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Proxima Nova"/>
      <p:regular r:id="rId29"/>
      <p:bold r:id="rId30"/>
      <p:italic r:id="rId31"/>
      <p:boldItalic r:id="rId32"/>
    </p:embeddedFont>
    <p:embeddedFont>
      <p:font typeface="Roboto"/>
      <p:regular r:id="rId33"/>
      <p:bold r:id="rId34"/>
      <p:italic r:id="rId35"/>
      <p:boldItalic r:id="rId36"/>
    </p:embeddedFont>
    <p:embeddedFont>
      <p:font typeface="Proxima Nova Semibold"/>
      <p:regular r:id="rId37"/>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7.xml"/><Relationship Id="rId33" Type="http://schemas.openxmlformats.org/officeDocument/2006/relationships/font" Target="fonts/Roboto-regular.fntdata"/><Relationship Id="rId10" Type="http://schemas.openxmlformats.org/officeDocument/2006/relationships/slide" Target="slides/slide6.xml"/><Relationship Id="rId32" Type="http://schemas.openxmlformats.org/officeDocument/2006/relationships/font" Target="fonts/ProximaNova-boldItalic.fntdata"/><Relationship Id="rId13" Type="http://schemas.openxmlformats.org/officeDocument/2006/relationships/slide" Target="slides/slide9.xml"/><Relationship Id="rId35" Type="http://schemas.openxmlformats.org/officeDocument/2006/relationships/font" Target="fonts/Roboto-italic.fntdata"/><Relationship Id="rId12" Type="http://schemas.openxmlformats.org/officeDocument/2006/relationships/slide" Target="slides/slide8.xml"/><Relationship Id="rId34" Type="http://schemas.openxmlformats.org/officeDocument/2006/relationships/font" Target="fonts/Roboto-bold.fntdata"/><Relationship Id="rId15" Type="http://schemas.openxmlformats.org/officeDocument/2006/relationships/slide" Target="slides/slide11.xml"/><Relationship Id="rId37" Type="http://schemas.openxmlformats.org/officeDocument/2006/relationships/font" Target="fonts/ProximaNovaSemibold-regular.fntdata"/><Relationship Id="rId14" Type="http://schemas.openxmlformats.org/officeDocument/2006/relationships/slide" Target="slides/slide10.xml"/><Relationship Id="rId36" Type="http://schemas.openxmlformats.org/officeDocument/2006/relationships/font" Target="fonts/Roboto-boldItalic.fntdata"/><Relationship Id="rId17" Type="http://schemas.openxmlformats.org/officeDocument/2006/relationships/slide" Target="slides/slide13.xml"/><Relationship Id="rId39" Type="http://schemas.openxmlformats.org/officeDocument/2006/relationships/font" Target="fonts/ProximaNovaSemibold-boldItalic.fntdata"/><Relationship Id="rId16" Type="http://schemas.openxmlformats.org/officeDocument/2006/relationships/slide" Target="slides/slide12.xml"/><Relationship Id="rId38" Type="http://schemas.openxmlformats.org/officeDocument/2006/relationships/font" Target="fonts/ProximaNovaSemibo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0" name="Shape 3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1.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4.png"/><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type="ctrTitle"/>
          </p:nvPr>
        </p:nvSpPr>
        <p:spPr>
          <a:xfrm>
            <a:off x="2163061" y="2605438"/>
            <a:ext cx="4807500" cy="524100"/>
          </a:xfrm>
          <a:prstGeom prst="rect">
            <a:avLst/>
          </a:prstGeom>
          <a:solidFill>
            <a:srgbClr val="FFFFFF">
              <a:alpha val="8540"/>
            </a:srgbClr>
          </a:solidFill>
        </p:spPr>
        <p:txBody>
          <a:bodyPr anchorCtr="0" anchor="b" bIns="91425" lIns="91425" rIns="91425" wrap="square" tIns="91425"/>
          <a:lstStyle>
            <a:lvl1pPr lvl="0" rtl="0" algn="ctr">
              <a:spcBef>
                <a:spcPts val="0"/>
              </a:spcBef>
              <a:buClr>
                <a:schemeClr val="lt1"/>
              </a:buClr>
              <a:buSzPct val="100000"/>
              <a:buFont typeface="Proxima Nova"/>
              <a:defRPr b="1" sz="2600">
                <a:solidFill>
                  <a:schemeClr val="lt1"/>
                </a:solidFill>
                <a:latin typeface="Proxima Nova"/>
                <a:ea typeface="Proxima Nova"/>
                <a:cs typeface="Proxima Nova"/>
                <a:sym typeface="Proxima Nova"/>
              </a:defRPr>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2168350" y="3124250"/>
            <a:ext cx="4807500" cy="248100"/>
          </a:xfrm>
          <a:prstGeom prst="rect">
            <a:avLst/>
          </a:prstGeom>
        </p:spPr>
        <p:txBody>
          <a:bodyPr anchorCtr="0" anchor="t" bIns="91425" lIns="91425" rIns="91425" wrap="square" tIns="91425"/>
          <a:lstStyle>
            <a:lvl1pPr lvl="0" rtl="0" algn="ctr">
              <a:lnSpc>
                <a:spcPct val="100000"/>
              </a:lnSpc>
              <a:spcBef>
                <a:spcPts val="0"/>
              </a:spcBef>
              <a:spcAft>
                <a:spcPts val="0"/>
              </a:spcAft>
              <a:buClr>
                <a:schemeClr val="lt1"/>
              </a:buClr>
              <a:buSzPct val="100000"/>
              <a:buFont typeface="Proxima Nova"/>
              <a:buNone/>
              <a:defRPr sz="9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 KO_5.png" id="13" name="Shape 13"/>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top column">
    <p:spTree>
      <p:nvGrpSpPr>
        <p:cNvPr id="66" name="Shape 66"/>
        <p:cNvGrpSpPr/>
        <p:nvPr/>
      </p:nvGrpSpPr>
      <p:grpSpPr>
        <a:xfrm>
          <a:off x="0" y="0"/>
          <a:ext cx="0" cy="0"/>
          <a:chOff x="0" y="0"/>
          <a:chExt cx="0" cy="0"/>
        </a:xfrm>
      </p:grpSpPr>
      <p:sp>
        <p:nvSpPr>
          <p:cNvPr id="67" name="Shape 67"/>
          <p:cNvSpPr txBox="1"/>
          <p:nvPr>
            <p:ph idx="1" type="body"/>
          </p:nvPr>
        </p:nvSpPr>
        <p:spPr>
          <a:xfrm>
            <a:off x="613500" y="1460975"/>
            <a:ext cx="7859100" cy="16182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69" name="Shape 69"/>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70" name="Shape 70"/>
          <p:cNvSpPr txBox="1"/>
          <p:nvPr>
            <p:ph type="title"/>
          </p:nvPr>
        </p:nvSpPr>
        <p:spPr>
          <a:xfrm>
            <a:off x="0" y="279475"/>
            <a:ext cx="25068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71" name="Shape 71"/>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pic>
        <p:nvPicPr>
          <p:cNvPr descr="Alice_Logo_horizontal-02.jpg" id="72" name="Shape 7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3" name="Shape 73"/>
        <p:cNvGrpSpPr/>
        <p:nvPr/>
      </p:nvGrpSpPr>
      <p:grpSpPr>
        <a:xfrm>
          <a:off x="0" y="0"/>
          <a:ext cx="0" cy="0"/>
          <a:chOff x="0" y="0"/>
          <a:chExt cx="0" cy="0"/>
        </a:xfrm>
      </p:grpSpPr>
      <p:sp>
        <p:nvSpPr>
          <p:cNvPr id="74" name="Shape 7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_horizontal-02.jpg" id="75" name="Shape 75"/>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76" name="Shape 76"/>
          <p:cNvSpPr txBox="1"/>
          <p:nvPr>
            <p:ph type="title"/>
          </p:nvPr>
        </p:nvSpPr>
        <p:spPr>
          <a:xfrm>
            <a:off x="279952"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7" name="Shape 77"/>
        <p:cNvGrpSpPr/>
        <p:nvPr/>
      </p:nvGrpSpPr>
      <p:grpSpPr>
        <a:xfrm>
          <a:off x="0" y="0"/>
          <a:ext cx="0" cy="0"/>
          <a:chOff x="0" y="0"/>
          <a:chExt cx="0" cy="0"/>
        </a:xfrm>
      </p:grpSpPr>
      <p:sp>
        <p:nvSpPr>
          <p:cNvPr id="78" name="Shape 78"/>
          <p:cNvSpPr txBox="1"/>
          <p:nvPr>
            <p:ph idx="1" type="body"/>
          </p:nvPr>
        </p:nvSpPr>
        <p:spPr>
          <a:xfrm>
            <a:off x="311700" y="1389600"/>
            <a:ext cx="3861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80" name="Shape 80"/>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81" name="Shape 81"/>
          <p:cNvSpPr txBox="1"/>
          <p:nvPr>
            <p:ph type="title"/>
          </p:nvPr>
        </p:nvSpPr>
        <p:spPr>
          <a:xfrm>
            <a:off x="0" y="279475"/>
            <a:ext cx="86673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pic>
        <p:nvPicPr>
          <p:cNvPr descr="Alice_Logo_horizontal-02.jpg" id="82" name="Shape 8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3" name="Shape 83"/>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cxnSp>
        <p:nvCxnSpPr>
          <p:cNvPr id="84" name="Shape 84"/>
          <p:cNvCxnSpPr/>
          <p:nvPr/>
        </p:nvCxnSpPr>
        <p:spPr>
          <a:xfrm>
            <a:off x="4333638" y="1876450"/>
            <a:ext cx="0" cy="2277000"/>
          </a:xfrm>
          <a:prstGeom prst="straightConnector1">
            <a:avLst/>
          </a:prstGeom>
          <a:noFill/>
          <a:ln cap="flat" cmpd="sng" w="9525">
            <a:solidFill>
              <a:srgbClr val="1C2736"/>
            </a:solidFill>
            <a:prstDash val="solid"/>
            <a:round/>
            <a:headEnd len="lg" w="lg" type="none"/>
            <a:tailEnd len="lg" w="lg"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Shape 86"/>
          <p:cNvSpPr txBox="1"/>
          <p:nvPr>
            <p:ph type="title"/>
          </p:nvPr>
        </p:nvSpPr>
        <p:spPr>
          <a:xfrm>
            <a:off x="989000" y="1672475"/>
            <a:ext cx="7049700" cy="17715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lgn="ctr">
              <a:spcBef>
                <a:spcPts val="0"/>
              </a:spcBef>
              <a:buSzPct val="100000"/>
              <a:buFont typeface="Proxima Nova"/>
              <a:defRPr b="1" sz="3600">
                <a:latin typeface="Proxima Nova"/>
                <a:ea typeface="Proxima Nova"/>
                <a:cs typeface="Proxima Nova"/>
                <a:sym typeface="Proxima Nova"/>
              </a:defRPr>
            </a:lvl2pPr>
            <a:lvl3pPr lvl="2" rtl="0" algn="ctr">
              <a:spcBef>
                <a:spcPts val="0"/>
              </a:spcBef>
              <a:buSzPct val="100000"/>
              <a:buFont typeface="Proxima Nova"/>
              <a:defRPr b="1" sz="3600">
                <a:latin typeface="Proxima Nova"/>
                <a:ea typeface="Proxima Nova"/>
                <a:cs typeface="Proxima Nova"/>
                <a:sym typeface="Proxima Nova"/>
              </a:defRPr>
            </a:lvl3pPr>
            <a:lvl4pPr lvl="3" rtl="0" algn="ctr">
              <a:spcBef>
                <a:spcPts val="0"/>
              </a:spcBef>
              <a:buSzPct val="100000"/>
              <a:buFont typeface="Proxima Nova"/>
              <a:defRPr b="1" sz="3600">
                <a:latin typeface="Proxima Nova"/>
                <a:ea typeface="Proxima Nova"/>
                <a:cs typeface="Proxima Nova"/>
                <a:sym typeface="Proxima Nova"/>
              </a:defRPr>
            </a:lvl4pPr>
            <a:lvl5pPr lvl="4" rtl="0" algn="ctr">
              <a:spcBef>
                <a:spcPts val="0"/>
              </a:spcBef>
              <a:buSzPct val="100000"/>
              <a:buFont typeface="Proxima Nova"/>
              <a:defRPr b="1" sz="3600">
                <a:latin typeface="Proxima Nova"/>
                <a:ea typeface="Proxima Nova"/>
                <a:cs typeface="Proxima Nova"/>
                <a:sym typeface="Proxima Nova"/>
              </a:defRPr>
            </a:lvl5pPr>
            <a:lvl6pPr lvl="5" rtl="0" algn="ctr">
              <a:spcBef>
                <a:spcPts val="0"/>
              </a:spcBef>
              <a:buSzPct val="100000"/>
              <a:buFont typeface="Proxima Nova"/>
              <a:defRPr b="1" sz="3600">
                <a:latin typeface="Proxima Nova"/>
                <a:ea typeface="Proxima Nova"/>
                <a:cs typeface="Proxima Nova"/>
                <a:sym typeface="Proxima Nova"/>
              </a:defRPr>
            </a:lvl6pPr>
            <a:lvl7pPr lvl="6" rtl="0" algn="ctr">
              <a:spcBef>
                <a:spcPts val="0"/>
              </a:spcBef>
              <a:buSzPct val="100000"/>
              <a:buFont typeface="Proxima Nova"/>
              <a:defRPr b="1" sz="3600">
                <a:latin typeface="Proxima Nova"/>
                <a:ea typeface="Proxima Nova"/>
                <a:cs typeface="Proxima Nova"/>
                <a:sym typeface="Proxima Nova"/>
              </a:defRPr>
            </a:lvl7pPr>
            <a:lvl8pPr lvl="7" rtl="0" algn="ctr">
              <a:spcBef>
                <a:spcPts val="0"/>
              </a:spcBef>
              <a:buSzPct val="100000"/>
              <a:buFont typeface="Proxima Nova"/>
              <a:defRPr b="1" sz="3600">
                <a:latin typeface="Proxima Nova"/>
                <a:ea typeface="Proxima Nova"/>
                <a:cs typeface="Proxima Nova"/>
                <a:sym typeface="Proxima Nova"/>
              </a:defRPr>
            </a:lvl8pPr>
            <a:lvl9pPr lvl="8" rtl="0" algn="ctr">
              <a:spcBef>
                <a:spcPts val="0"/>
              </a:spcBef>
              <a:buSzPct val="100000"/>
              <a:buFont typeface="Proxima Nova"/>
              <a:defRPr b="1" sz="3600">
                <a:latin typeface="Proxima Nova"/>
                <a:ea typeface="Proxima Nova"/>
                <a:cs typeface="Proxima Nova"/>
                <a:sym typeface="Proxima Nova"/>
              </a:defRPr>
            </a:lvl9pPr>
          </a:lstStyle>
          <a:p/>
        </p:txBody>
      </p:sp>
      <p:sp>
        <p:nvSpPr>
          <p:cNvPr id="87" name="Shape 8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_horizontal-02.jpg" id="88" name="Shape 88"/>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1">
    <p:spTree>
      <p:nvGrpSpPr>
        <p:cNvPr id="89" name="Shape 89"/>
        <p:cNvGrpSpPr/>
        <p:nvPr/>
      </p:nvGrpSpPr>
      <p:grpSpPr>
        <a:xfrm>
          <a:off x="0" y="0"/>
          <a:ext cx="0" cy="0"/>
          <a:chOff x="0" y="0"/>
          <a:chExt cx="0" cy="0"/>
        </a:xfrm>
      </p:grpSpPr>
      <p:sp>
        <p:nvSpPr>
          <p:cNvPr id="90" name="Shape 90"/>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spcBef>
                <a:spcPts val="0"/>
              </a:spcBef>
              <a:buSzPct val="100000"/>
              <a:buFont typeface="Proxima Nova"/>
              <a:defRPr sz="4800">
                <a:latin typeface="Proxima Nova"/>
                <a:ea typeface="Proxima Nova"/>
                <a:cs typeface="Proxima Nova"/>
                <a:sym typeface="Proxima Nova"/>
              </a:defRPr>
            </a:lvl2pPr>
            <a:lvl3pPr lvl="2" rtl="0">
              <a:spcBef>
                <a:spcPts val="0"/>
              </a:spcBef>
              <a:buSzPct val="100000"/>
              <a:buFont typeface="Proxima Nova"/>
              <a:defRPr sz="4800">
                <a:latin typeface="Proxima Nova"/>
                <a:ea typeface="Proxima Nova"/>
                <a:cs typeface="Proxima Nova"/>
                <a:sym typeface="Proxima Nova"/>
              </a:defRPr>
            </a:lvl3pPr>
            <a:lvl4pPr lvl="3" rtl="0">
              <a:spcBef>
                <a:spcPts val="0"/>
              </a:spcBef>
              <a:buSzPct val="100000"/>
              <a:buFont typeface="Proxima Nova"/>
              <a:defRPr sz="4800">
                <a:latin typeface="Proxima Nova"/>
                <a:ea typeface="Proxima Nova"/>
                <a:cs typeface="Proxima Nova"/>
                <a:sym typeface="Proxima Nova"/>
              </a:defRPr>
            </a:lvl4pPr>
            <a:lvl5pPr lvl="4" rtl="0">
              <a:spcBef>
                <a:spcPts val="0"/>
              </a:spcBef>
              <a:buSzPct val="100000"/>
              <a:buFont typeface="Proxima Nova"/>
              <a:defRPr sz="4800">
                <a:latin typeface="Proxima Nova"/>
                <a:ea typeface="Proxima Nova"/>
                <a:cs typeface="Proxima Nova"/>
                <a:sym typeface="Proxima Nova"/>
              </a:defRPr>
            </a:lvl5pPr>
            <a:lvl6pPr lvl="5" rtl="0">
              <a:spcBef>
                <a:spcPts val="0"/>
              </a:spcBef>
              <a:buSzPct val="100000"/>
              <a:buFont typeface="Proxima Nova"/>
              <a:defRPr sz="4800">
                <a:latin typeface="Proxima Nova"/>
                <a:ea typeface="Proxima Nova"/>
                <a:cs typeface="Proxima Nova"/>
                <a:sym typeface="Proxima Nova"/>
              </a:defRPr>
            </a:lvl6pPr>
            <a:lvl7pPr lvl="6" rtl="0">
              <a:spcBef>
                <a:spcPts val="0"/>
              </a:spcBef>
              <a:buSzPct val="100000"/>
              <a:buFont typeface="Proxima Nova"/>
              <a:defRPr sz="4800">
                <a:latin typeface="Proxima Nova"/>
                <a:ea typeface="Proxima Nova"/>
                <a:cs typeface="Proxima Nova"/>
                <a:sym typeface="Proxima Nova"/>
              </a:defRPr>
            </a:lvl7pPr>
            <a:lvl8pPr lvl="7" rtl="0">
              <a:spcBef>
                <a:spcPts val="0"/>
              </a:spcBef>
              <a:buSzPct val="100000"/>
              <a:buFont typeface="Proxima Nova"/>
              <a:defRPr sz="4800">
                <a:latin typeface="Proxima Nova"/>
                <a:ea typeface="Proxima Nova"/>
                <a:cs typeface="Proxima Nova"/>
                <a:sym typeface="Proxima Nova"/>
              </a:defRPr>
            </a:lvl8pPr>
            <a:lvl9pPr lvl="8" rtl="0">
              <a:spcBef>
                <a:spcPts val="0"/>
              </a:spcBef>
              <a:buSzPct val="100000"/>
              <a:buFont typeface="Proxima Nova"/>
              <a:defRPr sz="4800">
                <a:latin typeface="Proxima Nova"/>
                <a:ea typeface="Proxima Nova"/>
                <a:cs typeface="Proxima Nova"/>
                <a:sym typeface="Proxima Nova"/>
              </a:defRPr>
            </a:lvl9pPr>
          </a:lstStyle>
          <a:p/>
        </p:txBody>
      </p:sp>
      <p:sp>
        <p:nvSpPr>
          <p:cNvPr id="91" name="Shape 9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PPT cover3-main point.png" id="92" name="Shape 92"/>
          <p:cNvPicPr preferRelativeResize="0"/>
          <p:nvPr/>
        </p:nvPicPr>
        <p:blipFill>
          <a:blip r:embed="rId2">
            <a:alphaModFix/>
          </a:blip>
          <a:stretch>
            <a:fillRect/>
          </a:stretch>
        </p:blipFill>
        <p:spPr>
          <a:xfrm>
            <a:off x="5976150" y="-39086"/>
            <a:ext cx="3167849" cy="5193176"/>
          </a:xfrm>
          <a:prstGeom prst="rect">
            <a:avLst/>
          </a:prstGeom>
          <a:noFill/>
          <a:ln>
            <a:noFill/>
          </a:ln>
        </p:spPr>
      </p:pic>
      <p:pic>
        <p:nvPicPr>
          <p:cNvPr descr="logo horizon.png" id="93" name="Shape 93"/>
          <p:cNvPicPr preferRelativeResize="0"/>
          <p:nvPr/>
        </p:nvPicPr>
        <p:blipFill rotWithShape="1">
          <a:blip r:embed="rId3">
            <a:alphaModFix/>
          </a:blip>
          <a:srcRect b="-7227" l="0" r="0" t="0"/>
          <a:stretch/>
        </p:blipFill>
        <p:spPr>
          <a:xfrm>
            <a:off x="410905" y="244875"/>
            <a:ext cx="886357" cy="243300"/>
          </a:xfrm>
          <a:prstGeom prst="rect">
            <a:avLst/>
          </a:prstGeom>
          <a:noFill/>
          <a:ln>
            <a:noFill/>
          </a:ln>
        </p:spPr>
      </p:pic>
      <p:pic>
        <p:nvPicPr>
          <p:cNvPr descr="PPT cover3-title.png" id="94" name="Shape 94"/>
          <p:cNvPicPr preferRelativeResize="0"/>
          <p:nvPr/>
        </p:nvPicPr>
        <p:blipFill rotWithShape="1">
          <a:blip r:embed="rId4">
            <a:alphaModFix/>
          </a:blip>
          <a:srcRect b="-10" l="32203" r="0" t="10"/>
          <a:stretch/>
        </p:blipFill>
        <p:spPr>
          <a:xfrm>
            <a:off x="-5287" y="270500"/>
            <a:ext cx="341950" cy="172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5" name="Shape 95"/>
        <p:cNvGrpSpPr/>
        <p:nvPr/>
      </p:nvGrpSpPr>
      <p:grpSpPr>
        <a:xfrm>
          <a:off x="0" y="0"/>
          <a:ext cx="0" cy="0"/>
          <a:chOff x="0" y="0"/>
          <a:chExt cx="0" cy="0"/>
        </a:xfrm>
      </p:grpSpPr>
      <p:pic>
        <p:nvPicPr>
          <p:cNvPr descr="PPT cover2- bg.png" id="96" name="Shape 96"/>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97" name="Shape 97"/>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Clr>
                <a:srgbClr val="FFFFFF"/>
              </a:buClr>
              <a:buSzPct val="100000"/>
              <a:buFont typeface="Proxima Nova"/>
              <a:defRPr b="1" sz="3600">
                <a:solidFill>
                  <a:srgbClr val="FFFFFF"/>
                </a:solidFill>
                <a:latin typeface="Proxima Nova"/>
                <a:ea typeface="Proxima Nova"/>
                <a:cs typeface="Proxima Nova"/>
                <a:sym typeface="Proxima Nova"/>
              </a:defRPr>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98" name="Shape 98"/>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Clr>
                <a:srgbClr val="FFFFFF"/>
              </a:buClr>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99" name="Shape 99"/>
          <p:cNvSpPr txBox="1"/>
          <p:nvPr>
            <p:ph idx="2" type="body"/>
          </p:nvPr>
        </p:nvSpPr>
        <p:spPr>
          <a:xfrm>
            <a:off x="4939500" y="902050"/>
            <a:ext cx="3837000" cy="35946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0" name="Shape 1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_horizontal-02.jpg" id="101" name="Shape 101"/>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1">
    <p:spTree>
      <p:nvGrpSpPr>
        <p:cNvPr id="102" name="Shape 102"/>
        <p:cNvGrpSpPr/>
        <p:nvPr/>
      </p:nvGrpSpPr>
      <p:grpSpPr>
        <a:xfrm>
          <a:off x="0" y="0"/>
          <a:ext cx="0" cy="0"/>
          <a:chOff x="0" y="0"/>
          <a:chExt cx="0" cy="0"/>
        </a:xfrm>
      </p:grpSpPr>
      <p:sp>
        <p:nvSpPr>
          <p:cNvPr id="103" name="Shape 103"/>
          <p:cNvSpPr/>
          <p:nvPr/>
        </p:nvSpPr>
        <p:spPr>
          <a:xfrm>
            <a:off x="4572000" y="-125"/>
            <a:ext cx="4572000" cy="5143500"/>
          </a:xfrm>
          <a:prstGeom prst="rect">
            <a:avLst/>
          </a:prstGeom>
          <a:solidFill>
            <a:srgbClr val="253446"/>
          </a:solidFill>
          <a:ln>
            <a:noFill/>
          </a:ln>
        </p:spPr>
        <p:txBody>
          <a:bodyPr anchorCtr="0" anchor="ctr" bIns="91425" lIns="91425" rIns="91425" wrap="square" tIns="91425">
            <a:noAutofit/>
          </a:bodyPr>
          <a:lstStyle/>
          <a:p>
            <a:pPr lvl="0">
              <a:spcBef>
                <a:spcPts val="0"/>
              </a:spcBef>
              <a:buNone/>
            </a:pPr>
            <a:r>
              <a:t/>
            </a:r>
            <a:endParaRPr/>
          </a:p>
        </p:txBody>
      </p:sp>
      <p:sp>
        <p:nvSpPr>
          <p:cNvPr id="104" name="Shape 104"/>
          <p:cNvSpPr txBox="1"/>
          <p:nvPr>
            <p:ph type="title"/>
          </p:nvPr>
        </p:nvSpPr>
        <p:spPr>
          <a:xfrm>
            <a:off x="265500" y="1233175"/>
            <a:ext cx="4045200" cy="1482300"/>
          </a:xfrm>
          <a:prstGeom prst="rect">
            <a:avLst/>
          </a:prstGeom>
        </p:spPr>
        <p:txBody>
          <a:bodyPr anchorCtr="0" anchor="b" bIns="91425" lIns="91425" rIns="91425" wrap="square" tIns="91425"/>
          <a:lstStyle>
            <a:lvl1pPr lvl="0" rtl="0">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05" name="Shape 105"/>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nSpc>
                <a:spcPct val="100000"/>
              </a:lnSpc>
              <a:spcBef>
                <a:spcPts val="0"/>
              </a:spcBef>
              <a:spcAft>
                <a:spcPts val="0"/>
              </a:spcAft>
              <a:buSzPct val="1000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06" name="Shape 106"/>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p:txBody>
      </p:sp>
      <p:sp>
        <p:nvSpPr>
          <p:cNvPr id="107" name="Shape 10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logo horizon 2.png" id="108" name="Shape 108"/>
          <p:cNvPicPr preferRelativeResize="0"/>
          <p:nvPr/>
        </p:nvPicPr>
        <p:blipFill rotWithShape="1">
          <a:blip r:embed="rId2">
            <a:alphaModFix/>
          </a:blip>
          <a:srcRect b="-8798" l="0" r="-2312" t="-9140"/>
          <a:stretch/>
        </p:blipFill>
        <p:spPr>
          <a:xfrm>
            <a:off x="7687034" y="205447"/>
            <a:ext cx="1110985" cy="327850"/>
          </a:xfrm>
          <a:prstGeom prst="rect">
            <a:avLst/>
          </a:prstGeom>
          <a:noFill/>
          <a:ln>
            <a:noFill/>
          </a:ln>
        </p:spPr>
      </p:pic>
      <p:sp>
        <p:nvSpPr>
          <p:cNvPr id="109" name="Shape 109"/>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10" name="Shape 110"/>
          <p:cNvSpPr txBox="1"/>
          <p:nvPr>
            <p:ph idx="3" type="title"/>
          </p:nvPr>
        </p:nvSpPr>
        <p:spPr>
          <a:xfrm>
            <a:off x="0" y="279475"/>
            <a:ext cx="26178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2">
    <p:spTree>
      <p:nvGrpSpPr>
        <p:cNvPr id="111" name="Shape 111"/>
        <p:cNvGrpSpPr/>
        <p:nvPr/>
      </p:nvGrpSpPr>
      <p:grpSpPr>
        <a:xfrm>
          <a:off x="0" y="0"/>
          <a:ext cx="0" cy="0"/>
          <a:chOff x="0" y="0"/>
          <a:chExt cx="0" cy="0"/>
        </a:xfrm>
      </p:grpSpPr>
      <p:sp>
        <p:nvSpPr>
          <p:cNvPr id="112" name="Shape 112"/>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13" name="Shape 113"/>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Clr>
                <a:srgbClr val="253446"/>
              </a:buClr>
              <a:buSzPct val="100000"/>
              <a:buFont typeface="Proxima Nova"/>
              <a:buNone/>
              <a:defRPr sz="21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14" name="Shape 114"/>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5" name="Shape 1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logo horizon.png" id="116" name="Shape 116"/>
          <p:cNvPicPr preferRelativeResize="0"/>
          <p:nvPr/>
        </p:nvPicPr>
        <p:blipFill rotWithShape="1">
          <a:blip r:embed="rId2">
            <a:alphaModFix/>
          </a:blip>
          <a:srcRect b="-7227" l="0" r="0" t="0"/>
          <a:stretch/>
        </p:blipFill>
        <p:spPr>
          <a:xfrm>
            <a:off x="7846696" y="244875"/>
            <a:ext cx="886357" cy="243300"/>
          </a:xfrm>
          <a:prstGeom prst="rect">
            <a:avLst/>
          </a:prstGeom>
          <a:noFill/>
          <a:ln>
            <a:noFill/>
          </a:ln>
        </p:spPr>
      </p:pic>
      <p:pic>
        <p:nvPicPr>
          <p:cNvPr descr="PPT cover3-title.png" id="117" name="Shape 117"/>
          <p:cNvPicPr preferRelativeResize="0"/>
          <p:nvPr/>
        </p:nvPicPr>
        <p:blipFill rotWithShape="1">
          <a:blip r:embed="rId3">
            <a:alphaModFix/>
          </a:blip>
          <a:srcRect b="-10" l="32203" r="0" t="10"/>
          <a:stretch/>
        </p:blipFill>
        <p:spPr>
          <a:xfrm flipH="1">
            <a:off x="8803913" y="270500"/>
            <a:ext cx="352500" cy="172200"/>
          </a:xfrm>
          <a:prstGeom prst="rect">
            <a:avLst/>
          </a:prstGeom>
          <a:noFill/>
          <a:ln>
            <a:noFill/>
          </a:ln>
        </p:spPr>
      </p:pic>
      <p:pic>
        <p:nvPicPr>
          <p:cNvPr descr="PPT cover3- section.png" id="118" name="Shape 118"/>
          <p:cNvPicPr preferRelativeResize="0"/>
          <p:nvPr/>
        </p:nvPicPr>
        <p:blipFill>
          <a:blip r:embed="rId4">
            <a:alphaModFix/>
          </a:blip>
          <a:stretch>
            <a:fillRect/>
          </a:stretch>
        </p:blipFill>
        <p:spPr>
          <a:xfrm>
            <a:off x="0" y="-1"/>
            <a:ext cx="4572000" cy="1163000"/>
          </a:xfrm>
          <a:prstGeom prst="rect">
            <a:avLst/>
          </a:prstGeom>
          <a:noFill/>
          <a:ln>
            <a:noFill/>
          </a:ln>
        </p:spPr>
      </p:pic>
      <p:pic>
        <p:nvPicPr>
          <p:cNvPr descr="PPT cover3- section.png" id="119" name="Shape 119"/>
          <p:cNvPicPr preferRelativeResize="0"/>
          <p:nvPr/>
        </p:nvPicPr>
        <p:blipFill>
          <a:blip r:embed="rId4">
            <a:alphaModFix/>
          </a:blip>
          <a:stretch>
            <a:fillRect/>
          </a:stretch>
        </p:blipFill>
        <p:spPr>
          <a:xfrm flipH="1" rot="10800000">
            <a:off x="0" y="3757677"/>
            <a:ext cx="4572000" cy="13911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20" name="Shape 120"/>
        <p:cNvGrpSpPr/>
        <p:nvPr/>
      </p:nvGrpSpPr>
      <p:grpSpPr>
        <a:xfrm>
          <a:off x="0" y="0"/>
          <a:ext cx="0" cy="0"/>
          <a:chOff x="0" y="0"/>
          <a:chExt cx="0" cy="0"/>
        </a:xfrm>
      </p:grpSpPr>
      <p:sp>
        <p:nvSpPr>
          <p:cNvPr id="121" name="Shape 121"/>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Font typeface="Proxima Nova"/>
              <a:buNone/>
              <a:defRPr>
                <a:latin typeface="Proxima Nova"/>
                <a:ea typeface="Proxima Nova"/>
                <a:cs typeface="Proxima Nova"/>
                <a:sym typeface="Proxima Nova"/>
              </a:defRPr>
            </a:lvl1pPr>
          </a:lstStyle>
          <a:p/>
        </p:txBody>
      </p:sp>
      <p:sp>
        <p:nvSpPr>
          <p:cNvPr id="122" name="Shape 1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_horizontal-02.jpg" id="123" name="Shape 123"/>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24" name="Shape 124"/>
        <p:cNvGrpSpPr/>
        <p:nvPr/>
      </p:nvGrpSpPr>
      <p:grpSpPr>
        <a:xfrm>
          <a:off x="0" y="0"/>
          <a:ext cx="0" cy="0"/>
          <a:chOff x="0" y="0"/>
          <a:chExt cx="0" cy="0"/>
        </a:xfrm>
      </p:grpSpPr>
      <p:sp>
        <p:nvSpPr>
          <p:cNvPr id="125" name="Shape 125"/>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Clr>
                <a:srgbClr val="253446"/>
              </a:buClr>
              <a:buSzPct val="100000"/>
              <a:buFont typeface="Proxima Nova"/>
              <a:defRPr sz="12000">
                <a:solidFill>
                  <a:srgbClr val="253446"/>
                </a:solidFill>
                <a:latin typeface="Proxima Nova"/>
                <a:ea typeface="Proxima Nova"/>
                <a:cs typeface="Proxima Nova"/>
                <a:sym typeface="Proxima Nova"/>
              </a:defRPr>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126" name="Shape 126"/>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_horizontal-02.jpg" id="128" name="Shape 128"/>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Shape 15"/>
          <p:cNvSpPr txBox="1"/>
          <p:nvPr>
            <p:ph type="ctrTitle"/>
          </p:nvPr>
        </p:nvSpPr>
        <p:spPr>
          <a:xfrm>
            <a:off x="410876" y="2838242"/>
            <a:ext cx="6908100" cy="607800"/>
          </a:xfrm>
          <a:prstGeom prst="rect">
            <a:avLst/>
          </a:prstGeom>
        </p:spPr>
        <p:txBody>
          <a:bodyPr anchorCtr="0" anchor="b" bIns="91425" lIns="91425" rIns="91425" wrap="square" tIns="91425"/>
          <a:lstStyle>
            <a:lvl1pPr lvl="0" rtl="0" algn="l">
              <a:spcBef>
                <a:spcPts val="0"/>
              </a:spcBef>
              <a:buClr>
                <a:schemeClr val="lt1"/>
              </a:buClr>
              <a:buSzPct val="100000"/>
              <a:buFont typeface="Proxima Nova"/>
              <a:defRPr b="1" sz="3600">
                <a:solidFill>
                  <a:schemeClr val="lt1"/>
                </a:solidFill>
                <a:latin typeface="Proxima Nova"/>
                <a:ea typeface="Proxima Nova"/>
                <a:cs typeface="Proxima Nova"/>
                <a:sym typeface="Proxima Nova"/>
              </a:defRPr>
            </a:lvl1pPr>
            <a:lvl2pPr lvl="1" rtl="0" algn="ctr">
              <a:spcBef>
                <a:spcPts val="0"/>
              </a:spcBef>
              <a:buClr>
                <a:schemeClr val="lt1"/>
              </a:buClr>
              <a:buSzPct val="100000"/>
              <a:defRPr sz="5200">
                <a:solidFill>
                  <a:schemeClr val="lt1"/>
                </a:solidFill>
              </a:defRPr>
            </a:lvl2pPr>
            <a:lvl3pPr lvl="2" rtl="0" algn="ctr">
              <a:spcBef>
                <a:spcPts val="0"/>
              </a:spcBef>
              <a:buClr>
                <a:schemeClr val="lt1"/>
              </a:buClr>
              <a:buSzPct val="100000"/>
              <a:defRPr sz="5200">
                <a:solidFill>
                  <a:schemeClr val="lt1"/>
                </a:solidFill>
              </a:defRPr>
            </a:lvl3pPr>
            <a:lvl4pPr lvl="3" rtl="0" algn="ctr">
              <a:spcBef>
                <a:spcPts val="0"/>
              </a:spcBef>
              <a:buClr>
                <a:schemeClr val="lt1"/>
              </a:buClr>
              <a:buSzPct val="100000"/>
              <a:defRPr sz="5200">
                <a:solidFill>
                  <a:schemeClr val="lt1"/>
                </a:solidFill>
              </a:defRPr>
            </a:lvl4pPr>
            <a:lvl5pPr lvl="4" rtl="0" algn="ctr">
              <a:spcBef>
                <a:spcPts val="0"/>
              </a:spcBef>
              <a:buClr>
                <a:schemeClr val="lt1"/>
              </a:buClr>
              <a:buSzPct val="100000"/>
              <a:defRPr sz="5200">
                <a:solidFill>
                  <a:schemeClr val="lt1"/>
                </a:solidFill>
              </a:defRPr>
            </a:lvl5pPr>
            <a:lvl6pPr lvl="5" rtl="0" algn="ctr">
              <a:spcBef>
                <a:spcPts val="0"/>
              </a:spcBef>
              <a:buClr>
                <a:schemeClr val="lt1"/>
              </a:buClr>
              <a:buSzPct val="100000"/>
              <a:defRPr sz="5200">
                <a:solidFill>
                  <a:schemeClr val="lt1"/>
                </a:solidFill>
              </a:defRPr>
            </a:lvl6pPr>
            <a:lvl7pPr lvl="6" rtl="0" algn="ctr">
              <a:spcBef>
                <a:spcPts val="0"/>
              </a:spcBef>
              <a:buClr>
                <a:schemeClr val="lt1"/>
              </a:buClr>
              <a:buSzPct val="100000"/>
              <a:defRPr sz="5200">
                <a:solidFill>
                  <a:schemeClr val="lt1"/>
                </a:solidFill>
              </a:defRPr>
            </a:lvl7pPr>
            <a:lvl8pPr lvl="7" rtl="0" algn="ctr">
              <a:spcBef>
                <a:spcPts val="0"/>
              </a:spcBef>
              <a:buClr>
                <a:schemeClr val="lt1"/>
              </a:buClr>
              <a:buSzPct val="100000"/>
              <a:defRPr sz="5200">
                <a:solidFill>
                  <a:schemeClr val="lt1"/>
                </a:solidFill>
              </a:defRPr>
            </a:lvl8pPr>
            <a:lvl9pPr lvl="8" rtl="0" algn="ctr">
              <a:spcBef>
                <a:spcPts val="0"/>
              </a:spcBef>
              <a:buClr>
                <a:schemeClr val="lt1"/>
              </a:buClr>
              <a:buSzPct val="100000"/>
              <a:defRPr sz="5200">
                <a:solidFill>
                  <a:schemeClr val="lt1"/>
                </a:solidFill>
              </a:defRPr>
            </a:lvl9pPr>
          </a:lstStyle>
          <a:p/>
        </p:txBody>
      </p:sp>
      <p:sp>
        <p:nvSpPr>
          <p:cNvPr id="16" name="Shape 16"/>
          <p:cNvSpPr txBox="1"/>
          <p:nvPr>
            <p:ph idx="1" type="subTitle"/>
          </p:nvPr>
        </p:nvSpPr>
        <p:spPr>
          <a:xfrm>
            <a:off x="449318" y="3335683"/>
            <a:ext cx="5268900" cy="570300"/>
          </a:xfrm>
          <a:prstGeom prst="rect">
            <a:avLst/>
          </a:prstGeom>
        </p:spPr>
        <p:txBody>
          <a:bodyPr anchorCtr="0" anchor="t" bIns="91425" lIns="91425" rIns="91425" wrap="square" tIns="91425"/>
          <a:lstStyle>
            <a:lvl1pPr lvl="0" rtl="0">
              <a:lnSpc>
                <a:spcPct val="100000"/>
              </a:lnSpc>
              <a:spcBef>
                <a:spcPts val="0"/>
              </a:spcBef>
              <a:spcAft>
                <a:spcPts val="0"/>
              </a:spcAft>
              <a:buClr>
                <a:srgbClr val="FFFFFF"/>
              </a:buClr>
              <a:buSzPct val="100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 KO_5.png" id="18" name="Shape 18"/>
          <p:cNvPicPr preferRelativeResize="0"/>
          <p:nvPr/>
        </p:nvPicPr>
        <p:blipFill>
          <a:blip r:embed="rId3">
            <a:alphaModFix/>
          </a:blip>
          <a:stretch>
            <a:fillRect/>
          </a:stretch>
        </p:blipFill>
        <p:spPr>
          <a:xfrm>
            <a:off x="370950" y="1316542"/>
            <a:ext cx="2051175" cy="20511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9" name="Shape 129"/>
        <p:cNvGrpSpPr/>
        <p:nvPr/>
      </p:nvGrpSpPr>
      <p:grpSpPr>
        <a:xfrm>
          <a:off x="0" y="0"/>
          <a:ext cx="0" cy="0"/>
          <a:chOff x="0" y="0"/>
          <a:chExt cx="0" cy="0"/>
        </a:xfrm>
      </p:grpSpPr>
      <p:sp>
        <p:nvSpPr>
          <p:cNvPr id="130" name="Shape 1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nd slide">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Shape 1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 KO_5.png" id="133" name="Shape 133"/>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
        <p:nvSpPr>
          <p:cNvPr id="134" name="Shape 134"/>
          <p:cNvSpPr txBox="1"/>
          <p:nvPr/>
        </p:nvSpPr>
        <p:spPr>
          <a:xfrm>
            <a:off x="3400600" y="2546450"/>
            <a:ext cx="2342700" cy="524100"/>
          </a:xfrm>
          <a:prstGeom prst="rect">
            <a:avLst/>
          </a:prstGeom>
          <a:solidFill>
            <a:srgbClr val="FFFFFF">
              <a:alpha val="8540"/>
            </a:srgbClr>
          </a:solid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lt1"/>
              </a:buClr>
              <a:buSzPct val="100000"/>
              <a:buFont typeface="Proxima Nova"/>
              <a:buNone/>
            </a:pPr>
            <a:r>
              <a:rPr b="1" lang="en" sz="2600">
                <a:solidFill>
                  <a:schemeClr val="lt1"/>
                </a:solidFill>
                <a:latin typeface="Proxima Nova"/>
                <a:ea typeface="Proxima Nova"/>
                <a:cs typeface="Proxima Nova"/>
                <a:sym typeface="Proxima Nova"/>
              </a:rPr>
              <a:t>Thank You</a:t>
            </a:r>
          </a:p>
        </p:txBody>
      </p:sp>
      <p:sp>
        <p:nvSpPr>
          <p:cNvPr id="135" name="Shape 135"/>
          <p:cNvSpPr txBox="1"/>
          <p:nvPr/>
        </p:nvSpPr>
        <p:spPr>
          <a:xfrm>
            <a:off x="2882300" y="3089836"/>
            <a:ext cx="3395400" cy="2697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lt1"/>
              </a:buClr>
              <a:buSzPct val="100000"/>
              <a:buFont typeface="Proxima Nova"/>
              <a:buNone/>
            </a:pPr>
            <a:r>
              <a:rPr lang="en" sz="900">
                <a:solidFill>
                  <a:schemeClr val="lt1"/>
                </a:solidFill>
                <a:latin typeface="Proxima Nova"/>
                <a:ea typeface="Proxima Nova"/>
                <a:cs typeface="Proxima Nova"/>
                <a:sym typeface="Proxima Nova"/>
              </a:rPr>
              <a:t>For more information go to www.alice.org</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nd ">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Shape 1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 KO_5.png" id="138" name="Shape 138"/>
          <p:cNvPicPr preferRelativeResize="0"/>
          <p:nvPr/>
        </p:nvPicPr>
        <p:blipFill>
          <a:blip r:embed="rId3">
            <a:alphaModFix/>
          </a:blip>
          <a:stretch>
            <a:fillRect/>
          </a:stretch>
        </p:blipFill>
        <p:spPr>
          <a:xfrm>
            <a:off x="370950" y="1316542"/>
            <a:ext cx="2051175" cy="2051149"/>
          </a:xfrm>
          <a:prstGeom prst="rect">
            <a:avLst/>
          </a:prstGeom>
          <a:noFill/>
          <a:ln>
            <a:noFill/>
          </a:ln>
        </p:spPr>
      </p:pic>
      <p:sp>
        <p:nvSpPr>
          <p:cNvPr id="139" name="Shape 139"/>
          <p:cNvSpPr txBox="1"/>
          <p:nvPr/>
        </p:nvSpPr>
        <p:spPr>
          <a:xfrm>
            <a:off x="429050" y="2716278"/>
            <a:ext cx="3918900" cy="685500"/>
          </a:xfrm>
          <a:prstGeom prst="rect">
            <a:avLst/>
          </a:prstGeom>
          <a:noFill/>
          <a:ln>
            <a:noFill/>
          </a:ln>
        </p:spPr>
        <p:txBody>
          <a:bodyPr anchorCtr="0" anchor="t" bIns="91425" lIns="91425" rIns="91425" wrap="square" tIns="91425">
            <a:noAutofit/>
          </a:bodyPr>
          <a:lstStyle/>
          <a:p>
            <a:pPr lvl="0" rtl="0">
              <a:spcBef>
                <a:spcPts val="0"/>
              </a:spcBef>
              <a:buNone/>
            </a:pPr>
            <a:r>
              <a:rPr b="1" lang="en" sz="3600">
                <a:solidFill>
                  <a:schemeClr val="lt1"/>
                </a:solidFill>
                <a:latin typeface="Proxima Nova"/>
                <a:ea typeface="Proxima Nova"/>
                <a:cs typeface="Proxima Nova"/>
                <a:sym typeface="Proxima Nova"/>
              </a:rPr>
              <a:t>Thank You !</a:t>
            </a:r>
          </a:p>
        </p:txBody>
      </p:sp>
      <p:sp>
        <p:nvSpPr>
          <p:cNvPr id="140" name="Shape 140"/>
          <p:cNvSpPr txBox="1"/>
          <p:nvPr/>
        </p:nvSpPr>
        <p:spPr>
          <a:xfrm>
            <a:off x="480280" y="3318512"/>
            <a:ext cx="4956300" cy="512400"/>
          </a:xfrm>
          <a:prstGeom prst="rect">
            <a:avLst/>
          </a:prstGeom>
          <a:noFill/>
          <a:ln>
            <a:noFill/>
          </a:ln>
        </p:spPr>
        <p:txBody>
          <a:bodyPr anchorCtr="0" anchor="t" bIns="91425" lIns="91425" rIns="91425" wrap="square" tIns="91425">
            <a:noAutofit/>
          </a:bodyPr>
          <a:lstStyle/>
          <a:p>
            <a:pPr lvl="0" rtl="0">
              <a:spcBef>
                <a:spcPts val="0"/>
              </a:spcBef>
              <a:buNone/>
            </a:pPr>
            <a:r>
              <a:rPr lang="en" sz="1000">
                <a:solidFill>
                  <a:srgbClr val="FFFFFF"/>
                </a:solidFill>
                <a:latin typeface="Proxima Nova"/>
                <a:ea typeface="Proxima Nova"/>
                <a:cs typeface="Proxima Nova"/>
                <a:sym typeface="Proxima Nova"/>
              </a:rPr>
              <a:t>For more information go to www.alice.org</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nd slide 1">
    <p:bg>
      <p:bgPr>
        <a:blipFill>
          <a:blip r:embed="rId2">
            <a:alphaModFix/>
          </a:blip>
          <a:stretch>
            <a:fillRect/>
          </a:stretch>
        </a:blipFill>
      </p:bgPr>
    </p:bg>
    <p:spTree>
      <p:nvGrpSpPr>
        <p:cNvPr id="141" name="Shape 141"/>
        <p:cNvGrpSpPr/>
        <p:nvPr/>
      </p:nvGrpSpPr>
      <p:grpSpPr>
        <a:xfrm>
          <a:off x="0" y="0"/>
          <a:ext cx="0" cy="0"/>
          <a:chOff x="0" y="0"/>
          <a:chExt cx="0" cy="0"/>
        </a:xfrm>
      </p:grpSpPr>
      <p:sp>
        <p:nvSpPr>
          <p:cNvPr id="142" name="Shape 142"/>
          <p:cNvSpPr txBox="1"/>
          <p:nvPr/>
        </p:nvSpPr>
        <p:spPr>
          <a:xfrm>
            <a:off x="2117800" y="3001466"/>
            <a:ext cx="4752600" cy="4674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FFFFFF"/>
              </a:buClr>
              <a:buSzPct val="100000"/>
              <a:buFont typeface="Proxima Nova"/>
              <a:buNone/>
            </a:pPr>
            <a:r>
              <a:rPr b="1" lang="en" sz="3000">
                <a:solidFill>
                  <a:srgbClr val="FFFFFF"/>
                </a:solidFill>
                <a:latin typeface="Proxima Nova"/>
                <a:ea typeface="Proxima Nova"/>
                <a:cs typeface="Proxima Nova"/>
                <a:sym typeface="Proxima Nova"/>
              </a:rPr>
              <a:t>Thank You</a:t>
            </a:r>
          </a:p>
        </p:txBody>
      </p:sp>
      <p:sp>
        <p:nvSpPr>
          <p:cNvPr id="143" name="Shape 1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 KO_5.png" id="144" name="Shape 144"/>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145" name="Shape 145"/>
          <p:cNvCxnSpPr/>
          <p:nvPr/>
        </p:nvCxnSpPr>
        <p:spPr>
          <a:xfrm>
            <a:off x="2117924" y="2921100"/>
            <a:ext cx="4752600" cy="0"/>
          </a:xfrm>
          <a:prstGeom prst="straightConnector1">
            <a:avLst/>
          </a:prstGeom>
          <a:noFill/>
          <a:ln cap="flat" cmpd="sng" w="9525">
            <a:solidFill>
              <a:srgbClr val="FFFFFF"/>
            </a:solidFill>
            <a:prstDash val="solid"/>
            <a:round/>
            <a:headEnd len="lg" w="lg" type="none"/>
            <a:tailEnd len="lg" w="lg" type="none"/>
          </a:ln>
        </p:spPr>
      </p:cxnSp>
      <p:sp>
        <p:nvSpPr>
          <p:cNvPr id="146" name="Shape 146"/>
          <p:cNvSpPr txBox="1"/>
          <p:nvPr/>
        </p:nvSpPr>
        <p:spPr>
          <a:xfrm>
            <a:off x="2112511" y="3532323"/>
            <a:ext cx="4778700" cy="1716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FFFFFF"/>
              </a:buClr>
              <a:buSzPct val="100000"/>
              <a:buFont typeface="Proxima Nova"/>
              <a:buNone/>
            </a:pPr>
            <a:r>
              <a:rPr lang="en" sz="900">
                <a:solidFill>
                  <a:srgbClr val="FFFFFF"/>
                </a:solidFill>
                <a:latin typeface="Proxima Nova"/>
                <a:ea typeface="Proxima Nova"/>
                <a:cs typeface="Proxima Nova"/>
                <a:sym typeface="Proxima Nova"/>
              </a:rPr>
              <a:t>For more information go to www.alice.org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2">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Shape 20"/>
          <p:cNvSpPr txBox="1"/>
          <p:nvPr>
            <p:ph type="ctrTitle"/>
          </p:nvPr>
        </p:nvSpPr>
        <p:spPr>
          <a:xfrm>
            <a:off x="1837775" y="3007763"/>
            <a:ext cx="5404500" cy="467400"/>
          </a:xfrm>
          <a:prstGeom prst="rect">
            <a:avLst/>
          </a:prstGeom>
        </p:spPr>
        <p:txBody>
          <a:bodyPr anchorCtr="0" anchor="ctr" bIns="91425" lIns="91425" rIns="91425" wrap="square" tIns="91425"/>
          <a:lstStyle>
            <a:lvl1pPr lvl="0" rtl="0" algn="ctr">
              <a:spcBef>
                <a:spcPts val="0"/>
              </a:spcBef>
              <a:buClr>
                <a:srgbClr val="FFFFFF"/>
              </a:buClr>
              <a:buSzPct val="100000"/>
              <a:buFont typeface="Proxima Nova"/>
              <a:defRPr b="1" sz="3000">
                <a:solidFill>
                  <a:srgbClr val="FFFFFF"/>
                </a:solidFill>
                <a:latin typeface="Proxima Nova"/>
                <a:ea typeface="Proxima Nova"/>
                <a:cs typeface="Proxima Nova"/>
                <a:sym typeface="Proxima Nova"/>
              </a:defRPr>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21" name="Shape 21"/>
          <p:cNvSpPr txBox="1"/>
          <p:nvPr>
            <p:ph idx="1" type="subTitle"/>
          </p:nvPr>
        </p:nvSpPr>
        <p:spPr>
          <a:xfrm>
            <a:off x="2010675" y="3530100"/>
            <a:ext cx="5001000" cy="217800"/>
          </a:xfrm>
          <a:prstGeom prst="rect">
            <a:avLst/>
          </a:prstGeom>
        </p:spPr>
        <p:txBody>
          <a:bodyPr anchorCtr="0" anchor="ctr" bIns="91425" lIns="91425" rIns="91425" wrap="square" tIns="91425"/>
          <a:lstStyle>
            <a:lvl1pPr lvl="0" rtl="0" algn="ctr">
              <a:lnSpc>
                <a:spcPct val="100000"/>
              </a:lnSpc>
              <a:spcBef>
                <a:spcPts val="0"/>
              </a:spcBef>
              <a:spcAft>
                <a:spcPts val="0"/>
              </a:spcAft>
              <a:buClr>
                <a:srgbClr val="FFFFFF"/>
              </a:buClr>
              <a:buSzPct val="100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 KO_5.png" id="23" name="Shape 23"/>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24" name="Shape 24"/>
          <p:cNvCxnSpPr/>
          <p:nvPr/>
        </p:nvCxnSpPr>
        <p:spPr>
          <a:xfrm>
            <a:off x="2117924" y="2921100"/>
            <a:ext cx="4752600" cy="0"/>
          </a:xfrm>
          <a:prstGeom prst="straightConnector1">
            <a:avLst/>
          </a:prstGeom>
          <a:noFill/>
          <a:ln cap="flat" cmpd="sng" w="9525">
            <a:solidFill>
              <a:srgbClr val="FFFFFF"/>
            </a:solidFill>
            <a:prstDash val="solid"/>
            <a:round/>
            <a:headEnd len="lg" w="lg" type="none"/>
            <a:tailEnd len="lg" w="lg"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Shape 26"/>
          <p:cNvSpPr txBox="1"/>
          <p:nvPr>
            <p:ph type="title"/>
          </p:nvPr>
        </p:nvSpPr>
        <p:spPr>
          <a:xfrm>
            <a:off x="2279400" y="2465777"/>
            <a:ext cx="4696200" cy="534000"/>
          </a:xfrm>
          <a:prstGeom prst="rect">
            <a:avLst/>
          </a:prstGeom>
          <a:solidFill>
            <a:srgbClr val="FFFFFF">
              <a:alpha val="8540"/>
            </a:srgbClr>
          </a:solidFill>
        </p:spPr>
        <p:txBody>
          <a:bodyPr anchorCtr="0" anchor="ctr" bIns="91425" lIns="91425" rIns="91425" wrap="square" tIns="91425"/>
          <a:lstStyle>
            <a:lvl1pPr lvl="0" rtl="0" algn="ctr">
              <a:spcBef>
                <a:spcPts val="0"/>
              </a:spcBef>
              <a:buClr>
                <a:srgbClr val="FFFFFF"/>
              </a:buClr>
              <a:buSzPct val="100000"/>
              <a:buFont typeface="Proxima Nova"/>
              <a:defRPr sz="2000">
                <a:solidFill>
                  <a:srgbClr val="FFFFFF"/>
                </a:solidFill>
                <a:latin typeface="Proxima Nova"/>
                <a:ea typeface="Proxima Nova"/>
                <a:cs typeface="Proxima Nova"/>
                <a:sym typeface="Proxima Nova"/>
              </a:defRPr>
            </a:lvl1pPr>
            <a:lvl2pPr lvl="1"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2pPr>
            <a:lvl3pPr lvl="2"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3pPr>
            <a:lvl4pPr lvl="3"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4pPr>
            <a:lvl5pPr lvl="4"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5pPr>
            <a:lvl6pPr lvl="5"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6pPr>
            <a:lvl7pPr lvl="6"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7pPr>
            <a:lvl8pPr lvl="7"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8pPr>
            <a:lvl9pPr lvl="8"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id="28" name="Shape 28"/>
          <p:cNvPicPr preferRelativeResize="0"/>
          <p:nvPr/>
        </p:nvPicPr>
        <p:blipFill>
          <a:blip r:embed="rId3">
            <a:alphaModFix/>
          </a:blip>
          <a:stretch>
            <a:fillRect/>
          </a:stretch>
        </p:blipFill>
        <p:spPr>
          <a:xfrm>
            <a:off x="3772316" y="1755731"/>
            <a:ext cx="613975" cy="613975"/>
          </a:xfrm>
          <a:prstGeom prst="rect">
            <a:avLst/>
          </a:prstGeom>
          <a:noFill/>
          <a:ln>
            <a:noFill/>
          </a:ln>
        </p:spPr>
      </p:pic>
      <p:sp>
        <p:nvSpPr>
          <p:cNvPr id="29" name="Shape 29"/>
          <p:cNvSpPr txBox="1"/>
          <p:nvPr>
            <p:ph idx="2" type="title"/>
          </p:nvPr>
        </p:nvSpPr>
        <p:spPr>
          <a:xfrm>
            <a:off x="4252073" y="1934579"/>
            <a:ext cx="4584600" cy="3936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b="1" sz="2400">
                <a:solidFill>
                  <a:schemeClr val="lt1"/>
                </a:solidFill>
                <a:latin typeface="Proxima Nova"/>
                <a:ea typeface="Proxima Nova"/>
                <a:cs typeface="Proxima Nova"/>
                <a:sym typeface="Proxima Nova"/>
              </a:defRPr>
            </a:lvl1pPr>
            <a:lvl2pPr lvl="1"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2pPr>
            <a:lvl3pPr lvl="2"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3pPr>
            <a:lvl4pPr lvl="3"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4pPr>
            <a:lvl5pPr lvl="4"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5pPr>
            <a:lvl6pPr lvl="5"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6pPr>
            <a:lvl7pPr lvl="6"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7pPr>
            <a:lvl8pPr lvl="7"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8pPr>
            <a:lvl9pPr lvl="8"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header 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Shape 31"/>
          <p:cNvSpPr txBox="1"/>
          <p:nvPr>
            <p:ph type="title"/>
          </p:nvPr>
        </p:nvSpPr>
        <p:spPr>
          <a:xfrm>
            <a:off x="3596625" y="2829600"/>
            <a:ext cx="5799300" cy="617100"/>
          </a:xfrm>
          <a:prstGeom prst="rect">
            <a:avLst/>
          </a:prstGeom>
        </p:spPr>
        <p:txBody>
          <a:bodyPr anchorCtr="0" anchor="ctr" bIns="91425" lIns="91425" rIns="91425" wrap="square" tIns="91425"/>
          <a:lstStyle>
            <a:lvl1pPr lvl="0" rtl="0">
              <a:spcBef>
                <a:spcPts val="0"/>
              </a:spcBef>
              <a:buClr>
                <a:schemeClr val="lt1"/>
              </a:buClr>
              <a:buFont typeface="Proxima Nova"/>
              <a:defRPr>
                <a:solidFill>
                  <a:schemeClr val="lt1"/>
                </a:solidFill>
                <a:latin typeface="Proxima Nova"/>
                <a:ea typeface="Proxima Nova"/>
                <a:cs typeface="Proxima Nova"/>
                <a:sym typeface="Proxima Nova"/>
              </a:defRPr>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33" name="Shape 33"/>
          <p:cNvSpPr/>
          <p:nvPr/>
        </p:nvSpPr>
        <p:spPr>
          <a:xfrm rot="-5400000">
            <a:off x="4410332" y="2547258"/>
            <a:ext cx="240300" cy="2403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pic>
        <p:nvPicPr>
          <p:cNvPr descr="logo.png" id="34" name="Shape 34"/>
          <p:cNvPicPr preferRelativeResize="0"/>
          <p:nvPr/>
        </p:nvPicPr>
        <p:blipFill>
          <a:blip r:embed="rId3">
            <a:alphaModFix/>
          </a:blip>
          <a:stretch>
            <a:fillRect/>
          </a:stretch>
        </p:blipFill>
        <p:spPr>
          <a:xfrm>
            <a:off x="3573075" y="1829425"/>
            <a:ext cx="809050" cy="972251"/>
          </a:xfrm>
          <a:prstGeom prst="rect">
            <a:avLst/>
          </a:prstGeom>
          <a:noFill/>
          <a:ln>
            <a:noFill/>
          </a:ln>
        </p:spPr>
      </p:pic>
      <p:sp>
        <p:nvSpPr>
          <p:cNvPr id="35" name="Shape 35"/>
          <p:cNvSpPr txBox="1"/>
          <p:nvPr>
            <p:ph idx="2" type="title"/>
          </p:nvPr>
        </p:nvSpPr>
        <p:spPr>
          <a:xfrm>
            <a:off x="4642435" y="2517213"/>
            <a:ext cx="3707700" cy="351600"/>
          </a:xfrm>
          <a:prstGeom prst="rect">
            <a:avLst/>
          </a:prstGeom>
        </p:spPr>
        <p:txBody>
          <a:bodyPr anchorCtr="0" anchor="ctr" bIns="91425" lIns="91425" rIns="91425" wrap="square" tIns="91425"/>
          <a:lstStyle>
            <a:lvl1pPr lvl="0"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1pPr>
            <a:lvl2pPr lvl="1"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2pPr>
            <a:lvl3pPr lvl="2"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3pPr>
            <a:lvl4pPr lvl="3"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4pPr>
            <a:lvl5pPr lvl="4"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5pPr>
            <a:lvl6pPr lvl="5"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6pPr>
            <a:lvl7pPr lvl="6"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7pPr>
            <a:lvl8pPr lvl="7"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8pPr>
            <a:lvl9pPr lvl="8"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header 2">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Shape 37"/>
          <p:cNvSpPr txBox="1"/>
          <p:nvPr>
            <p:ph type="title"/>
          </p:nvPr>
        </p:nvSpPr>
        <p:spPr>
          <a:xfrm>
            <a:off x="311700" y="2951275"/>
            <a:ext cx="8520600" cy="582600"/>
          </a:xfrm>
          <a:prstGeom prst="rect">
            <a:avLst/>
          </a:prstGeom>
        </p:spPr>
        <p:txBody>
          <a:bodyPr anchorCtr="0" anchor="ctr" bIns="91425" lIns="91425" rIns="91425" wrap="square" tIns="91425"/>
          <a:lstStyle>
            <a:lvl1pPr lvl="0" rtl="0" algn="ctr">
              <a:spcBef>
                <a:spcPts val="0"/>
              </a:spcBef>
              <a:buClr>
                <a:srgbClr val="FFFFFF"/>
              </a:buClr>
              <a:buSzPct val="100000"/>
              <a:buFont typeface="Proxima Nova"/>
              <a:defRPr sz="3000">
                <a:solidFill>
                  <a:srgbClr val="FFFFFF"/>
                </a:solidFill>
                <a:latin typeface="Proxima Nova"/>
                <a:ea typeface="Proxima Nova"/>
                <a:cs typeface="Proxima Nova"/>
                <a:sym typeface="Proxima Nova"/>
              </a:defRPr>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logo.png" id="39" name="Shape 39"/>
          <p:cNvPicPr preferRelativeResize="0"/>
          <p:nvPr/>
        </p:nvPicPr>
        <p:blipFill>
          <a:blip r:embed="rId3">
            <a:alphaModFix/>
          </a:blip>
          <a:stretch>
            <a:fillRect/>
          </a:stretch>
        </p:blipFill>
        <p:spPr>
          <a:xfrm>
            <a:off x="4101559" y="1469900"/>
            <a:ext cx="785330" cy="943775"/>
          </a:xfrm>
          <a:prstGeom prst="rect">
            <a:avLst/>
          </a:prstGeom>
          <a:noFill/>
          <a:ln>
            <a:noFill/>
          </a:ln>
        </p:spPr>
      </p:pic>
      <p:cxnSp>
        <p:nvCxnSpPr>
          <p:cNvPr id="40" name="Shape 40"/>
          <p:cNvCxnSpPr/>
          <p:nvPr/>
        </p:nvCxnSpPr>
        <p:spPr>
          <a:xfrm>
            <a:off x="2465325" y="2921100"/>
            <a:ext cx="4219800" cy="0"/>
          </a:xfrm>
          <a:prstGeom prst="straightConnector1">
            <a:avLst/>
          </a:prstGeom>
          <a:noFill/>
          <a:ln cap="flat" cmpd="sng" w="9525">
            <a:solidFill>
              <a:srgbClr val="FFFFFF"/>
            </a:solidFill>
            <a:prstDash val="solid"/>
            <a:round/>
            <a:headEnd len="lg" w="lg" type="none"/>
            <a:tailEnd len="lg" w="lg" type="none"/>
          </a:ln>
        </p:spPr>
      </p:cxnSp>
      <p:sp>
        <p:nvSpPr>
          <p:cNvPr id="41" name="Shape 41"/>
          <p:cNvSpPr txBox="1"/>
          <p:nvPr>
            <p:ph idx="2" type="title"/>
          </p:nvPr>
        </p:nvSpPr>
        <p:spPr>
          <a:xfrm>
            <a:off x="1299897" y="2338775"/>
            <a:ext cx="6531300" cy="582600"/>
          </a:xfrm>
          <a:prstGeom prst="rect">
            <a:avLst/>
          </a:prstGeom>
        </p:spPr>
        <p:txBody>
          <a:bodyPr anchorCtr="0" anchor="ctr" bIns="91425" lIns="91425" rIns="91425" wrap="square" tIns="91425"/>
          <a:lstStyle>
            <a:lvl1pPr lvl="0" rtl="0" algn="ctr">
              <a:spcBef>
                <a:spcPts val="0"/>
              </a:spcBef>
              <a:buClr>
                <a:srgbClr val="FFFFFF"/>
              </a:buClr>
              <a:buSzPct val="100000"/>
              <a:buFont typeface="Proxima Nova Semibold"/>
              <a:defRPr sz="3500">
                <a:solidFill>
                  <a:srgbClr val="FFFFFF"/>
                </a:solidFill>
                <a:latin typeface="Proxima Nova Semibold"/>
                <a:ea typeface="Proxima Nova Semibold"/>
                <a:cs typeface="Proxima Nova Semibold"/>
                <a:sym typeface="Proxima Nova Semibold"/>
              </a:defRPr>
            </a:lvl1pPr>
            <a:lvl2pPr lvl="1" rtl="0" algn="ctr">
              <a:spcBef>
                <a:spcPts val="0"/>
              </a:spcBef>
              <a:buSzPct val="100000"/>
              <a:buFont typeface="Proxima Nova Semibold"/>
              <a:defRPr sz="3600">
                <a:latin typeface="Proxima Nova Semibold"/>
                <a:ea typeface="Proxima Nova Semibold"/>
                <a:cs typeface="Proxima Nova Semibold"/>
                <a:sym typeface="Proxima Nova Semibold"/>
              </a:defRPr>
            </a:lvl2pPr>
            <a:lvl3pPr lvl="2" rtl="0" algn="ctr">
              <a:spcBef>
                <a:spcPts val="0"/>
              </a:spcBef>
              <a:buSzPct val="100000"/>
              <a:buFont typeface="Proxima Nova Semibold"/>
              <a:defRPr sz="3600">
                <a:latin typeface="Proxima Nova Semibold"/>
                <a:ea typeface="Proxima Nova Semibold"/>
                <a:cs typeface="Proxima Nova Semibold"/>
                <a:sym typeface="Proxima Nova Semibold"/>
              </a:defRPr>
            </a:lvl3pPr>
            <a:lvl4pPr lvl="3" rtl="0" algn="ctr">
              <a:spcBef>
                <a:spcPts val="0"/>
              </a:spcBef>
              <a:buSzPct val="100000"/>
              <a:buFont typeface="Proxima Nova Semibold"/>
              <a:defRPr sz="3600">
                <a:latin typeface="Proxima Nova Semibold"/>
                <a:ea typeface="Proxima Nova Semibold"/>
                <a:cs typeface="Proxima Nova Semibold"/>
                <a:sym typeface="Proxima Nova Semibold"/>
              </a:defRPr>
            </a:lvl4pPr>
            <a:lvl5pPr lvl="4" rtl="0" algn="ctr">
              <a:spcBef>
                <a:spcPts val="0"/>
              </a:spcBef>
              <a:buSzPct val="100000"/>
              <a:buFont typeface="Proxima Nova Semibold"/>
              <a:defRPr sz="3600">
                <a:latin typeface="Proxima Nova Semibold"/>
                <a:ea typeface="Proxima Nova Semibold"/>
                <a:cs typeface="Proxima Nova Semibold"/>
                <a:sym typeface="Proxima Nova Semibold"/>
              </a:defRPr>
            </a:lvl5pPr>
            <a:lvl6pPr lvl="5" rtl="0" algn="ctr">
              <a:spcBef>
                <a:spcPts val="0"/>
              </a:spcBef>
              <a:buSzPct val="100000"/>
              <a:buFont typeface="Proxima Nova Semibold"/>
              <a:defRPr sz="3600">
                <a:latin typeface="Proxima Nova Semibold"/>
                <a:ea typeface="Proxima Nova Semibold"/>
                <a:cs typeface="Proxima Nova Semibold"/>
                <a:sym typeface="Proxima Nova Semibold"/>
              </a:defRPr>
            </a:lvl6pPr>
            <a:lvl7pPr lvl="6" rtl="0" algn="ctr">
              <a:spcBef>
                <a:spcPts val="0"/>
              </a:spcBef>
              <a:buSzPct val="100000"/>
              <a:buFont typeface="Proxima Nova Semibold"/>
              <a:defRPr sz="3600">
                <a:latin typeface="Proxima Nova Semibold"/>
                <a:ea typeface="Proxima Nova Semibold"/>
                <a:cs typeface="Proxima Nova Semibold"/>
                <a:sym typeface="Proxima Nova Semibold"/>
              </a:defRPr>
            </a:lvl7pPr>
            <a:lvl8pPr lvl="7" rtl="0" algn="ctr">
              <a:spcBef>
                <a:spcPts val="0"/>
              </a:spcBef>
              <a:buSzPct val="100000"/>
              <a:buFont typeface="Proxima Nova Semibold"/>
              <a:defRPr sz="3600">
                <a:latin typeface="Proxima Nova Semibold"/>
                <a:ea typeface="Proxima Nova Semibold"/>
                <a:cs typeface="Proxima Nova Semibold"/>
                <a:sym typeface="Proxima Nova Semibold"/>
              </a:defRPr>
            </a:lvl8pPr>
            <a:lvl9pPr lvl="8" rtl="0" algn="ctr">
              <a:spcBef>
                <a:spcPts val="0"/>
              </a:spcBef>
              <a:buSzPct val="100000"/>
              <a:buFont typeface="Proxima Nova Semibold"/>
              <a:defRPr sz="36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2" name="Shape 42"/>
        <p:cNvGrpSpPr/>
        <p:nvPr/>
      </p:nvGrpSpPr>
      <p:grpSpPr>
        <a:xfrm>
          <a:off x="0" y="0"/>
          <a:ext cx="0" cy="0"/>
          <a:chOff x="0" y="0"/>
          <a:chExt cx="0" cy="0"/>
        </a:xfrm>
      </p:grpSpPr>
      <p:sp>
        <p:nvSpPr>
          <p:cNvPr id="43" name="Shape 43"/>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44" name="Shape 44"/>
          <p:cNvSpPr txBox="1"/>
          <p:nvPr>
            <p:ph type="title"/>
          </p:nvPr>
        </p:nvSpPr>
        <p:spPr>
          <a:xfrm>
            <a:off x="0" y="279475"/>
            <a:ext cx="26178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45" name="Shape 45"/>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sp>
        <p:nvSpPr>
          <p:cNvPr id="46" name="Shape 46"/>
          <p:cNvSpPr txBox="1"/>
          <p:nvPr>
            <p:ph idx="1" type="body"/>
          </p:nvPr>
        </p:nvSpPr>
        <p:spPr>
          <a:xfrm>
            <a:off x="311700" y="1397475"/>
            <a:ext cx="8520600" cy="31713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pic>
        <p:nvPicPr>
          <p:cNvPr descr="Alice_Logo_horizontal-02.jpg" id="48" name="Shape 48"/>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9" name="Shape 49"/>
        <p:cNvGrpSpPr/>
        <p:nvPr/>
      </p:nvGrpSpPr>
      <p:grpSpPr>
        <a:xfrm>
          <a:off x="0" y="0"/>
          <a:ext cx="0" cy="0"/>
          <a:chOff x="0" y="0"/>
          <a:chExt cx="0" cy="0"/>
        </a:xfrm>
      </p:grpSpPr>
      <p:sp>
        <p:nvSpPr>
          <p:cNvPr id="50" name="Shape 50"/>
          <p:cNvSpPr txBox="1"/>
          <p:nvPr>
            <p:ph idx="1" type="body"/>
          </p:nvPr>
        </p:nvSpPr>
        <p:spPr>
          <a:xfrm>
            <a:off x="311700" y="1460950"/>
            <a:ext cx="3781800" cy="31080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51" name="Shape 51"/>
          <p:cNvSpPr txBox="1"/>
          <p:nvPr>
            <p:ph idx="2" type="body"/>
          </p:nvPr>
        </p:nvSpPr>
        <p:spPr>
          <a:xfrm>
            <a:off x="4484750" y="1460975"/>
            <a:ext cx="4305300" cy="31080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53" name="Shape 53"/>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54" name="Shape 54"/>
          <p:cNvSpPr txBox="1"/>
          <p:nvPr>
            <p:ph type="title"/>
          </p:nvPr>
        </p:nvSpPr>
        <p:spPr>
          <a:xfrm>
            <a:off x="0" y="279475"/>
            <a:ext cx="27447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55" name="Shape 55"/>
          <p:cNvSpPr txBox="1"/>
          <p:nvPr>
            <p:ph idx="3"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pic>
        <p:nvPicPr>
          <p:cNvPr descr="Alice_Logo_horizontal-02.jpg" id="56" name="Shape 56"/>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57" name="Shape 57"/>
          <p:cNvCxnSpPr/>
          <p:nvPr/>
        </p:nvCxnSpPr>
        <p:spPr>
          <a:xfrm>
            <a:off x="4333638" y="1876450"/>
            <a:ext cx="0" cy="2277000"/>
          </a:xfrm>
          <a:prstGeom prst="straightConnector1">
            <a:avLst/>
          </a:prstGeom>
          <a:noFill/>
          <a:ln cap="flat" cmpd="sng" w="9525">
            <a:solidFill>
              <a:srgbClr val="1C2736"/>
            </a:solidFill>
            <a:prstDash val="solid"/>
            <a:round/>
            <a:headEnd len="lg" w="lg" type="none"/>
            <a:tailEnd len="lg" w="lg"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2">
    <p:spTree>
      <p:nvGrpSpPr>
        <p:cNvPr id="58" name="Shape 58"/>
        <p:cNvGrpSpPr/>
        <p:nvPr/>
      </p:nvGrpSpPr>
      <p:grpSpPr>
        <a:xfrm>
          <a:off x="0" y="0"/>
          <a:ext cx="0" cy="0"/>
          <a:chOff x="0" y="0"/>
          <a:chExt cx="0" cy="0"/>
        </a:xfrm>
      </p:grpSpPr>
      <p:sp>
        <p:nvSpPr>
          <p:cNvPr id="59" name="Shape 59"/>
          <p:cNvSpPr txBox="1"/>
          <p:nvPr>
            <p:ph idx="1" type="body"/>
          </p:nvPr>
        </p:nvSpPr>
        <p:spPr>
          <a:xfrm>
            <a:off x="4664225" y="1460950"/>
            <a:ext cx="3845100" cy="31080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0" name="Shape 6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
              <a:t>‹#›</a:t>
            </a:fld>
          </a:p>
        </p:txBody>
      </p:sp>
      <p:sp>
        <p:nvSpPr>
          <p:cNvPr id="61" name="Shape 61"/>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62" name="Shape 62"/>
          <p:cNvSpPr txBox="1"/>
          <p:nvPr>
            <p:ph type="title"/>
          </p:nvPr>
        </p:nvSpPr>
        <p:spPr>
          <a:xfrm>
            <a:off x="0" y="279475"/>
            <a:ext cx="28452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63" name="Shape 63"/>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pic>
        <p:nvPicPr>
          <p:cNvPr descr="Alice_Logo_horizontal-02.jpg" id="64" name="Shape 64"/>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5" name="Shape 65"/>
          <p:cNvCxnSpPr/>
          <p:nvPr/>
        </p:nvCxnSpPr>
        <p:spPr>
          <a:xfrm>
            <a:off x="4333638" y="1876450"/>
            <a:ext cx="0" cy="2277000"/>
          </a:xfrm>
          <a:prstGeom prst="straightConnector1">
            <a:avLst/>
          </a:prstGeom>
          <a:noFill/>
          <a:ln cap="flat" cmpd="sng" w="9525">
            <a:solidFill>
              <a:srgbClr val="1C2736"/>
            </a:solidFill>
            <a:prstDash val="solid"/>
            <a:round/>
            <a:headEnd len="lg" w="lg" type="none"/>
            <a:tailEnd len="lg" w="lg"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638500"/>
            <a:ext cx="8520600" cy="572700"/>
          </a:xfrm>
          <a:prstGeom prst="rect">
            <a:avLst/>
          </a:prstGeom>
          <a:noFill/>
          <a:ln>
            <a:noFill/>
          </a:ln>
        </p:spPr>
        <p:txBody>
          <a:bodyPr anchorCtr="0" anchor="ctr" bIns="91425" lIns="91425" rIns="91425" wrap="square" tIns="91425"/>
          <a:lstStyle>
            <a:lvl1pPr lvl="0" rtl="0" algn="ctr">
              <a:spcBef>
                <a:spcPts val="0"/>
              </a:spcBef>
              <a:buClr>
                <a:srgbClr val="253446"/>
              </a:buClr>
              <a:buSzPct val="100000"/>
              <a:buFont typeface="Proxima Nova"/>
              <a:buNone/>
              <a:defRPr sz="3000">
                <a:solidFill>
                  <a:srgbClr val="253446"/>
                </a:solidFill>
                <a:latin typeface="Proxima Nova"/>
                <a:ea typeface="Proxima Nova"/>
                <a:cs typeface="Proxima Nova"/>
                <a:sym typeface="Proxima Nova"/>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61425"/>
            <a:ext cx="8520600" cy="30075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alice.org/?post_type=lessons&amp;p=1506368&amp;preview=tru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3.jp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4.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40.jp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1.jpg"/><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43.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20.jpg"/><Relationship Id="rId5" Type="http://schemas.openxmlformats.org/officeDocument/2006/relationships/image" Target="../media/image2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ctrTitle"/>
          </p:nvPr>
        </p:nvSpPr>
        <p:spPr>
          <a:xfrm>
            <a:off x="1837775" y="3007763"/>
            <a:ext cx="5404500" cy="467400"/>
          </a:xfrm>
          <a:prstGeom prst="rect">
            <a:avLst/>
          </a:prstGeom>
        </p:spPr>
        <p:txBody>
          <a:bodyPr anchorCtr="0" anchor="ctr" bIns="91425" lIns="91425" rIns="91425" wrap="square" tIns="91425">
            <a:noAutofit/>
          </a:bodyPr>
          <a:lstStyle/>
          <a:p>
            <a:pPr lvl="0">
              <a:spcBef>
                <a:spcPts val="0"/>
              </a:spcBef>
              <a:buNone/>
            </a:pPr>
            <a:r>
              <a:rPr lang="en"/>
              <a:t>Introduction to Events</a:t>
            </a:r>
          </a:p>
        </p:txBody>
      </p:sp>
      <p:sp>
        <p:nvSpPr>
          <p:cNvPr id="152" name="Shape 152"/>
          <p:cNvSpPr txBox="1"/>
          <p:nvPr>
            <p:ph idx="1" type="subTitle"/>
          </p:nvPr>
        </p:nvSpPr>
        <p:spPr>
          <a:xfrm>
            <a:off x="2010675" y="3530100"/>
            <a:ext cx="5001000" cy="217800"/>
          </a:xfrm>
          <a:prstGeom prst="rect">
            <a:avLst/>
          </a:prstGeom>
        </p:spPr>
        <p:txBody>
          <a:bodyPr anchorCtr="0" anchor="ctr" bIns="91425" lIns="91425" rIns="91425" wrap="square" tIns="91425">
            <a:noAutofit/>
          </a:bodyPr>
          <a:lstStyle/>
          <a:p>
            <a:pPr lvl="0">
              <a:spcBef>
                <a:spcPts val="0"/>
              </a:spcBef>
              <a:buNone/>
            </a:pPr>
            <a:r>
              <a:rPr lang="en" u="sng">
                <a:solidFill>
                  <a:srgbClr val="0073AA"/>
                </a:solidFill>
                <a:latin typeface="Roboto"/>
                <a:ea typeface="Roboto"/>
                <a:cs typeface="Roboto"/>
                <a:sym typeface="Roboto"/>
                <a:hlinkClick r:id="rId3"/>
              </a:rPr>
              <a:t>http://www.alice.org/resources/lessons/introduction-to-events/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idx="1" type="body"/>
          </p:nvPr>
        </p:nvSpPr>
        <p:spPr>
          <a:xfrm>
            <a:off x="4664225" y="1613350"/>
            <a:ext cx="3845100" cy="3108000"/>
          </a:xfrm>
          <a:prstGeom prst="rect">
            <a:avLst/>
          </a:prstGeom>
        </p:spPr>
        <p:txBody>
          <a:bodyPr anchorCtr="0" anchor="t" bIns="91425" lIns="91425" rIns="91425" wrap="square" tIns="91425">
            <a:noAutofit/>
          </a:bodyPr>
          <a:lstStyle/>
          <a:p>
            <a:pPr lvl="0" rtl="0">
              <a:spcBef>
                <a:spcPts val="0"/>
              </a:spcBef>
              <a:buNone/>
            </a:pPr>
            <a:r>
              <a:rPr lang="en"/>
              <a:t>Another very useful event listener </a:t>
            </a:r>
            <a:r>
              <a:rPr lang="en"/>
              <a:t>constructed</a:t>
            </a:r>
            <a:r>
              <a:rPr lang="en"/>
              <a:t> for you in Alice doesn’t check for external information instead it monitors and triggers based on events inside your world.  These events are based on tracking the position and orientation of objects and triggering event you tell it to watch for happen such as two object colliding or when you can view and object.</a:t>
            </a:r>
          </a:p>
          <a:p>
            <a:pPr lvl="0" rtl="0">
              <a:spcBef>
                <a:spcPts val="0"/>
              </a:spcBef>
              <a:buNone/>
            </a:pPr>
            <a:r>
              <a:t/>
            </a:r>
            <a:endParaRPr/>
          </a:p>
        </p:txBody>
      </p:sp>
      <p:sp>
        <p:nvSpPr>
          <p:cNvPr id="220" name="Shape 220"/>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Position / Orientation Events</a:t>
            </a:r>
          </a:p>
        </p:txBody>
      </p:sp>
      <p:sp>
        <p:nvSpPr>
          <p:cNvPr id="221" name="Shape 221"/>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Event Listener Types</a:t>
            </a:r>
          </a:p>
        </p:txBody>
      </p:sp>
      <p:pic>
        <p:nvPicPr>
          <p:cNvPr id="222" name="Shape 222"/>
          <p:cNvPicPr preferRelativeResize="0"/>
          <p:nvPr/>
        </p:nvPicPr>
        <p:blipFill rotWithShape="1">
          <a:blip r:embed="rId3">
            <a:alphaModFix/>
          </a:blip>
          <a:srcRect b="0" l="0" r="0" t="0"/>
          <a:stretch/>
        </p:blipFill>
        <p:spPr>
          <a:xfrm>
            <a:off x="192300" y="1865327"/>
            <a:ext cx="3967800" cy="230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2951275"/>
            <a:ext cx="8520600" cy="582600"/>
          </a:xfrm>
          <a:prstGeom prst="rect">
            <a:avLst/>
          </a:prstGeom>
        </p:spPr>
        <p:txBody>
          <a:bodyPr anchorCtr="0" anchor="ctr" bIns="91425" lIns="91425" rIns="91425" wrap="square" tIns="91425">
            <a:noAutofit/>
          </a:bodyPr>
          <a:lstStyle/>
          <a:p>
            <a:pPr lvl="0" rtl="0">
              <a:spcBef>
                <a:spcPts val="0"/>
              </a:spcBef>
              <a:buClr>
                <a:schemeClr val="dk1"/>
              </a:buClr>
              <a:buSzPct val="31428"/>
              <a:buFont typeface="Arial"/>
              <a:buNone/>
            </a:pPr>
            <a:r>
              <a:rPr lang="en" sz="3500">
                <a:solidFill>
                  <a:schemeClr val="lt1"/>
                </a:solidFill>
                <a:latin typeface="Proxima Nova Semibold"/>
                <a:ea typeface="Proxima Nova Semibold"/>
                <a:cs typeface="Proxima Nova Semibold"/>
                <a:sym typeface="Proxima Nova Semibold"/>
              </a:rPr>
              <a:t>Creating an Event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idx="1" type="body"/>
          </p:nvPr>
        </p:nvSpPr>
        <p:spPr>
          <a:xfrm>
            <a:off x="311700" y="1389600"/>
            <a:ext cx="3861000" cy="3179400"/>
          </a:xfrm>
          <a:prstGeom prst="rect">
            <a:avLst/>
          </a:prstGeom>
        </p:spPr>
        <p:txBody>
          <a:bodyPr anchorCtr="0" anchor="ctr" bIns="91425" lIns="91425" rIns="91425" wrap="square" tIns="91425">
            <a:noAutofit/>
          </a:bodyPr>
          <a:lstStyle/>
          <a:p>
            <a:pPr lvl="0">
              <a:spcBef>
                <a:spcPts val="0"/>
              </a:spcBef>
              <a:buNone/>
            </a:pPr>
            <a:r>
              <a:rPr lang="en" sz="1400"/>
              <a:t>To add events to you program first you navigate to a special procedural method in Alice called </a:t>
            </a:r>
            <a:r>
              <a:rPr b="1" lang="en" sz="1400"/>
              <a:t>initializeEventListeners</a:t>
            </a:r>
            <a:r>
              <a:rPr lang="en" sz="1400"/>
              <a:t>.</a:t>
            </a:r>
            <a:r>
              <a:rPr lang="en" sz="1400"/>
              <a:t> </a:t>
            </a:r>
          </a:p>
          <a:p>
            <a:pPr lvl="0" rtl="0">
              <a:spcBef>
                <a:spcPts val="0"/>
              </a:spcBef>
              <a:buNone/>
            </a:pPr>
            <a:r>
              <a:rPr lang="en" sz="1400"/>
              <a:t>You will see that one listener already exists that will call myFirstMethod.  It is possible to add other procedures to this listener to have them run in sequence to myFirstMethod or within a do together to have them run concurrently.</a:t>
            </a:r>
          </a:p>
        </p:txBody>
      </p:sp>
      <p:sp>
        <p:nvSpPr>
          <p:cNvPr id="233" name="Shape 233"/>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Clr>
                <a:srgbClr val="000000"/>
              </a:buClr>
              <a:buSzPct val="78571"/>
              <a:buFont typeface="Arial"/>
              <a:buNone/>
            </a:pPr>
            <a:r>
              <a:rPr lang="en"/>
              <a:t>Creating an Event</a:t>
            </a:r>
          </a:p>
        </p:txBody>
      </p:sp>
      <p:sp>
        <p:nvSpPr>
          <p:cNvPr id="234" name="Shape 234"/>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Initialize Event Listener</a:t>
            </a:r>
          </a:p>
        </p:txBody>
      </p:sp>
      <p:pic>
        <p:nvPicPr>
          <p:cNvPr id="235" name="Shape 235"/>
          <p:cNvPicPr preferRelativeResize="0"/>
          <p:nvPr/>
        </p:nvPicPr>
        <p:blipFill rotWithShape="1">
          <a:blip r:embed="rId3">
            <a:alphaModFix/>
          </a:blip>
          <a:srcRect b="0" l="0" r="10610" t="0"/>
          <a:stretch/>
        </p:blipFill>
        <p:spPr>
          <a:xfrm>
            <a:off x="4532459" y="2022975"/>
            <a:ext cx="4409100" cy="1919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idx="1" type="body"/>
          </p:nvPr>
        </p:nvSpPr>
        <p:spPr>
          <a:xfrm>
            <a:off x="4664225" y="1460950"/>
            <a:ext cx="3845100" cy="3108000"/>
          </a:xfrm>
          <a:prstGeom prst="rect">
            <a:avLst/>
          </a:prstGeom>
        </p:spPr>
        <p:txBody>
          <a:bodyPr anchorCtr="0" anchor="ctr" bIns="91425" lIns="91425" rIns="91425" wrap="square" tIns="91425">
            <a:noAutofit/>
          </a:bodyPr>
          <a:lstStyle/>
          <a:p>
            <a:pPr lvl="0">
              <a:spcBef>
                <a:spcPts val="0"/>
              </a:spcBef>
              <a:buNone/>
            </a:pPr>
            <a:r>
              <a:rPr lang="en"/>
              <a:t>From the drop down select the type of listener you would like to add.</a:t>
            </a:r>
          </a:p>
          <a:p>
            <a:pPr lvl="0" rtl="0">
              <a:spcBef>
                <a:spcPts val="0"/>
              </a:spcBef>
              <a:buNone/>
            </a:pPr>
            <a:r>
              <a:rPr lang="en"/>
              <a:t>As with other </a:t>
            </a:r>
            <a:r>
              <a:rPr lang="en"/>
              <a:t>procedural</a:t>
            </a:r>
            <a:r>
              <a:rPr lang="en"/>
              <a:t> methods some may require that you input default parameters to add them to your program.</a:t>
            </a:r>
          </a:p>
        </p:txBody>
      </p:sp>
      <p:sp>
        <p:nvSpPr>
          <p:cNvPr id="241" name="Shape 241"/>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Add Event Listener</a:t>
            </a:r>
          </a:p>
        </p:txBody>
      </p:sp>
      <p:sp>
        <p:nvSpPr>
          <p:cNvPr id="242" name="Shape 242"/>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Creating an Event</a:t>
            </a:r>
          </a:p>
        </p:txBody>
      </p:sp>
      <p:pic>
        <p:nvPicPr>
          <p:cNvPr id="243" name="Shape 243"/>
          <p:cNvPicPr preferRelativeResize="0"/>
          <p:nvPr/>
        </p:nvPicPr>
        <p:blipFill rotWithShape="1">
          <a:blip r:embed="rId3">
            <a:alphaModFix/>
          </a:blip>
          <a:srcRect b="0" l="0" r="0" t="0"/>
          <a:stretch/>
        </p:blipFill>
        <p:spPr>
          <a:xfrm>
            <a:off x="187650" y="2011525"/>
            <a:ext cx="3954000" cy="199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idx="1" type="body"/>
          </p:nvPr>
        </p:nvSpPr>
        <p:spPr>
          <a:xfrm>
            <a:off x="311700" y="1389600"/>
            <a:ext cx="3861000" cy="3179400"/>
          </a:xfrm>
          <a:prstGeom prst="rect">
            <a:avLst/>
          </a:prstGeom>
        </p:spPr>
        <p:txBody>
          <a:bodyPr anchorCtr="0" anchor="ctr" bIns="91425" lIns="91425" rIns="91425" wrap="square" tIns="91425">
            <a:noAutofit/>
          </a:bodyPr>
          <a:lstStyle/>
          <a:p>
            <a:pPr lvl="0" rtl="0">
              <a:spcBef>
                <a:spcPts val="0"/>
              </a:spcBef>
              <a:buNone/>
            </a:pPr>
            <a:r>
              <a:rPr lang="en" sz="1400"/>
              <a:t>It is a good idea to create the directions you want to occur when the event is triggered in a separate method.  Be sure to name it something that is easy for you to remember and for someone to understand.</a:t>
            </a:r>
          </a:p>
          <a:p>
            <a:pPr lvl="0" rtl="0">
              <a:spcBef>
                <a:spcPts val="0"/>
              </a:spcBef>
              <a:buNone/>
            </a:pPr>
            <a:r>
              <a:rPr lang="en" sz="1400"/>
              <a:t>Separating the handler from the listener will make it easier for you to find and edit it later.  It may also turn out that you want </a:t>
            </a:r>
            <a:r>
              <a:rPr lang="en" sz="1400"/>
              <a:t>multiple</a:t>
            </a:r>
            <a:r>
              <a:rPr lang="en" sz="1400"/>
              <a:t> events to call the same method.</a:t>
            </a:r>
          </a:p>
        </p:txBody>
      </p:sp>
      <p:sp>
        <p:nvSpPr>
          <p:cNvPr id="249" name="Shape 249"/>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Creating an Event</a:t>
            </a:r>
          </a:p>
        </p:txBody>
      </p:sp>
      <p:sp>
        <p:nvSpPr>
          <p:cNvPr id="250" name="Shape 250"/>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Create Event Handler</a:t>
            </a:r>
          </a:p>
        </p:txBody>
      </p:sp>
      <p:pic>
        <p:nvPicPr>
          <p:cNvPr id="251" name="Shape 251"/>
          <p:cNvPicPr preferRelativeResize="0"/>
          <p:nvPr/>
        </p:nvPicPr>
        <p:blipFill>
          <a:blip r:embed="rId3">
            <a:alphaModFix/>
          </a:blip>
          <a:stretch>
            <a:fillRect/>
          </a:stretch>
        </p:blipFill>
        <p:spPr>
          <a:xfrm>
            <a:off x="4715432" y="1815340"/>
            <a:ext cx="3998499" cy="23620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idx="1" type="body"/>
          </p:nvPr>
        </p:nvSpPr>
        <p:spPr>
          <a:xfrm>
            <a:off x="4664225" y="1460950"/>
            <a:ext cx="3845100" cy="3108000"/>
          </a:xfrm>
          <a:prstGeom prst="rect">
            <a:avLst/>
          </a:prstGeom>
        </p:spPr>
        <p:txBody>
          <a:bodyPr anchorCtr="0" anchor="ctr" bIns="91425" lIns="91425" rIns="91425" wrap="square" tIns="91425">
            <a:noAutofit/>
          </a:bodyPr>
          <a:lstStyle/>
          <a:p>
            <a:pPr lvl="0">
              <a:spcBef>
                <a:spcPts val="0"/>
              </a:spcBef>
              <a:buNone/>
            </a:pPr>
            <a:r>
              <a:rPr lang="en"/>
              <a:t>You need to then add the custom procedure into the event handler so that when the trigger happens it will run your directions.</a:t>
            </a:r>
          </a:p>
          <a:p>
            <a:pPr lvl="0">
              <a:spcBef>
                <a:spcPts val="0"/>
              </a:spcBef>
              <a:buNone/>
            </a:pPr>
            <a:r>
              <a:rPr lang="en"/>
              <a:t>Some types of listeners will require further refinement to achieve the desired functionality.</a:t>
            </a:r>
          </a:p>
          <a:p>
            <a:pPr lvl="0" rtl="0">
              <a:spcBef>
                <a:spcPts val="0"/>
              </a:spcBef>
              <a:buNone/>
            </a:pPr>
            <a:r>
              <a:rPr lang="en"/>
              <a:t>In this example any key press will cause the hare to say hello.  We probably want to program a specific key to do that to allow other keys to do other things.</a:t>
            </a:r>
          </a:p>
        </p:txBody>
      </p:sp>
      <p:sp>
        <p:nvSpPr>
          <p:cNvPr id="257" name="Shape 257"/>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Call Event Handler</a:t>
            </a:r>
          </a:p>
        </p:txBody>
      </p:sp>
      <p:sp>
        <p:nvSpPr>
          <p:cNvPr id="258" name="Shape 258"/>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Creating an Event</a:t>
            </a:r>
          </a:p>
        </p:txBody>
      </p:sp>
      <p:pic>
        <p:nvPicPr>
          <p:cNvPr id="259" name="Shape 259"/>
          <p:cNvPicPr preferRelativeResize="0"/>
          <p:nvPr/>
        </p:nvPicPr>
        <p:blipFill rotWithShape="1">
          <a:blip r:embed="rId3">
            <a:alphaModFix/>
          </a:blip>
          <a:srcRect b="0" l="0" r="48381" t="0"/>
          <a:stretch/>
        </p:blipFill>
        <p:spPr>
          <a:xfrm>
            <a:off x="2156995" y="1870525"/>
            <a:ext cx="1937579" cy="2154649"/>
          </a:xfrm>
          <a:prstGeom prst="rect">
            <a:avLst/>
          </a:prstGeom>
          <a:noFill/>
          <a:ln>
            <a:noFill/>
          </a:ln>
        </p:spPr>
      </p:pic>
      <p:pic>
        <p:nvPicPr>
          <p:cNvPr id="260" name="Shape 260"/>
          <p:cNvPicPr preferRelativeResize="0"/>
          <p:nvPr/>
        </p:nvPicPr>
        <p:blipFill rotWithShape="1">
          <a:blip r:embed="rId4">
            <a:alphaModFix/>
          </a:blip>
          <a:srcRect b="0" l="0" r="0" t="17232"/>
          <a:stretch/>
        </p:blipFill>
        <p:spPr>
          <a:xfrm>
            <a:off x="249475" y="1870525"/>
            <a:ext cx="1907519" cy="2154650"/>
          </a:xfrm>
          <a:prstGeom prst="rect">
            <a:avLst/>
          </a:prstGeom>
          <a:noFill/>
          <a:ln>
            <a:noFill/>
          </a:ln>
        </p:spPr>
      </p:pic>
      <p:cxnSp>
        <p:nvCxnSpPr>
          <p:cNvPr id="261" name="Shape 261"/>
          <p:cNvCxnSpPr/>
          <p:nvPr/>
        </p:nvCxnSpPr>
        <p:spPr>
          <a:xfrm flipH="1" rot="10800000">
            <a:off x="968475" y="2967375"/>
            <a:ext cx="1345500" cy="9240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idx="1" type="body"/>
          </p:nvPr>
        </p:nvSpPr>
        <p:spPr>
          <a:xfrm>
            <a:off x="311700" y="1618200"/>
            <a:ext cx="3861000" cy="3179400"/>
          </a:xfrm>
          <a:prstGeom prst="rect">
            <a:avLst/>
          </a:prstGeom>
        </p:spPr>
        <p:txBody>
          <a:bodyPr anchorCtr="0" anchor="ctr" bIns="91425" lIns="91425" rIns="91425" wrap="square" tIns="91425">
            <a:noAutofit/>
          </a:bodyPr>
          <a:lstStyle/>
          <a:p>
            <a:pPr lvl="0" rtl="0">
              <a:spcBef>
                <a:spcPts val="0"/>
              </a:spcBef>
              <a:buNone/>
            </a:pPr>
            <a:r>
              <a:rPr lang="en"/>
              <a:t>There are a couple ways to refine the way that event listeners function.  You may need to use these to limit the scope of the trigger, give more detail as to how the or when the handler should be initiated, or to pass required information to the handler.  You may want to do this for things like:</a:t>
            </a:r>
          </a:p>
          <a:p>
            <a:pPr lvl="0" rtl="0">
              <a:spcBef>
                <a:spcPts val="0"/>
              </a:spcBef>
              <a:buNone/>
            </a:pPr>
            <a:r>
              <a:rPr lang="en"/>
              <a:t>To know which key was pressed to determine which handler to trigger.</a:t>
            </a:r>
          </a:p>
          <a:p>
            <a:pPr lvl="0" rtl="0">
              <a:spcBef>
                <a:spcPts val="0"/>
              </a:spcBef>
              <a:buNone/>
            </a:pPr>
            <a:r>
              <a:rPr lang="en"/>
              <a:t>To have mouse clicks only affect certain objects in the scene.</a:t>
            </a:r>
          </a:p>
        </p:txBody>
      </p:sp>
      <p:sp>
        <p:nvSpPr>
          <p:cNvPr id="267" name="Shape 267"/>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None/>
            </a:pPr>
            <a:r>
              <a:t/>
            </a:r>
            <a:endParaRPr/>
          </a:p>
        </p:txBody>
      </p:sp>
      <p:sp>
        <p:nvSpPr>
          <p:cNvPr id="268" name="Shape 268"/>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Modify Event Listeners</a:t>
            </a:r>
          </a:p>
        </p:txBody>
      </p:sp>
      <p:pic>
        <p:nvPicPr>
          <p:cNvPr id="269" name="Shape 269"/>
          <p:cNvPicPr preferRelativeResize="0"/>
          <p:nvPr/>
        </p:nvPicPr>
        <p:blipFill rotWithShape="1">
          <a:blip r:embed="rId3">
            <a:alphaModFix/>
          </a:blip>
          <a:srcRect b="26699" l="0" r="40412" t="40294"/>
          <a:stretch/>
        </p:blipFill>
        <p:spPr>
          <a:xfrm>
            <a:off x="4926150" y="3407920"/>
            <a:ext cx="3658448" cy="793943"/>
          </a:xfrm>
          <a:prstGeom prst="rect">
            <a:avLst/>
          </a:prstGeom>
          <a:noFill/>
          <a:ln>
            <a:noFill/>
          </a:ln>
        </p:spPr>
      </p:pic>
      <p:pic>
        <p:nvPicPr>
          <p:cNvPr id="270" name="Shape 270"/>
          <p:cNvPicPr preferRelativeResize="0"/>
          <p:nvPr/>
        </p:nvPicPr>
        <p:blipFill rotWithShape="1">
          <a:blip r:embed="rId4">
            <a:alphaModFix/>
          </a:blip>
          <a:srcRect b="14700" l="0" r="47426" t="36670"/>
          <a:stretch/>
        </p:blipFill>
        <p:spPr>
          <a:xfrm>
            <a:off x="4926150" y="1846931"/>
            <a:ext cx="3658452" cy="14764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idx="1" type="body"/>
          </p:nvPr>
        </p:nvSpPr>
        <p:spPr>
          <a:xfrm>
            <a:off x="311700" y="1465800"/>
            <a:ext cx="3861000" cy="3179400"/>
          </a:xfrm>
          <a:prstGeom prst="rect">
            <a:avLst/>
          </a:prstGeom>
        </p:spPr>
        <p:txBody>
          <a:bodyPr anchorCtr="0" anchor="ctr" bIns="91425" lIns="91425" rIns="91425" wrap="square" tIns="91425">
            <a:noAutofit/>
          </a:bodyPr>
          <a:lstStyle/>
          <a:p>
            <a:pPr lvl="0">
              <a:spcBef>
                <a:spcPts val="0"/>
              </a:spcBef>
              <a:buNone/>
            </a:pPr>
            <a:r>
              <a:rPr lang="en"/>
              <a:t>Just like in other built in procedural methods there are optional parameters under add detail for some of the different listeners.  You can use these to affect things like:</a:t>
            </a:r>
          </a:p>
          <a:p>
            <a:pPr lvl="0">
              <a:spcBef>
                <a:spcPts val="0"/>
              </a:spcBef>
              <a:buNone/>
            </a:pPr>
            <a:r>
              <a:rPr lang="en"/>
              <a:t>Set Of Visual - This will affect the object that can be affected by the event listener - object array</a:t>
            </a:r>
            <a:br>
              <a:rPr lang="en"/>
            </a:br>
            <a:br>
              <a:rPr lang="en"/>
            </a:br>
            <a:r>
              <a:rPr lang="en"/>
              <a:t>Multiple Event Policy - This will affect how your program handles if multiple events of this type are triggered at the same - combine, ignore, or que</a:t>
            </a:r>
          </a:p>
          <a:p>
            <a:pPr lvl="0" rtl="0">
              <a:spcBef>
                <a:spcPts val="0"/>
              </a:spcBef>
              <a:buNone/>
            </a:pPr>
            <a:r>
              <a:rPr lang="en"/>
              <a:t>Held Key Policy - What to do if the key is held down - multiple triggers or one trigger on press or release</a:t>
            </a:r>
          </a:p>
        </p:txBody>
      </p:sp>
      <p:sp>
        <p:nvSpPr>
          <p:cNvPr id="276" name="Shape 276"/>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Creating an Event</a:t>
            </a:r>
          </a:p>
        </p:txBody>
      </p:sp>
      <p:sp>
        <p:nvSpPr>
          <p:cNvPr id="277" name="Shape 277"/>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Clr>
                <a:schemeClr val="dk1"/>
              </a:buClr>
              <a:buSzPct val="36666"/>
              <a:buFont typeface="Arial"/>
              <a:buNone/>
            </a:pPr>
            <a:r>
              <a:rPr lang="en"/>
              <a:t>Add Details to Listener</a:t>
            </a:r>
          </a:p>
        </p:txBody>
      </p:sp>
      <p:pic>
        <p:nvPicPr>
          <p:cNvPr id="278" name="Shape 278"/>
          <p:cNvPicPr preferRelativeResize="0"/>
          <p:nvPr/>
        </p:nvPicPr>
        <p:blipFill rotWithShape="1">
          <a:blip r:embed="rId3">
            <a:alphaModFix/>
          </a:blip>
          <a:srcRect b="0" l="0" r="44140" t="0"/>
          <a:stretch/>
        </p:blipFill>
        <p:spPr>
          <a:xfrm>
            <a:off x="4626869" y="1747694"/>
            <a:ext cx="4249473" cy="2518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idx="1" type="body"/>
          </p:nvPr>
        </p:nvSpPr>
        <p:spPr>
          <a:xfrm>
            <a:off x="4664225" y="1537150"/>
            <a:ext cx="3845100" cy="3108000"/>
          </a:xfrm>
          <a:prstGeom prst="rect">
            <a:avLst/>
          </a:prstGeom>
        </p:spPr>
        <p:txBody>
          <a:bodyPr anchorCtr="0" anchor="ctr" bIns="91425" lIns="91425" rIns="91425" wrap="square" tIns="91425">
            <a:noAutofit/>
          </a:bodyPr>
          <a:lstStyle/>
          <a:p>
            <a:pPr lvl="0">
              <a:spcBef>
                <a:spcPts val="0"/>
              </a:spcBef>
              <a:buNone/>
            </a:pPr>
            <a:r>
              <a:rPr lang="en" sz="1200"/>
              <a:t>Different listeners have special built in functions that will also allow you to use them to return more information about the event.  These can then be used to inform the event handler in specific ways via conditionals in the event listener or by passing the information into the handler through a parameter.  Some very useful ones are:</a:t>
            </a:r>
          </a:p>
          <a:p>
            <a:pPr lvl="0">
              <a:spcBef>
                <a:spcPts val="0"/>
              </a:spcBef>
              <a:buNone/>
            </a:pPr>
            <a:r>
              <a:rPr lang="en" sz="1200"/>
              <a:t>isKey (???) - allows you build conditional methods for different keys to have them call different methods</a:t>
            </a:r>
          </a:p>
          <a:p>
            <a:pPr lvl="0" rtl="0">
              <a:spcBef>
                <a:spcPts val="0"/>
              </a:spcBef>
              <a:buNone/>
            </a:pPr>
            <a:r>
              <a:rPr lang="en" sz="1200"/>
              <a:t>getModelAtMouseLocation - which can allow you to pass the selected model into the method as a parameter to have it respond differently to different objects</a:t>
            </a:r>
          </a:p>
        </p:txBody>
      </p:sp>
      <p:sp>
        <p:nvSpPr>
          <p:cNvPr id="284" name="Shape 284"/>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Use Listener Functions</a:t>
            </a:r>
          </a:p>
        </p:txBody>
      </p:sp>
      <p:sp>
        <p:nvSpPr>
          <p:cNvPr id="285" name="Shape 285"/>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Creating an Event</a:t>
            </a:r>
          </a:p>
        </p:txBody>
      </p:sp>
      <p:pic>
        <p:nvPicPr>
          <p:cNvPr id="286" name="Shape 286"/>
          <p:cNvPicPr preferRelativeResize="0"/>
          <p:nvPr/>
        </p:nvPicPr>
        <p:blipFill>
          <a:blip r:embed="rId3">
            <a:alphaModFix/>
          </a:blip>
          <a:stretch>
            <a:fillRect/>
          </a:stretch>
        </p:blipFill>
        <p:spPr>
          <a:xfrm>
            <a:off x="269375" y="2638036"/>
            <a:ext cx="3842124" cy="1940289"/>
          </a:xfrm>
          <a:prstGeom prst="rect">
            <a:avLst/>
          </a:prstGeom>
          <a:noFill/>
          <a:ln>
            <a:noFill/>
          </a:ln>
        </p:spPr>
      </p:pic>
      <p:pic>
        <p:nvPicPr>
          <p:cNvPr id="287" name="Shape 287"/>
          <p:cNvPicPr preferRelativeResize="0"/>
          <p:nvPr/>
        </p:nvPicPr>
        <p:blipFill>
          <a:blip r:embed="rId4">
            <a:alphaModFix/>
          </a:blip>
          <a:stretch>
            <a:fillRect/>
          </a:stretch>
        </p:blipFill>
        <p:spPr>
          <a:xfrm>
            <a:off x="272350" y="1362479"/>
            <a:ext cx="3842124" cy="1275556"/>
          </a:xfrm>
          <a:prstGeom prst="rect">
            <a:avLst/>
          </a:prstGeom>
          <a:noFill/>
          <a:ln>
            <a:noFill/>
          </a:ln>
        </p:spPr>
      </p:pic>
      <p:cxnSp>
        <p:nvCxnSpPr>
          <p:cNvPr id="288" name="Shape 288"/>
          <p:cNvCxnSpPr/>
          <p:nvPr/>
        </p:nvCxnSpPr>
        <p:spPr>
          <a:xfrm flipH="1">
            <a:off x="2210200" y="2183825"/>
            <a:ext cx="990600" cy="177300"/>
          </a:xfrm>
          <a:prstGeom prst="straightConnector1">
            <a:avLst/>
          </a:prstGeom>
          <a:noFill/>
          <a:ln cap="flat" cmpd="sng" w="28575">
            <a:solidFill>
              <a:schemeClr val="dk2"/>
            </a:solidFill>
            <a:prstDash val="solid"/>
            <a:round/>
            <a:headEnd len="lg" w="lg" type="none"/>
            <a:tailEnd len="lg" w="lg" type="triangle"/>
          </a:ln>
        </p:spPr>
      </p:cxnSp>
      <p:cxnSp>
        <p:nvCxnSpPr>
          <p:cNvPr id="289" name="Shape 289"/>
          <p:cNvCxnSpPr/>
          <p:nvPr/>
        </p:nvCxnSpPr>
        <p:spPr>
          <a:xfrm>
            <a:off x="1729775" y="2435150"/>
            <a:ext cx="0" cy="377100"/>
          </a:xfrm>
          <a:prstGeom prst="straightConnector1">
            <a:avLst/>
          </a:prstGeom>
          <a:noFill/>
          <a:ln cap="flat" cmpd="sng" w="28575">
            <a:solidFill>
              <a:schemeClr val="dk2"/>
            </a:solidFill>
            <a:prstDash val="solid"/>
            <a:round/>
            <a:headEnd len="lg" w="lg" type="none"/>
            <a:tailEnd len="lg" w="lg" type="triangle"/>
          </a:ln>
        </p:spPr>
      </p:cxnSp>
      <p:cxnSp>
        <p:nvCxnSpPr>
          <p:cNvPr id="290" name="Shape 290"/>
          <p:cNvCxnSpPr/>
          <p:nvPr/>
        </p:nvCxnSpPr>
        <p:spPr>
          <a:xfrm flipH="1">
            <a:off x="776150" y="2900850"/>
            <a:ext cx="968400" cy="73800"/>
          </a:xfrm>
          <a:prstGeom prst="straightConnector1">
            <a:avLst/>
          </a:prstGeom>
          <a:noFill/>
          <a:ln cap="flat" cmpd="sng" w="28575">
            <a:solidFill>
              <a:schemeClr val="dk2"/>
            </a:solidFill>
            <a:prstDash val="solid"/>
            <a:round/>
            <a:headEnd len="lg" w="lg" type="none"/>
            <a:tailEnd len="lg" w="lg"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2951275"/>
            <a:ext cx="8520600" cy="582600"/>
          </a:xfrm>
          <a:prstGeom prst="rect">
            <a:avLst/>
          </a:prstGeom>
        </p:spPr>
        <p:txBody>
          <a:bodyPr anchorCtr="0" anchor="ctr" bIns="91425" lIns="91425" rIns="91425" wrap="square" tIns="91425">
            <a:noAutofit/>
          </a:bodyPr>
          <a:lstStyle/>
          <a:p>
            <a:pPr lvl="0" rtl="0">
              <a:spcBef>
                <a:spcPts val="0"/>
              </a:spcBef>
              <a:buClr>
                <a:schemeClr val="dk1"/>
              </a:buClr>
              <a:buSzPct val="31428"/>
              <a:buFont typeface="Arial"/>
              <a:buNone/>
            </a:pPr>
            <a:r>
              <a:rPr lang="en" sz="3500">
                <a:solidFill>
                  <a:schemeClr val="lt1"/>
                </a:solidFill>
                <a:latin typeface="Proxima Nova Semibold"/>
                <a:ea typeface="Proxima Nova Semibold"/>
                <a:cs typeface="Proxima Nova Semibold"/>
                <a:sym typeface="Proxima Nova Semibold"/>
              </a:rPr>
              <a:t>Built In Event Handlers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0" y="279475"/>
            <a:ext cx="2617800" cy="257400"/>
          </a:xfrm>
          <a:prstGeom prst="rect">
            <a:avLst/>
          </a:prstGeom>
        </p:spPr>
        <p:txBody>
          <a:bodyPr anchorCtr="0" anchor="ctr" bIns="91425" lIns="91425" rIns="91425" wrap="square" tIns="91425">
            <a:noAutofit/>
          </a:bodyPr>
          <a:lstStyle/>
          <a:p>
            <a:pPr lvl="0">
              <a:spcBef>
                <a:spcPts val="0"/>
              </a:spcBef>
              <a:buNone/>
            </a:pPr>
            <a:r>
              <a:rPr lang="en"/>
              <a:t>Introduction to Events</a:t>
            </a:r>
          </a:p>
        </p:txBody>
      </p:sp>
      <p:sp>
        <p:nvSpPr>
          <p:cNvPr id="158" name="Shape 158"/>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
              <a:t>Interactivity</a:t>
            </a:r>
          </a:p>
        </p:txBody>
      </p:sp>
      <p:sp>
        <p:nvSpPr>
          <p:cNvPr id="159" name="Shape 159"/>
          <p:cNvSpPr txBox="1"/>
          <p:nvPr>
            <p:ph idx="1" type="body"/>
          </p:nvPr>
        </p:nvSpPr>
        <p:spPr>
          <a:xfrm>
            <a:off x="311700" y="1397475"/>
            <a:ext cx="8520600" cy="3547500"/>
          </a:xfrm>
          <a:prstGeom prst="rect">
            <a:avLst/>
          </a:prstGeom>
        </p:spPr>
        <p:txBody>
          <a:bodyPr anchorCtr="0" anchor="t" bIns="91425" lIns="91425" rIns="91425" wrap="square" tIns="91425">
            <a:noAutofit/>
          </a:bodyPr>
          <a:lstStyle/>
          <a:p>
            <a:pPr lvl="0">
              <a:spcBef>
                <a:spcPts val="0"/>
              </a:spcBef>
              <a:buNone/>
            </a:pPr>
            <a:r>
              <a:rPr lang="en"/>
              <a:t>Interactive programming means that the order of the program or outcome is not predetermined when we press play.</a:t>
            </a:r>
          </a:p>
          <a:p>
            <a:pPr lvl="0">
              <a:spcBef>
                <a:spcPts val="0"/>
              </a:spcBef>
              <a:buNone/>
            </a:pPr>
            <a:r>
              <a:rPr lang="en"/>
              <a:t>In Alice there are two different ways to make an Alice world there are two different ways to make the outcome of the world depend on what happens during runtime:</a:t>
            </a:r>
          </a:p>
          <a:p>
            <a:pPr indent="-342900" lvl="0" marL="457200" rtl="0">
              <a:spcBef>
                <a:spcPts val="0"/>
              </a:spcBef>
              <a:spcAft>
                <a:spcPts val="0"/>
              </a:spcAft>
              <a:buChar char="-"/>
            </a:pPr>
            <a:r>
              <a:rPr lang="en"/>
              <a:t>Include conditional statements that use randomized functions to determine the direction of a movement or outcome causing the program to perform differently every time it is executed - randomization functions</a:t>
            </a:r>
          </a:p>
          <a:p>
            <a:pPr indent="-342900" lvl="0" marL="457200" rtl="0">
              <a:spcBef>
                <a:spcPts val="0"/>
              </a:spcBef>
              <a:buChar char="-"/>
            </a:pPr>
            <a:r>
              <a:rPr lang="en"/>
              <a:t>Include user input such as mouse clicks or key presses that influence the way that the program </a:t>
            </a:r>
            <a:r>
              <a:rPr lang="en"/>
              <a:t>executes - user input functions and events</a:t>
            </a:r>
          </a:p>
          <a:p>
            <a:pPr lvl="0" rt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idx="1" type="body"/>
          </p:nvPr>
        </p:nvSpPr>
        <p:spPr>
          <a:xfrm>
            <a:off x="311700" y="1542000"/>
            <a:ext cx="3861000" cy="3179400"/>
          </a:xfrm>
          <a:prstGeom prst="rect">
            <a:avLst/>
          </a:prstGeom>
        </p:spPr>
        <p:txBody>
          <a:bodyPr anchorCtr="0" anchor="ctr" bIns="91425" lIns="91425" rIns="91425" wrap="square" tIns="91425">
            <a:noAutofit/>
          </a:bodyPr>
          <a:lstStyle/>
          <a:p>
            <a:pPr lvl="0" rtl="0">
              <a:spcBef>
                <a:spcPts val="0"/>
              </a:spcBef>
              <a:buNone/>
            </a:pPr>
            <a:r>
              <a:rPr lang="en"/>
              <a:t>One of our built in fully developed event handlers is </a:t>
            </a:r>
            <a:r>
              <a:rPr b="1" lang="en"/>
              <a:t>addObjectMoveFor</a:t>
            </a:r>
            <a:r>
              <a:rPr lang="en"/>
              <a:t>.  This will allow you to easily add keyboard interactions to a world.</a:t>
            </a:r>
            <a:r>
              <a:rPr lang="en"/>
              <a:t> </a:t>
            </a:r>
          </a:p>
          <a:p>
            <a:pPr lvl="0">
              <a:spcBef>
                <a:spcPts val="0"/>
              </a:spcBef>
              <a:buNone/>
            </a:pPr>
            <a:r>
              <a:rPr lang="en"/>
              <a:t>To add the default addObjectMoveFor select it from the drop down and then select the object you want the keypresses to manipulate from the nested menu.  </a:t>
            </a:r>
          </a:p>
          <a:p>
            <a:pPr lvl="0">
              <a:spcBef>
                <a:spcPts val="0"/>
              </a:spcBef>
              <a:buNone/>
            </a:pPr>
            <a:r>
              <a:rPr lang="en"/>
              <a:t>The handler for this event maps several </a:t>
            </a:r>
            <a:r>
              <a:rPr lang="en"/>
              <a:t>keypresses to the basic move procedures for the object you selected:</a:t>
            </a:r>
          </a:p>
          <a:p>
            <a:pPr lvl="0" rtl="0">
              <a:spcBef>
                <a:spcPts val="0"/>
              </a:spcBef>
              <a:buNone/>
            </a:pPr>
            <a:r>
              <a:rPr lang="en"/>
              <a:t>Up Arrow / W Keys - Move forward 1</a:t>
            </a:r>
            <a:br>
              <a:rPr lang="en"/>
            </a:br>
            <a:r>
              <a:rPr lang="en"/>
              <a:t>Down Arrow / S Keys - Move Backward 1</a:t>
            </a:r>
            <a:br>
              <a:rPr lang="en"/>
            </a:br>
            <a:r>
              <a:rPr lang="en"/>
              <a:t>Left Arrow / A Keys - Turn Left 1</a:t>
            </a:r>
            <a:br>
              <a:rPr lang="en"/>
            </a:br>
            <a:r>
              <a:rPr lang="en"/>
              <a:t>Right Arrow / D Keys - Turn Right 1</a:t>
            </a:r>
          </a:p>
        </p:txBody>
      </p:sp>
      <p:sp>
        <p:nvSpPr>
          <p:cNvPr id="301" name="Shape 301"/>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None/>
            </a:pPr>
            <a:r>
              <a:rPr lang="en"/>
              <a:t>Built In Event Handlers</a:t>
            </a:r>
          </a:p>
        </p:txBody>
      </p:sp>
      <p:sp>
        <p:nvSpPr>
          <p:cNvPr id="302" name="Shape 302"/>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Add Object Move For</a:t>
            </a:r>
          </a:p>
        </p:txBody>
      </p:sp>
      <p:pic>
        <p:nvPicPr>
          <p:cNvPr id="303" name="Shape 303"/>
          <p:cNvPicPr preferRelativeResize="0"/>
          <p:nvPr/>
        </p:nvPicPr>
        <p:blipFill rotWithShape="1">
          <a:blip r:embed="rId3">
            <a:alphaModFix/>
          </a:blip>
          <a:srcRect b="0" l="0" r="0" t="0"/>
          <a:stretch/>
        </p:blipFill>
        <p:spPr>
          <a:xfrm>
            <a:off x="4808725" y="2274275"/>
            <a:ext cx="3933900" cy="132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idx="1" type="body"/>
          </p:nvPr>
        </p:nvSpPr>
        <p:spPr>
          <a:xfrm>
            <a:off x="4664225" y="1460950"/>
            <a:ext cx="3845100" cy="3108000"/>
          </a:xfrm>
          <a:prstGeom prst="rect">
            <a:avLst/>
          </a:prstGeom>
        </p:spPr>
        <p:txBody>
          <a:bodyPr anchorCtr="0" anchor="ctr" bIns="91425" lIns="91425" rIns="91425" wrap="square" tIns="91425">
            <a:noAutofit/>
          </a:bodyPr>
          <a:lstStyle/>
          <a:p>
            <a:pPr lvl="0">
              <a:spcBef>
                <a:spcPts val="0"/>
              </a:spcBef>
              <a:buNone/>
            </a:pPr>
            <a:r>
              <a:rPr lang="en"/>
              <a:t>Another fully implemented event handler is the default model manipulation.  This is a global handler when added to your world will enable this manipulation for all objects in the world.  The underlying system does the following:</a:t>
            </a:r>
          </a:p>
          <a:p>
            <a:pPr indent="-317500" lvl="0" marL="457200" rtl="0">
              <a:spcBef>
                <a:spcPts val="0"/>
              </a:spcBef>
              <a:spcAft>
                <a:spcPts val="0"/>
              </a:spcAft>
              <a:buSzPct val="100000"/>
              <a:buChar char="-"/>
            </a:pPr>
            <a:r>
              <a:rPr lang="en"/>
              <a:t>Listener - Get the object at the location of the mouse click</a:t>
            </a:r>
          </a:p>
          <a:p>
            <a:pPr indent="-317500" lvl="0" marL="457200" rtl="0">
              <a:spcBef>
                <a:spcPts val="0"/>
              </a:spcBef>
              <a:buSzPct val="100000"/>
              <a:buChar char="-"/>
            </a:pPr>
            <a:r>
              <a:rPr lang="en"/>
              <a:t>Handler - While clicked move object to track mouse location</a:t>
            </a:r>
          </a:p>
        </p:txBody>
      </p:sp>
      <p:sp>
        <p:nvSpPr>
          <p:cNvPr id="309" name="Shape 309"/>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Add Default Model Manipulation</a:t>
            </a:r>
          </a:p>
        </p:txBody>
      </p:sp>
      <p:sp>
        <p:nvSpPr>
          <p:cNvPr id="310" name="Shape 310"/>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None/>
            </a:pPr>
            <a:r>
              <a:rPr lang="en"/>
              <a:t>Built In Event Handlers</a:t>
            </a:r>
          </a:p>
        </p:txBody>
      </p:sp>
      <p:pic>
        <p:nvPicPr>
          <p:cNvPr id="311" name="Shape 311"/>
          <p:cNvPicPr preferRelativeResize="0"/>
          <p:nvPr/>
        </p:nvPicPr>
        <p:blipFill rotWithShape="1">
          <a:blip r:embed="rId3">
            <a:alphaModFix/>
          </a:blip>
          <a:srcRect b="0" l="0" r="0" t="0"/>
          <a:stretch/>
        </p:blipFill>
        <p:spPr>
          <a:xfrm>
            <a:off x="193175" y="2392525"/>
            <a:ext cx="3845100" cy="1226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2951275"/>
            <a:ext cx="8520600" cy="582600"/>
          </a:xfrm>
          <a:prstGeom prst="rect">
            <a:avLst/>
          </a:prstGeom>
        </p:spPr>
        <p:txBody>
          <a:bodyPr anchorCtr="0" anchor="ctr" bIns="91425" lIns="91425" rIns="91425" wrap="square" tIns="91425">
            <a:noAutofit/>
          </a:bodyPr>
          <a:lstStyle/>
          <a:p>
            <a:pPr lvl="0" rtl="0">
              <a:spcBef>
                <a:spcPts val="0"/>
              </a:spcBef>
              <a:buClr>
                <a:schemeClr val="dk1"/>
              </a:buClr>
              <a:buSzPct val="31428"/>
              <a:buFont typeface="Arial"/>
              <a:buNone/>
            </a:pPr>
            <a:r>
              <a:rPr lang="en" sz="3500">
                <a:solidFill>
                  <a:schemeClr val="lt1"/>
                </a:solidFill>
                <a:latin typeface="Proxima Nova Semibold"/>
                <a:ea typeface="Proxima Nova Semibold"/>
                <a:cs typeface="Proxima Nova Semibold"/>
                <a:sym typeface="Proxima Nova Semibold"/>
              </a:rPr>
              <a:t>Tips and Tricks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idx="1" type="body"/>
          </p:nvPr>
        </p:nvSpPr>
        <p:spPr>
          <a:xfrm>
            <a:off x="311700" y="1694400"/>
            <a:ext cx="3861000" cy="3179400"/>
          </a:xfrm>
          <a:prstGeom prst="rect">
            <a:avLst/>
          </a:prstGeom>
        </p:spPr>
        <p:txBody>
          <a:bodyPr anchorCtr="0" anchor="ctr" bIns="91425" lIns="91425" rIns="91425" wrap="square" tIns="91425">
            <a:noAutofit/>
          </a:bodyPr>
          <a:lstStyle/>
          <a:p>
            <a:pPr lvl="0">
              <a:spcBef>
                <a:spcPts val="0"/>
              </a:spcBef>
              <a:buNone/>
            </a:pPr>
            <a:r>
              <a:rPr lang="en" sz="1400"/>
              <a:t>The easiest way to set up an interactive world with a first person camera is to use the add object mover for and select camera as your object.  This will make your camera move based on the keyboard inputs similar to many first person games.</a:t>
            </a:r>
          </a:p>
          <a:p>
            <a:pPr lvl="0" rtl="0">
              <a:spcBef>
                <a:spcPts val="0"/>
              </a:spcBef>
              <a:buNone/>
            </a:pPr>
            <a:r>
              <a:rPr lang="en" sz="1400"/>
              <a:t>An added trick for a 3rd person camera is to add the main character and adjust the camera to a point over the shoulder and use the setVehicle property in the scene editor to vehicle the camera to the object. Then add the movement to the object and the camera will follow it around.</a:t>
            </a:r>
          </a:p>
        </p:txBody>
      </p:sp>
      <p:sp>
        <p:nvSpPr>
          <p:cNvPr id="322" name="Shape 322"/>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None/>
            </a:pPr>
            <a:r>
              <a:rPr lang="en"/>
              <a:t>Tips and Tricks</a:t>
            </a:r>
          </a:p>
        </p:txBody>
      </p:sp>
      <p:sp>
        <p:nvSpPr>
          <p:cNvPr id="323" name="Shape 323"/>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First Person Camera</a:t>
            </a:r>
          </a:p>
        </p:txBody>
      </p:sp>
      <p:pic>
        <p:nvPicPr>
          <p:cNvPr id="324" name="Shape 324"/>
          <p:cNvPicPr preferRelativeResize="0"/>
          <p:nvPr/>
        </p:nvPicPr>
        <p:blipFill>
          <a:blip r:embed="rId3">
            <a:alphaModFix/>
          </a:blip>
          <a:stretch>
            <a:fillRect/>
          </a:stretch>
        </p:blipFill>
        <p:spPr>
          <a:xfrm>
            <a:off x="4558425" y="3238305"/>
            <a:ext cx="4357273" cy="1192694"/>
          </a:xfrm>
          <a:prstGeom prst="rect">
            <a:avLst/>
          </a:prstGeom>
          <a:noFill/>
          <a:ln>
            <a:noFill/>
          </a:ln>
        </p:spPr>
      </p:pic>
      <p:pic>
        <p:nvPicPr>
          <p:cNvPr id="325" name="Shape 325"/>
          <p:cNvPicPr preferRelativeResize="0"/>
          <p:nvPr/>
        </p:nvPicPr>
        <p:blipFill>
          <a:blip r:embed="rId4">
            <a:alphaModFix/>
          </a:blip>
          <a:stretch>
            <a:fillRect/>
          </a:stretch>
        </p:blipFill>
        <p:spPr>
          <a:xfrm>
            <a:off x="4558425" y="1577650"/>
            <a:ext cx="4357275" cy="1860522"/>
          </a:xfrm>
          <a:prstGeom prst="rect">
            <a:avLst/>
          </a:prstGeom>
          <a:noFill/>
          <a:ln>
            <a:noFill/>
          </a:ln>
        </p:spPr>
      </p:pic>
      <p:sp>
        <p:nvSpPr>
          <p:cNvPr id="326" name="Shape 326"/>
          <p:cNvSpPr/>
          <p:nvPr/>
        </p:nvSpPr>
        <p:spPr>
          <a:xfrm>
            <a:off x="7029950" y="2819525"/>
            <a:ext cx="783600" cy="1995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7" name="Shape 327"/>
          <p:cNvSpPr/>
          <p:nvPr/>
        </p:nvSpPr>
        <p:spPr>
          <a:xfrm>
            <a:off x="4575775" y="4046625"/>
            <a:ext cx="1448700" cy="199500"/>
          </a:xfrm>
          <a:prstGeom prst="rect">
            <a:avLst/>
          </a:prstGeom>
          <a:noFill/>
          <a:ln cap="flat" cmpd="sng" w="2857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ph idx="1" type="body"/>
          </p:nvPr>
        </p:nvSpPr>
        <p:spPr>
          <a:xfrm>
            <a:off x="4664225" y="1460950"/>
            <a:ext cx="3845100" cy="3108000"/>
          </a:xfrm>
          <a:prstGeom prst="rect">
            <a:avLst/>
          </a:prstGeom>
        </p:spPr>
        <p:txBody>
          <a:bodyPr anchorCtr="0" anchor="ctr" bIns="91425" lIns="91425" rIns="91425" wrap="square" tIns="91425">
            <a:noAutofit/>
          </a:bodyPr>
          <a:lstStyle/>
          <a:p>
            <a:pPr lvl="0" rtl="0">
              <a:spcBef>
                <a:spcPts val="0"/>
              </a:spcBef>
              <a:buNone/>
            </a:pPr>
            <a:r>
              <a:rPr lang="en"/>
              <a:t>Since Alice renders your code in the virtual world we don’t a simple text based way to easily track if an event is triggering when you expect it to.  A good trick is to use the say command for a character to visualize when something has happened.</a:t>
            </a:r>
          </a:p>
        </p:txBody>
      </p:sp>
      <p:sp>
        <p:nvSpPr>
          <p:cNvPr id="333" name="Shape 333"/>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Using Say To Debug</a:t>
            </a:r>
          </a:p>
        </p:txBody>
      </p:sp>
      <p:sp>
        <p:nvSpPr>
          <p:cNvPr id="334" name="Shape 334"/>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None/>
            </a:pPr>
            <a:r>
              <a:rPr lang="en"/>
              <a:t>Tips and Tricks</a:t>
            </a:r>
          </a:p>
        </p:txBody>
      </p:sp>
      <p:pic>
        <p:nvPicPr>
          <p:cNvPr id="335" name="Shape 335"/>
          <p:cNvPicPr preferRelativeResize="0"/>
          <p:nvPr/>
        </p:nvPicPr>
        <p:blipFill>
          <a:blip r:embed="rId3">
            <a:alphaModFix/>
          </a:blip>
          <a:stretch>
            <a:fillRect/>
          </a:stretch>
        </p:blipFill>
        <p:spPr>
          <a:xfrm>
            <a:off x="516450" y="1415601"/>
            <a:ext cx="3333446" cy="2112735"/>
          </a:xfrm>
          <a:prstGeom prst="rect">
            <a:avLst/>
          </a:prstGeom>
          <a:noFill/>
          <a:ln>
            <a:noFill/>
          </a:ln>
        </p:spPr>
      </p:pic>
      <p:pic>
        <p:nvPicPr>
          <p:cNvPr id="336" name="Shape 336"/>
          <p:cNvPicPr preferRelativeResize="0"/>
          <p:nvPr/>
        </p:nvPicPr>
        <p:blipFill>
          <a:blip r:embed="rId4">
            <a:alphaModFix/>
          </a:blip>
          <a:stretch>
            <a:fillRect/>
          </a:stretch>
        </p:blipFill>
        <p:spPr>
          <a:xfrm>
            <a:off x="516451" y="3218072"/>
            <a:ext cx="3333450" cy="14716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idx="1" type="body"/>
          </p:nvPr>
        </p:nvSpPr>
        <p:spPr>
          <a:xfrm>
            <a:off x="4664225" y="1469550"/>
            <a:ext cx="3845100" cy="3480300"/>
          </a:xfrm>
          <a:prstGeom prst="rect">
            <a:avLst/>
          </a:prstGeom>
        </p:spPr>
        <p:txBody>
          <a:bodyPr anchorCtr="0" anchor="ctr" bIns="91425" lIns="91425" rIns="91425" wrap="square" tIns="91425">
            <a:noAutofit/>
          </a:bodyPr>
          <a:lstStyle/>
          <a:p>
            <a:pPr lvl="0">
              <a:spcBef>
                <a:spcPts val="0"/>
              </a:spcBef>
              <a:buNone/>
            </a:pPr>
            <a:r>
              <a:rPr lang="en" sz="1200"/>
              <a:t>An event is something that happens.  In Alice events can be constructed to happen based on  one of the following major categories:</a:t>
            </a:r>
          </a:p>
          <a:p>
            <a:pPr lvl="0">
              <a:spcBef>
                <a:spcPts val="0"/>
              </a:spcBef>
              <a:buNone/>
            </a:pPr>
            <a:r>
              <a:rPr b="1" lang="en" sz="1200"/>
              <a:t>Scene Activation/ Time</a:t>
            </a:r>
            <a:r>
              <a:rPr lang="en" sz="1200"/>
              <a:t> - events driven by time elapsing</a:t>
            </a:r>
          </a:p>
          <a:p>
            <a:pPr lvl="0">
              <a:spcBef>
                <a:spcPts val="0"/>
              </a:spcBef>
              <a:buNone/>
            </a:pPr>
            <a:r>
              <a:rPr b="1" lang="en" sz="1200"/>
              <a:t>Keyboard Inputs</a:t>
            </a:r>
            <a:r>
              <a:rPr lang="en" sz="1200"/>
              <a:t> - events that are driven by user key presses</a:t>
            </a:r>
          </a:p>
          <a:p>
            <a:pPr lvl="0">
              <a:spcBef>
                <a:spcPts val="0"/>
              </a:spcBef>
              <a:buNone/>
            </a:pPr>
            <a:r>
              <a:rPr b="1" lang="en" sz="1200"/>
              <a:t>Mouse</a:t>
            </a:r>
            <a:r>
              <a:rPr lang="en" sz="1200"/>
              <a:t> - events that are driven by mouse clicks and interactions</a:t>
            </a:r>
          </a:p>
          <a:p>
            <a:pPr lvl="0" rtl="0">
              <a:spcBef>
                <a:spcPts val="0"/>
              </a:spcBef>
              <a:buNone/>
            </a:pPr>
            <a:r>
              <a:rPr b="1" lang="en" sz="1200"/>
              <a:t>Position</a:t>
            </a:r>
            <a:r>
              <a:rPr b="1" lang="en" sz="1200"/>
              <a:t>/ Orientation</a:t>
            </a:r>
            <a:r>
              <a:rPr lang="en" sz="1200"/>
              <a:t> - events that are driven by the orientation of objects to each other such as objects colliding, being near or viewing each other.</a:t>
            </a:r>
          </a:p>
        </p:txBody>
      </p:sp>
      <p:sp>
        <p:nvSpPr>
          <p:cNvPr id="165" name="Shape 165"/>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Events</a:t>
            </a:r>
          </a:p>
        </p:txBody>
      </p:sp>
      <p:sp>
        <p:nvSpPr>
          <p:cNvPr id="166" name="Shape 166"/>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None/>
            </a:pPr>
            <a:r>
              <a:rPr lang="en"/>
              <a:t>Introduction to Events</a:t>
            </a:r>
          </a:p>
        </p:txBody>
      </p:sp>
      <p:pic>
        <p:nvPicPr>
          <p:cNvPr id="167" name="Shape 167"/>
          <p:cNvPicPr preferRelativeResize="0"/>
          <p:nvPr/>
        </p:nvPicPr>
        <p:blipFill rotWithShape="1">
          <a:blip r:embed="rId3">
            <a:alphaModFix/>
          </a:blip>
          <a:srcRect b="0" l="0" r="47042" t="6950"/>
          <a:stretch/>
        </p:blipFill>
        <p:spPr>
          <a:xfrm>
            <a:off x="239604" y="1877446"/>
            <a:ext cx="3771300" cy="224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idx="1" type="body"/>
          </p:nvPr>
        </p:nvSpPr>
        <p:spPr>
          <a:xfrm>
            <a:off x="311700" y="1389600"/>
            <a:ext cx="3861000" cy="3179400"/>
          </a:xfrm>
          <a:prstGeom prst="rect">
            <a:avLst/>
          </a:prstGeom>
        </p:spPr>
        <p:txBody>
          <a:bodyPr anchorCtr="0" anchor="ctr" bIns="91425" lIns="91425" rIns="91425" wrap="square" tIns="91425">
            <a:noAutofit/>
          </a:bodyPr>
          <a:lstStyle/>
          <a:p>
            <a:pPr lvl="0">
              <a:spcBef>
                <a:spcPts val="0"/>
              </a:spcBef>
              <a:buNone/>
            </a:pPr>
            <a:r>
              <a:rPr lang="en" sz="1400"/>
              <a:t>The first things you need to do is to make your program aware that it needs to pay attention for something to happen.  Until you do this the program will not bother to listen for a mouse click or a keypress or pay attention to whether an object came close to or hit another object.  </a:t>
            </a:r>
          </a:p>
          <a:p>
            <a:pPr lvl="0" rtl="0">
              <a:spcBef>
                <a:spcPts val="0"/>
              </a:spcBef>
              <a:buNone/>
            </a:pPr>
            <a:r>
              <a:rPr lang="en" sz="1400"/>
              <a:t>In Alice we call this setting up an event listener.  These listeners run concurrently to the other processes in your program.</a:t>
            </a:r>
          </a:p>
        </p:txBody>
      </p:sp>
      <p:sp>
        <p:nvSpPr>
          <p:cNvPr id="173" name="Shape 173"/>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a:spcBef>
                <a:spcPts val="0"/>
              </a:spcBef>
              <a:buClr>
                <a:schemeClr val="dk1"/>
              </a:buClr>
              <a:buSzPct val="78571"/>
              <a:buFont typeface="Arial"/>
              <a:buNone/>
            </a:pPr>
            <a:r>
              <a:rPr lang="en"/>
              <a:t>Introduction to Events</a:t>
            </a:r>
          </a:p>
        </p:txBody>
      </p:sp>
      <p:sp>
        <p:nvSpPr>
          <p:cNvPr id="174" name="Shape 174"/>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
              <a:t>Event Listener</a:t>
            </a:r>
          </a:p>
        </p:txBody>
      </p:sp>
      <p:pic>
        <p:nvPicPr>
          <p:cNvPr id="175" name="Shape 175"/>
          <p:cNvPicPr preferRelativeResize="0"/>
          <p:nvPr/>
        </p:nvPicPr>
        <p:blipFill rotWithShape="1">
          <a:blip r:embed="rId3">
            <a:alphaModFix/>
          </a:blip>
          <a:srcRect b="0" l="0" r="10610" t="0"/>
          <a:stretch/>
        </p:blipFill>
        <p:spPr>
          <a:xfrm>
            <a:off x="4532459" y="2022975"/>
            <a:ext cx="4409100" cy="1919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idx="1" type="body"/>
          </p:nvPr>
        </p:nvSpPr>
        <p:spPr>
          <a:xfrm>
            <a:off x="4664225" y="1460950"/>
            <a:ext cx="3845100" cy="3108000"/>
          </a:xfrm>
          <a:prstGeom prst="rect">
            <a:avLst/>
          </a:prstGeom>
        </p:spPr>
        <p:txBody>
          <a:bodyPr anchorCtr="0" anchor="t" bIns="91425" lIns="91425" rIns="91425" wrap="square" tIns="91425">
            <a:noAutofit/>
          </a:bodyPr>
          <a:lstStyle/>
          <a:p>
            <a:pPr lvl="0">
              <a:spcBef>
                <a:spcPts val="0"/>
              </a:spcBef>
              <a:buNone/>
            </a:pPr>
            <a:r>
              <a:rPr lang="en"/>
              <a:t>Once your program knows an event happened you still need to tell the computer what to do.  We call these directions the event handler.</a:t>
            </a:r>
          </a:p>
          <a:p>
            <a:pPr lvl="0">
              <a:spcBef>
                <a:spcPts val="0"/>
              </a:spcBef>
              <a:buNone/>
            </a:pPr>
            <a:r>
              <a:rPr lang="en"/>
              <a:t>In Alice 3 you can program the event </a:t>
            </a:r>
            <a:r>
              <a:rPr lang="en"/>
              <a:t>handler</a:t>
            </a:r>
            <a:r>
              <a:rPr lang="en"/>
              <a:t> directly into the event listener procedure but we recommend you write event handling methods.  This will help you manage and organize your program.</a:t>
            </a:r>
          </a:p>
        </p:txBody>
      </p:sp>
      <p:sp>
        <p:nvSpPr>
          <p:cNvPr id="181" name="Shape 181"/>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
              <a:t>Event Handler</a:t>
            </a:r>
          </a:p>
        </p:txBody>
      </p:sp>
      <p:sp>
        <p:nvSpPr>
          <p:cNvPr id="182" name="Shape 182"/>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Clr>
                <a:schemeClr val="dk1"/>
              </a:buClr>
              <a:buSzPct val="78571"/>
              <a:buFont typeface="Arial"/>
              <a:buNone/>
            </a:pPr>
            <a:r>
              <a:rPr lang="en"/>
              <a:t>Introduction to Events</a:t>
            </a:r>
          </a:p>
        </p:txBody>
      </p:sp>
      <p:pic>
        <p:nvPicPr>
          <p:cNvPr id="183" name="Shape 183"/>
          <p:cNvPicPr preferRelativeResize="0"/>
          <p:nvPr/>
        </p:nvPicPr>
        <p:blipFill rotWithShape="1">
          <a:blip r:embed="rId3">
            <a:alphaModFix/>
          </a:blip>
          <a:srcRect b="0" l="0" r="0" t="19367"/>
          <a:stretch/>
        </p:blipFill>
        <p:spPr>
          <a:xfrm>
            <a:off x="488425" y="1540701"/>
            <a:ext cx="3322650" cy="1709251"/>
          </a:xfrm>
          <a:prstGeom prst="rect">
            <a:avLst/>
          </a:prstGeom>
          <a:noFill/>
          <a:ln>
            <a:noFill/>
          </a:ln>
        </p:spPr>
      </p:pic>
      <p:pic>
        <p:nvPicPr>
          <p:cNvPr id="184" name="Shape 184"/>
          <p:cNvPicPr preferRelativeResize="0"/>
          <p:nvPr/>
        </p:nvPicPr>
        <p:blipFill>
          <a:blip r:embed="rId4">
            <a:alphaModFix/>
          </a:blip>
          <a:stretch>
            <a:fillRect/>
          </a:stretch>
        </p:blipFill>
        <p:spPr>
          <a:xfrm>
            <a:off x="488413" y="3585150"/>
            <a:ext cx="3322650" cy="1137849"/>
          </a:xfrm>
          <a:prstGeom prst="rect">
            <a:avLst/>
          </a:prstGeom>
          <a:noFill/>
          <a:ln>
            <a:noFill/>
          </a:ln>
        </p:spPr>
      </p:pic>
      <p:pic>
        <p:nvPicPr>
          <p:cNvPr id="185" name="Shape 185"/>
          <p:cNvPicPr preferRelativeResize="0"/>
          <p:nvPr/>
        </p:nvPicPr>
        <p:blipFill rotWithShape="1">
          <a:blip r:embed="rId5">
            <a:alphaModFix/>
          </a:blip>
          <a:srcRect b="50317" l="0" r="0" t="0"/>
          <a:stretch/>
        </p:blipFill>
        <p:spPr>
          <a:xfrm>
            <a:off x="488425" y="2878280"/>
            <a:ext cx="3322652" cy="706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2951275"/>
            <a:ext cx="8520600" cy="582600"/>
          </a:xfrm>
          <a:prstGeom prst="rect">
            <a:avLst/>
          </a:prstGeom>
        </p:spPr>
        <p:txBody>
          <a:bodyPr anchorCtr="0" anchor="ctr" bIns="91425" lIns="91425" rIns="91425" wrap="square" tIns="91425">
            <a:noAutofit/>
          </a:bodyPr>
          <a:lstStyle/>
          <a:p>
            <a:pPr lvl="0" rtl="0">
              <a:spcBef>
                <a:spcPts val="0"/>
              </a:spcBef>
              <a:buClr>
                <a:schemeClr val="dk1"/>
              </a:buClr>
              <a:buSzPct val="31428"/>
              <a:buFont typeface="Arial"/>
              <a:buNone/>
            </a:pPr>
            <a:r>
              <a:rPr lang="en" sz="3500">
                <a:solidFill>
                  <a:schemeClr val="lt1"/>
                </a:solidFill>
                <a:latin typeface="Proxima Nova Semibold"/>
                <a:ea typeface="Proxima Nova Semibold"/>
                <a:cs typeface="Proxima Nova Semibold"/>
                <a:sym typeface="Proxima Nova Semibold"/>
              </a:rPr>
              <a:t>Event Listener Types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idx="1" type="body"/>
          </p:nvPr>
        </p:nvSpPr>
        <p:spPr>
          <a:xfrm>
            <a:off x="311700" y="1389600"/>
            <a:ext cx="3861000" cy="3179400"/>
          </a:xfrm>
          <a:prstGeom prst="rect">
            <a:avLst/>
          </a:prstGeom>
        </p:spPr>
        <p:txBody>
          <a:bodyPr anchorCtr="0" anchor="ctr" bIns="91425" lIns="91425" rIns="91425" wrap="square" tIns="91425">
            <a:noAutofit/>
          </a:bodyPr>
          <a:lstStyle/>
          <a:p>
            <a:pPr lvl="0">
              <a:spcBef>
                <a:spcPts val="0"/>
              </a:spcBef>
              <a:buNone/>
            </a:pPr>
            <a:r>
              <a:rPr lang="en" sz="1400"/>
              <a:t>SceneActivationListener - </a:t>
            </a:r>
            <a:r>
              <a:rPr lang="en" sz="1400"/>
              <a:t> This listener is </a:t>
            </a:r>
            <a:r>
              <a:rPr lang="en" sz="1400"/>
              <a:t>setup</a:t>
            </a:r>
            <a:r>
              <a:rPr lang="en" sz="1400"/>
              <a:t> to trigger in Alice when you press the Run button.  By default this listener triggers myFirstMethod to begin your program when the Run button is clicked.</a:t>
            </a:r>
          </a:p>
          <a:p>
            <a:pPr lvl="0" rtl="0">
              <a:spcBef>
                <a:spcPts val="0"/>
              </a:spcBef>
              <a:buNone/>
            </a:pPr>
            <a:r>
              <a:rPr lang="en" sz="1400"/>
              <a:t>TimeListener - This listener can be set up to fire off at different time increments by making use of the computers internal clock.</a:t>
            </a:r>
          </a:p>
        </p:txBody>
      </p:sp>
      <p:sp>
        <p:nvSpPr>
          <p:cNvPr id="196" name="Shape 196"/>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None/>
            </a:pPr>
            <a:r>
              <a:rPr lang="en"/>
              <a:t>Event Listener Types</a:t>
            </a:r>
          </a:p>
        </p:txBody>
      </p:sp>
      <p:sp>
        <p:nvSpPr>
          <p:cNvPr id="197" name="Shape 197"/>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Scene Activation/ Time</a:t>
            </a:r>
          </a:p>
        </p:txBody>
      </p:sp>
      <p:pic>
        <p:nvPicPr>
          <p:cNvPr id="198" name="Shape 198"/>
          <p:cNvPicPr preferRelativeResize="0"/>
          <p:nvPr/>
        </p:nvPicPr>
        <p:blipFill rotWithShape="1">
          <a:blip r:embed="rId3">
            <a:alphaModFix/>
          </a:blip>
          <a:srcRect b="0" l="0" r="0" t="0"/>
          <a:stretch/>
        </p:blipFill>
        <p:spPr>
          <a:xfrm>
            <a:off x="4658425" y="1788600"/>
            <a:ext cx="4169400" cy="238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idx="1" type="body"/>
          </p:nvPr>
        </p:nvSpPr>
        <p:spPr>
          <a:xfrm>
            <a:off x="4664225" y="1460950"/>
            <a:ext cx="3845100" cy="3108000"/>
          </a:xfrm>
          <a:prstGeom prst="rect">
            <a:avLst/>
          </a:prstGeom>
        </p:spPr>
        <p:txBody>
          <a:bodyPr anchorCtr="0" anchor="ctr" bIns="91425" lIns="91425" rIns="91425" wrap="square" tIns="91425">
            <a:noAutofit/>
          </a:bodyPr>
          <a:lstStyle/>
          <a:p>
            <a:pPr lvl="0" rtl="0">
              <a:spcBef>
                <a:spcPts val="0"/>
              </a:spcBef>
              <a:buNone/>
            </a:pPr>
            <a:r>
              <a:rPr lang="en" sz="1200"/>
              <a:t>Keyboard events will listen for different keypresses and will be trigger when a key is pressed and can also support functions that will return and pass along which individual key was pressed to be used for any number of scene manipulations or object controls.</a:t>
            </a:r>
          </a:p>
        </p:txBody>
      </p:sp>
      <p:sp>
        <p:nvSpPr>
          <p:cNvPr id="204" name="Shape 204"/>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Keyboard Events</a:t>
            </a:r>
          </a:p>
        </p:txBody>
      </p:sp>
      <p:sp>
        <p:nvSpPr>
          <p:cNvPr id="205" name="Shape 205"/>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Event Listener Types</a:t>
            </a:r>
          </a:p>
        </p:txBody>
      </p:sp>
      <p:pic>
        <p:nvPicPr>
          <p:cNvPr id="206" name="Shape 206"/>
          <p:cNvPicPr preferRelativeResize="0"/>
          <p:nvPr/>
        </p:nvPicPr>
        <p:blipFill rotWithShape="1">
          <a:blip r:embed="rId3">
            <a:alphaModFix/>
          </a:blip>
          <a:srcRect b="0" l="0" r="0" t="0"/>
          <a:stretch/>
        </p:blipFill>
        <p:spPr>
          <a:xfrm>
            <a:off x="193175" y="2319045"/>
            <a:ext cx="3930900" cy="144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idx="1" type="body"/>
          </p:nvPr>
        </p:nvSpPr>
        <p:spPr>
          <a:xfrm>
            <a:off x="311700" y="1389600"/>
            <a:ext cx="3861000" cy="3179400"/>
          </a:xfrm>
          <a:prstGeom prst="rect">
            <a:avLst/>
          </a:prstGeom>
        </p:spPr>
        <p:txBody>
          <a:bodyPr anchorCtr="0" anchor="ctr" bIns="91425" lIns="91425" rIns="91425" wrap="square" tIns="91425">
            <a:noAutofit/>
          </a:bodyPr>
          <a:lstStyle/>
          <a:p>
            <a:pPr lvl="0" rtl="0">
              <a:spcBef>
                <a:spcPts val="0"/>
              </a:spcBef>
              <a:buNone/>
            </a:pPr>
            <a:r>
              <a:rPr lang="en" sz="1400"/>
              <a:t>The mouse event listeners track the movement of the mouse and the mouse click.  These also work for built in trackpads.  The listener will also check for information related to the mouse click like where the mouse carrot is located on the screen or what objects are under the mouse carrot when clicked.</a:t>
            </a:r>
          </a:p>
        </p:txBody>
      </p:sp>
      <p:sp>
        <p:nvSpPr>
          <p:cNvPr id="212" name="Shape 212"/>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rtl="0">
              <a:spcBef>
                <a:spcPts val="0"/>
              </a:spcBef>
              <a:buClr>
                <a:schemeClr val="dk1"/>
              </a:buClr>
              <a:buSzPct val="78571"/>
              <a:buFont typeface="Arial"/>
              <a:buNone/>
            </a:pPr>
            <a:r>
              <a:rPr lang="en"/>
              <a:t>Event Listener Types</a:t>
            </a:r>
          </a:p>
        </p:txBody>
      </p:sp>
      <p:sp>
        <p:nvSpPr>
          <p:cNvPr id="213" name="Shape 213"/>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
              <a:t>Mouse Events</a:t>
            </a:r>
          </a:p>
        </p:txBody>
      </p:sp>
      <p:pic>
        <p:nvPicPr>
          <p:cNvPr id="214" name="Shape 214"/>
          <p:cNvPicPr preferRelativeResize="0"/>
          <p:nvPr/>
        </p:nvPicPr>
        <p:blipFill rotWithShape="1">
          <a:blip r:embed="rId3">
            <a:alphaModFix/>
          </a:blip>
          <a:srcRect b="0" l="0" r="0" t="0"/>
          <a:stretch/>
        </p:blipFill>
        <p:spPr>
          <a:xfrm>
            <a:off x="4569343" y="2197499"/>
            <a:ext cx="4344300" cy="1608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