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Proxima Nova Semibold"/>
      <p:regular r:id="rId19"/>
      <p:bold r:id="rId20"/>
      <p:boldItalic r:id="rId21"/>
    </p:embeddedFont>
    <p:embeddedFont>
      <p:font typeface="Source Sans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16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Semibold-bold.fntdata"/><Relationship Id="rId22" Type="http://schemas.openxmlformats.org/officeDocument/2006/relationships/font" Target="fonts/SourceSansPro-regular.fntdata"/><Relationship Id="rId21" Type="http://schemas.openxmlformats.org/officeDocument/2006/relationships/font" Target="fonts/ProximaNovaSemibold-boldItalic.fntdata"/><Relationship Id="rId24" Type="http://schemas.openxmlformats.org/officeDocument/2006/relationships/font" Target="fonts/SourceSansPro-italic.fntdata"/><Relationship Id="rId23" Type="http://schemas.openxmlformats.org/officeDocument/2006/relationships/font" Target="fonts/SourceSans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ourceSans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19" Type="http://schemas.openxmlformats.org/officeDocument/2006/relationships/font" Target="fonts/ProximaNovaSemibold-regular.fntdata"/><Relationship Id="rId18" Type="http://schemas.openxmlformats.org/officeDocument/2006/relationships/font" Target="fonts/ProximaNov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 txBox="1"/>
          <p:nvPr/>
        </p:nvSpPr>
        <p:spPr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 txBox="1"/>
          <p:nvPr/>
        </p:nvSpPr>
        <p:spPr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>
            <p:ph idx="2" type="sldImg"/>
          </p:nvPr>
        </p:nvSpPr>
        <p:spPr>
          <a:xfrm>
            <a:off x="382058" y="685800"/>
            <a:ext cx="6087600" cy="34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" name="Google Shape;10;n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n"/>
          <p:cNvSpPr txBox="1"/>
          <p:nvPr/>
        </p:nvSpPr>
        <p:spPr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 txBox="1"/>
          <p:nvPr>
            <p:ph idx="12" type="sldNum"/>
          </p:nvPr>
        </p:nvSpPr>
        <p:spPr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cb4d0fc8f_0_334:notes"/>
          <p:cNvSpPr/>
          <p:nvPr>
            <p:ph idx="2" type="sldImg"/>
          </p:nvPr>
        </p:nvSpPr>
        <p:spPr>
          <a:xfrm>
            <a:off x="382058" y="685800"/>
            <a:ext cx="6087600" cy="34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cb4d0fc8f_0_334:notes"/>
          <p:cNvSpPr txBox="1"/>
          <p:nvPr>
            <p:ph idx="1" type="body"/>
          </p:nvPr>
        </p:nvSpPr>
        <p:spPr>
          <a:xfrm>
            <a:off x="685800" y="4343400"/>
            <a:ext cx="5480100" cy="41085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cb4d0fc8f_0_334:notes"/>
          <p:cNvSpPr txBox="1"/>
          <p:nvPr>
            <p:ph idx="12" type="sldNum"/>
          </p:nvPr>
        </p:nvSpPr>
        <p:spPr>
          <a:xfrm>
            <a:off x="3884613" y="8685213"/>
            <a:ext cx="2965500" cy="4509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cd61d618a_0_0:notes"/>
          <p:cNvSpPr/>
          <p:nvPr>
            <p:ph idx="2" type="sldImg"/>
          </p:nvPr>
        </p:nvSpPr>
        <p:spPr>
          <a:xfrm>
            <a:off x="382058" y="685800"/>
            <a:ext cx="6087600" cy="34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cd61d618a_0_0:notes"/>
          <p:cNvSpPr txBox="1"/>
          <p:nvPr>
            <p:ph idx="1" type="body"/>
          </p:nvPr>
        </p:nvSpPr>
        <p:spPr>
          <a:xfrm>
            <a:off x="685800" y="4343400"/>
            <a:ext cx="5480100" cy="41085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cd61d618a_0_0:notes"/>
          <p:cNvSpPr txBox="1"/>
          <p:nvPr>
            <p:ph idx="12" type="sldNum"/>
          </p:nvPr>
        </p:nvSpPr>
        <p:spPr>
          <a:xfrm>
            <a:off x="3884613" y="8685213"/>
            <a:ext cx="2965500" cy="4509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cd61d618a_0_8:notes"/>
          <p:cNvSpPr/>
          <p:nvPr>
            <p:ph idx="2" type="sldImg"/>
          </p:nvPr>
        </p:nvSpPr>
        <p:spPr>
          <a:xfrm>
            <a:off x="382058" y="685800"/>
            <a:ext cx="6087600" cy="34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cd61d618a_0_8:notes"/>
          <p:cNvSpPr txBox="1"/>
          <p:nvPr>
            <p:ph idx="1" type="body"/>
          </p:nvPr>
        </p:nvSpPr>
        <p:spPr>
          <a:xfrm>
            <a:off x="685800" y="4343400"/>
            <a:ext cx="5480100" cy="41085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cd61d618a_0_8:notes"/>
          <p:cNvSpPr txBox="1"/>
          <p:nvPr>
            <p:ph idx="12" type="sldNum"/>
          </p:nvPr>
        </p:nvSpPr>
        <p:spPr>
          <a:xfrm>
            <a:off x="3884613" y="8685213"/>
            <a:ext cx="2965500" cy="4509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cd61d618a_0_16:notes"/>
          <p:cNvSpPr/>
          <p:nvPr>
            <p:ph idx="2" type="sldImg"/>
          </p:nvPr>
        </p:nvSpPr>
        <p:spPr>
          <a:xfrm>
            <a:off x="382058" y="685800"/>
            <a:ext cx="6087600" cy="34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cd61d618a_0_16:notes"/>
          <p:cNvSpPr txBox="1"/>
          <p:nvPr>
            <p:ph idx="1" type="body"/>
          </p:nvPr>
        </p:nvSpPr>
        <p:spPr>
          <a:xfrm>
            <a:off x="685800" y="4343400"/>
            <a:ext cx="5480100" cy="41085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3cd61d618a_0_16:notes"/>
          <p:cNvSpPr txBox="1"/>
          <p:nvPr>
            <p:ph idx="12" type="sldNum"/>
          </p:nvPr>
        </p:nvSpPr>
        <p:spPr>
          <a:xfrm>
            <a:off x="3884613" y="8685213"/>
            <a:ext cx="2965500" cy="4509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cd61d618a_0_24:notes"/>
          <p:cNvSpPr/>
          <p:nvPr>
            <p:ph idx="2" type="sldImg"/>
          </p:nvPr>
        </p:nvSpPr>
        <p:spPr>
          <a:xfrm>
            <a:off x="382058" y="685800"/>
            <a:ext cx="6087600" cy="34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cd61d618a_0_24:notes"/>
          <p:cNvSpPr txBox="1"/>
          <p:nvPr>
            <p:ph idx="1" type="body"/>
          </p:nvPr>
        </p:nvSpPr>
        <p:spPr>
          <a:xfrm>
            <a:off x="685800" y="4343400"/>
            <a:ext cx="5480100" cy="41085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cd61d618a_0_24:notes"/>
          <p:cNvSpPr txBox="1"/>
          <p:nvPr>
            <p:ph idx="12" type="sldNum"/>
          </p:nvPr>
        </p:nvSpPr>
        <p:spPr>
          <a:xfrm>
            <a:off x="3884613" y="8685213"/>
            <a:ext cx="2965500" cy="4509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b4d0fc8f_0_354:notes"/>
          <p:cNvSpPr/>
          <p:nvPr>
            <p:ph idx="2" type="sldImg"/>
          </p:nvPr>
        </p:nvSpPr>
        <p:spPr>
          <a:xfrm>
            <a:off x="382058" y="685800"/>
            <a:ext cx="6087600" cy="34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cb4d0fc8f_0_354:notes"/>
          <p:cNvSpPr txBox="1"/>
          <p:nvPr>
            <p:ph idx="1" type="body"/>
          </p:nvPr>
        </p:nvSpPr>
        <p:spPr>
          <a:xfrm>
            <a:off x="685800" y="4343400"/>
            <a:ext cx="5480100" cy="41085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cb4d0fc8f_0_354:notes"/>
          <p:cNvSpPr txBox="1"/>
          <p:nvPr>
            <p:ph idx="12" type="sldNum"/>
          </p:nvPr>
        </p:nvSpPr>
        <p:spPr>
          <a:xfrm>
            <a:off x="3884613" y="8685213"/>
            <a:ext cx="2965500" cy="4509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cd61d618a_0_37:notes"/>
          <p:cNvSpPr/>
          <p:nvPr>
            <p:ph idx="2" type="sldImg"/>
          </p:nvPr>
        </p:nvSpPr>
        <p:spPr>
          <a:xfrm>
            <a:off x="382058" y="685800"/>
            <a:ext cx="6087600" cy="34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cd61d618a_0_37:notes"/>
          <p:cNvSpPr txBox="1"/>
          <p:nvPr>
            <p:ph idx="1" type="body"/>
          </p:nvPr>
        </p:nvSpPr>
        <p:spPr>
          <a:xfrm>
            <a:off x="685800" y="4343400"/>
            <a:ext cx="5480100" cy="41085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cd61d618a_0_37:notes"/>
          <p:cNvSpPr txBox="1"/>
          <p:nvPr>
            <p:ph idx="12" type="sldNum"/>
          </p:nvPr>
        </p:nvSpPr>
        <p:spPr>
          <a:xfrm>
            <a:off x="3884613" y="8685213"/>
            <a:ext cx="2965500" cy="4509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cd61d618a_0_46:notes"/>
          <p:cNvSpPr/>
          <p:nvPr>
            <p:ph idx="2" type="sldImg"/>
          </p:nvPr>
        </p:nvSpPr>
        <p:spPr>
          <a:xfrm>
            <a:off x="382058" y="685800"/>
            <a:ext cx="6087600" cy="34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cd61d618a_0_46:notes"/>
          <p:cNvSpPr txBox="1"/>
          <p:nvPr>
            <p:ph idx="1" type="body"/>
          </p:nvPr>
        </p:nvSpPr>
        <p:spPr>
          <a:xfrm>
            <a:off x="685800" y="4343400"/>
            <a:ext cx="5480100" cy="41085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cd61d618a_0_46:notes"/>
          <p:cNvSpPr txBox="1"/>
          <p:nvPr>
            <p:ph idx="12" type="sldNum"/>
          </p:nvPr>
        </p:nvSpPr>
        <p:spPr>
          <a:xfrm>
            <a:off x="3884613" y="8685213"/>
            <a:ext cx="2965500" cy="4509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cd61d618a_0_53:notes"/>
          <p:cNvSpPr/>
          <p:nvPr>
            <p:ph idx="2" type="sldImg"/>
          </p:nvPr>
        </p:nvSpPr>
        <p:spPr>
          <a:xfrm>
            <a:off x="382058" y="685800"/>
            <a:ext cx="6087600" cy="34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cd61d618a_0_53:notes"/>
          <p:cNvSpPr txBox="1"/>
          <p:nvPr>
            <p:ph idx="1" type="body"/>
          </p:nvPr>
        </p:nvSpPr>
        <p:spPr>
          <a:xfrm>
            <a:off x="685800" y="4343400"/>
            <a:ext cx="5480100" cy="41085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cd61d618a_0_53:notes"/>
          <p:cNvSpPr txBox="1"/>
          <p:nvPr>
            <p:ph idx="12" type="sldNum"/>
          </p:nvPr>
        </p:nvSpPr>
        <p:spPr>
          <a:xfrm>
            <a:off x="3884613" y="8685213"/>
            <a:ext cx="2965500" cy="4509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2163061" y="2605438"/>
            <a:ext cx="4807500" cy="524100"/>
          </a:xfrm>
          <a:prstGeom prst="rect">
            <a:avLst/>
          </a:prstGeom>
          <a:solidFill>
            <a:srgbClr val="FFFFFF">
              <a:alpha val="8540"/>
            </a:srgbClr>
          </a:solidFill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roxima Nova"/>
              <a:buNone/>
              <a:defRPr b="1" sz="2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68350" y="3124250"/>
            <a:ext cx="4807500" cy="248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roxima Nova"/>
              <a:buNone/>
              <a:defRPr sz="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 KO_5.png" id="21" name="Google Shape;21;p2"/>
          <p:cNvPicPr preferRelativeResize="0"/>
          <p:nvPr/>
        </p:nvPicPr>
        <p:blipFill rotWithShape="1">
          <a:blip r:embed="rId3">
            <a:alphaModFix/>
          </a:blip>
          <a:srcRect b="28535" l="0" r="0" t="0"/>
          <a:stretch/>
        </p:blipFill>
        <p:spPr>
          <a:xfrm>
            <a:off x="3302425" y="678150"/>
            <a:ext cx="2539125" cy="18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op column">
  <p:cSld name="TITLE_AND_TWO_COLUMNS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613500" y="1460975"/>
            <a:ext cx="7859100" cy="161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1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1"/>
          <p:cNvSpPr txBox="1"/>
          <p:nvPr>
            <p:ph type="title"/>
          </p:nvPr>
        </p:nvSpPr>
        <p:spPr>
          <a:xfrm>
            <a:off x="0" y="279475"/>
            <a:ext cx="2506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80" name="Google Shape;80;p11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_horizontal-02.jpg" id="83" name="Google Shape;83;p12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/>
          <p:nvPr>
            <p:ph type="title"/>
          </p:nvPr>
        </p:nvSpPr>
        <p:spPr>
          <a:xfrm>
            <a:off x="279952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11700" y="1389600"/>
            <a:ext cx="3861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>
            <p:ph type="title"/>
          </p:nvPr>
        </p:nvSpPr>
        <p:spPr>
          <a:xfrm>
            <a:off x="0" y="279475"/>
            <a:ext cx="86673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Alice_Logo_horizontal-02.jpg" id="90" name="Google Shape;90;p13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cxnSp>
        <p:nvCxnSpPr>
          <p:cNvPr id="92" name="Google Shape;92;p13"/>
          <p:cNvCxnSpPr/>
          <p:nvPr/>
        </p:nvCxnSpPr>
        <p:spPr>
          <a:xfrm>
            <a:off x="4333638" y="1876450"/>
            <a:ext cx="0" cy="2277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989000" y="1672475"/>
            <a:ext cx="7049700" cy="17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600"/>
              <a:buFont typeface="Proxima Nova"/>
              <a:buNone/>
              <a:defRPr b="1" sz="36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"/>
              <a:buNone/>
              <a:defRPr b="1" sz="3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_horizontal-02.jp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1">
  <p:cSld name="MAIN_POINT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600"/>
              <a:buFont typeface="Proxima Nova"/>
              <a:buNone/>
              <a:defRPr b="1" sz="36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PT cover3-main point.png" id="100" name="Google Shape;10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76150" y="-39086"/>
            <a:ext cx="3167849" cy="5193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horizon.png" id="101" name="Google Shape;101;p15"/>
          <p:cNvPicPr preferRelativeResize="0"/>
          <p:nvPr/>
        </p:nvPicPr>
        <p:blipFill rotWithShape="1">
          <a:blip r:embed="rId3">
            <a:alphaModFix/>
          </a:blip>
          <a:srcRect b="-7227" l="0" r="0" t="0"/>
          <a:stretch/>
        </p:blipFill>
        <p:spPr>
          <a:xfrm>
            <a:off x="410905" y="244875"/>
            <a:ext cx="886357" cy="2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title.png" id="102" name="Google Shape;102;p15"/>
          <p:cNvPicPr preferRelativeResize="0"/>
          <p:nvPr/>
        </p:nvPicPr>
        <p:blipFill rotWithShape="1">
          <a:blip r:embed="rId4">
            <a:alphaModFix/>
          </a:blip>
          <a:srcRect b="-10" l="32203" r="0" t="10"/>
          <a:stretch/>
        </p:blipFill>
        <p:spPr>
          <a:xfrm>
            <a:off x="-5287" y="270500"/>
            <a:ext cx="341950" cy="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 cover2- bg.png" id="104" name="Google Shape;104;p16"/>
          <p:cNvPicPr preferRelativeResize="0"/>
          <p:nvPr/>
        </p:nvPicPr>
        <p:blipFill rotWithShape="1">
          <a:blip r:embed="rId2">
            <a:alphaModFix/>
          </a:blip>
          <a:srcRect b="0" l="0" r="5000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b="1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6" name="Google Shape;106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7" name="Google Shape;107;p16"/>
          <p:cNvSpPr txBox="1"/>
          <p:nvPr>
            <p:ph idx="2" type="body"/>
          </p:nvPr>
        </p:nvSpPr>
        <p:spPr>
          <a:xfrm>
            <a:off x="4939500" y="902050"/>
            <a:ext cx="3837000" cy="35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_horizontal-02.jpg"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">
  <p:cSld name="SECTION_TITLE_AND_DESCRIPTION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2534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600"/>
              <a:buFont typeface="Proxima Nova"/>
              <a:buNone/>
              <a:defRPr b="1" sz="36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3" name="Google Shape;113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4" name="Google Shape;114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 horizon 2.png" id="116" name="Google Shape;116;p17"/>
          <p:cNvPicPr preferRelativeResize="0"/>
          <p:nvPr/>
        </p:nvPicPr>
        <p:blipFill rotWithShape="1">
          <a:blip r:embed="rId2">
            <a:alphaModFix/>
          </a:blip>
          <a:srcRect b="-8798" l="0" r="-2312" t="-9140"/>
          <a:stretch/>
        </p:blipFill>
        <p:spPr>
          <a:xfrm>
            <a:off x="7687034" y="205447"/>
            <a:ext cx="1110985" cy="3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>
            <p:ph idx="3" type="title"/>
          </p:nvPr>
        </p:nvSpPr>
        <p:spPr>
          <a:xfrm>
            <a:off x="0" y="279475"/>
            <a:ext cx="2617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2">
  <p:cSld name="SECTION_TITLE_AND_DESCRIPTION_2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600"/>
              <a:buFont typeface="Proxima Nova"/>
              <a:buNone/>
              <a:defRPr b="1" sz="36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1" name="Google Shape;121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100"/>
              <a:buFont typeface="Proxima Nova"/>
              <a:buNone/>
              <a:defRPr sz="21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2" name="Google Shape;122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 horizon.png" id="124" name="Google Shape;124;p18"/>
          <p:cNvPicPr preferRelativeResize="0"/>
          <p:nvPr/>
        </p:nvPicPr>
        <p:blipFill rotWithShape="1">
          <a:blip r:embed="rId2">
            <a:alphaModFix/>
          </a:blip>
          <a:srcRect b="-7227" l="0" r="0" t="0"/>
          <a:stretch/>
        </p:blipFill>
        <p:spPr>
          <a:xfrm>
            <a:off x="7846696" y="244875"/>
            <a:ext cx="886357" cy="2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title.png" id="125" name="Google Shape;125;p18"/>
          <p:cNvPicPr preferRelativeResize="0"/>
          <p:nvPr/>
        </p:nvPicPr>
        <p:blipFill rotWithShape="1">
          <a:blip r:embed="rId3">
            <a:alphaModFix/>
          </a:blip>
          <a:srcRect b="-10" l="32203" r="0" t="10"/>
          <a:stretch/>
        </p:blipFill>
        <p:spPr>
          <a:xfrm flipH="1">
            <a:off x="8803913" y="270500"/>
            <a:ext cx="352500" cy="17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 section.png"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4572000" cy="116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 cover3- section.png"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0" y="3757677"/>
            <a:ext cx="4572000" cy="139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/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_horizontal-02.jpg" id="131" name="Google Shape;131;p19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12000"/>
              <a:buFont typeface="Proxima Nova"/>
              <a:buNone/>
              <a:defRPr sz="12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_horizontal-02.jpg" id="136" name="Google Shape;136;p20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410876" y="2838242"/>
            <a:ext cx="6908100" cy="60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  <a:defRPr b="1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449318" y="3335683"/>
            <a:ext cx="5268900" cy="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None/>
              <a:defRPr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 KO_5.png"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50" y="1316542"/>
            <a:ext cx="2051175" cy="20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 KO_5.png" id="141" name="Google Shape;141;p22"/>
          <p:cNvPicPr preferRelativeResize="0"/>
          <p:nvPr/>
        </p:nvPicPr>
        <p:blipFill rotWithShape="1">
          <a:blip r:embed="rId3">
            <a:alphaModFix/>
          </a:blip>
          <a:srcRect b="28535" l="0" r="0" t="0"/>
          <a:stretch/>
        </p:blipFill>
        <p:spPr>
          <a:xfrm>
            <a:off x="3302425" y="678150"/>
            <a:ext cx="2539125" cy="18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3400600" y="2546450"/>
            <a:ext cx="2342700" cy="524100"/>
          </a:xfrm>
          <a:prstGeom prst="rect">
            <a:avLst/>
          </a:prstGeom>
          <a:solidFill>
            <a:srgbClr val="FFFFFF">
              <a:alpha val="85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roxima Nova"/>
              <a:buNone/>
            </a:pPr>
            <a:r>
              <a:rPr b="1" lang="en-US" sz="2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2882300" y="3089836"/>
            <a:ext cx="33954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roxima Nova"/>
              <a:buNone/>
            </a:pPr>
            <a:r>
              <a:rPr lang="en-US" sz="9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  <a:endParaRPr sz="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 KO_5.png"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50" y="1316542"/>
            <a:ext cx="2051175" cy="205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429050" y="2716278"/>
            <a:ext cx="39189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 !</a:t>
            </a:r>
            <a:endParaRPr b="1" sz="3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480280" y="3318512"/>
            <a:ext cx="49563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  <a:endParaRPr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 1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/>
        </p:nvSpPr>
        <p:spPr>
          <a:xfrm>
            <a:off x="2117800" y="3001466"/>
            <a:ext cx="47526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roxima Nova"/>
              <a:buNone/>
            </a:pPr>
            <a:r>
              <a:rPr b="1" lang="en-US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/>
          </a:p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 KO_5.png" id="152" name="Google Shape;152;p24"/>
          <p:cNvPicPr preferRelativeResize="0"/>
          <p:nvPr/>
        </p:nvPicPr>
        <p:blipFill rotWithShape="1">
          <a:blip r:embed="rId3">
            <a:alphaModFix/>
          </a:blip>
          <a:srcRect b="30396" l="0" r="0" t="0"/>
          <a:stretch/>
        </p:blipFill>
        <p:spPr>
          <a:xfrm>
            <a:off x="2783250" y="263625"/>
            <a:ext cx="3588450" cy="2497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4"/>
          <p:cNvCxnSpPr/>
          <p:nvPr/>
        </p:nvCxnSpPr>
        <p:spPr>
          <a:xfrm>
            <a:off x="2117924" y="2921100"/>
            <a:ext cx="4752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24"/>
          <p:cNvSpPr txBox="1"/>
          <p:nvPr/>
        </p:nvSpPr>
        <p:spPr>
          <a:xfrm>
            <a:off x="2112511" y="3532323"/>
            <a:ext cx="47787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</a:pPr>
            <a:r>
              <a:rPr lang="en-US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 go to www.alice.org</a:t>
            </a:r>
            <a:endParaRPr sz="9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549275" y="80682"/>
            <a:ext cx="80421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4800"/>
              <a:buFont typeface="Verdana"/>
              <a:buNone/>
              <a:defRPr b="0" i="0" sz="4800" u="none" cap="none" strike="noStrike">
                <a:solidFill>
                  <a:srgbClr val="1241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549275" y="1149274"/>
            <a:ext cx="8042100" cy="3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52119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7EC0DB"/>
              </a:buClr>
              <a:buSzPts val="352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2418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266F8B"/>
              </a:buClr>
              <a:buSzPts val="308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2418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7EC0DB"/>
              </a:buClr>
              <a:buSzPts val="308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96239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266F8B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96239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7EC0DB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4329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spcBef>
                <a:spcPts val="1600"/>
              </a:spcBef>
              <a:spcAft>
                <a:spcPts val="0"/>
              </a:spcAft>
              <a:buClr>
                <a:srgbClr val="7EC0DB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spcBef>
                <a:spcPts val="1600"/>
              </a:spcBef>
              <a:spcAft>
                <a:spcPts val="1600"/>
              </a:spcAft>
              <a:buClr>
                <a:srgbClr val="7EC0DB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2">
  <p:cSld name="TITLE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ctrTitle"/>
          </p:nvPr>
        </p:nvSpPr>
        <p:spPr>
          <a:xfrm>
            <a:off x="1837775" y="3007763"/>
            <a:ext cx="5404500" cy="46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roxima Nova"/>
              <a:buNone/>
              <a:defRPr b="1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2010675" y="3530100"/>
            <a:ext cx="5001000" cy="2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None/>
              <a:defRPr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 KO_5.png" id="31" name="Google Shape;31;p4"/>
          <p:cNvPicPr preferRelativeResize="0"/>
          <p:nvPr/>
        </p:nvPicPr>
        <p:blipFill rotWithShape="1">
          <a:blip r:embed="rId3">
            <a:alphaModFix/>
          </a:blip>
          <a:srcRect b="30396" l="0" r="0" t="0"/>
          <a:stretch/>
        </p:blipFill>
        <p:spPr>
          <a:xfrm>
            <a:off x="2783250" y="263625"/>
            <a:ext cx="3588450" cy="2497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4"/>
          <p:cNvCxnSpPr/>
          <p:nvPr/>
        </p:nvCxnSpPr>
        <p:spPr>
          <a:xfrm>
            <a:off x="2117924" y="2921100"/>
            <a:ext cx="4752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2279400" y="2465777"/>
            <a:ext cx="4696200" cy="534000"/>
          </a:xfrm>
          <a:prstGeom prst="rect">
            <a:avLst/>
          </a:prstGeom>
          <a:solidFill>
            <a:srgbClr val="FFFFFF">
              <a:alpha val="8540"/>
            </a:srgbClr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"/>
              <a:buNone/>
              <a:defRPr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316" y="1755731"/>
            <a:ext cx="613975" cy="6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idx="2" type="title"/>
          </p:nvPr>
        </p:nvSpPr>
        <p:spPr>
          <a:xfrm>
            <a:off x="4252073" y="1934579"/>
            <a:ext cx="4584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400"/>
              <a:buFont typeface="Proxima Nova"/>
              <a:buNone/>
              <a:defRPr b="1" sz="24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596625" y="2829600"/>
            <a:ext cx="5799300" cy="61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"/>
              <a:buNone/>
              <a:def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6"/>
          <p:cNvSpPr/>
          <p:nvPr/>
        </p:nvSpPr>
        <p:spPr>
          <a:xfrm rot="-5400000">
            <a:off x="4410332" y="2547258"/>
            <a:ext cx="240300" cy="240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go.png" id="42" name="Google Shape;4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075" y="1829425"/>
            <a:ext cx="809050" cy="97225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>
            <p:ph idx="2" type="title"/>
          </p:nvPr>
        </p:nvSpPr>
        <p:spPr>
          <a:xfrm>
            <a:off x="4642435" y="2517213"/>
            <a:ext cx="3707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roxima Nova"/>
              <a:buNone/>
              <a:defRPr b="1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2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311700" y="2951275"/>
            <a:ext cx="8520600" cy="5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roxima Nova"/>
              <a:buNone/>
              <a:defRPr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.png" id="47" name="Google Shape;4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559" y="1469900"/>
            <a:ext cx="785330" cy="943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7"/>
          <p:cNvCxnSpPr/>
          <p:nvPr/>
        </p:nvCxnSpPr>
        <p:spPr>
          <a:xfrm>
            <a:off x="2465325" y="2921100"/>
            <a:ext cx="42198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7"/>
          <p:cNvSpPr txBox="1"/>
          <p:nvPr>
            <p:ph idx="2" type="title"/>
          </p:nvPr>
        </p:nvSpPr>
        <p:spPr>
          <a:xfrm>
            <a:off x="1299897" y="2338775"/>
            <a:ext cx="6531300" cy="5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roxima Nova Semibold"/>
              <a:buNone/>
              <a:defRPr sz="3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Proxima Nova Semibold"/>
              <a:buNone/>
              <a:defRPr sz="3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0" y="279475"/>
            <a:ext cx="2617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311700" y="1397475"/>
            <a:ext cx="8520600" cy="317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lice_Logo_horizontal-02.jpg" id="56" name="Google Shape;56;p8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" type="body"/>
          </p:nvPr>
        </p:nvSpPr>
        <p:spPr>
          <a:xfrm>
            <a:off x="311700" y="1460950"/>
            <a:ext cx="37818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484750" y="1460975"/>
            <a:ext cx="43053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 txBox="1"/>
          <p:nvPr>
            <p:ph type="title"/>
          </p:nvPr>
        </p:nvSpPr>
        <p:spPr>
          <a:xfrm>
            <a:off x="0" y="279475"/>
            <a:ext cx="27447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3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64" name="Google Shape;64;p9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9"/>
          <p:cNvCxnSpPr/>
          <p:nvPr/>
        </p:nvCxnSpPr>
        <p:spPr>
          <a:xfrm>
            <a:off x="4333638" y="1876450"/>
            <a:ext cx="0" cy="2277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2">
  <p:cSld name="TITLE_AND_TWO_COLUMNS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664225" y="1460950"/>
            <a:ext cx="38451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0" y="279475"/>
            <a:ext cx="2385300" cy="257400"/>
          </a:xfrm>
          <a:prstGeom prst="rect">
            <a:avLst/>
          </a:prstGeom>
          <a:solidFill>
            <a:srgbClr val="25344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0" y="279475"/>
            <a:ext cx="28452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2800"/>
              <a:buNone/>
              <a:defRPr>
                <a:solidFill>
                  <a:srgbClr val="253446"/>
                </a:solidFill>
              </a:defRPr>
            </a:lvl9pPr>
          </a:lstStyle>
          <a:p/>
        </p:txBody>
      </p:sp>
      <p:pic>
        <p:nvPicPr>
          <p:cNvPr descr="Alice_Logo_horizontal-02.jpg" id="72" name="Google Shape;72;p10"/>
          <p:cNvPicPr preferRelativeResize="0"/>
          <p:nvPr/>
        </p:nvPicPr>
        <p:blipFill rotWithShape="1">
          <a:blip r:embed="rId2">
            <a:alphaModFix/>
          </a:blip>
          <a:srcRect b="0" l="69" r="79" t="0"/>
          <a:stretch/>
        </p:blipFill>
        <p:spPr>
          <a:xfrm>
            <a:off x="7531250" y="203275"/>
            <a:ext cx="1388999" cy="435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0"/>
          <p:cNvCxnSpPr/>
          <p:nvPr/>
        </p:nvCxnSpPr>
        <p:spPr>
          <a:xfrm>
            <a:off x="4333638" y="1876450"/>
            <a:ext cx="0" cy="2277000"/>
          </a:xfrm>
          <a:prstGeom prst="straightConnector1">
            <a:avLst/>
          </a:prstGeom>
          <a:noFill/>
          <a:ln cap="flat" cmpd="sng" w="9525">
            <a:solidFill>
              <a:srgbClr val="1C273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"/>
          <p:cNvSpPr txBox="1"/>
          <p:nvPr>
            <p:ph type="title"/>
          </p:nvPr>
        </p:nvSpPr>
        <p:spPr>
          <a:xfrm>
            <a:off x="311700" y="638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446"/>
              </a:buClr>
              <a:buSzPts val="3000"/>
              <a:buFont typeface="Proxima Nova"/>
              <a:buNone/>
              <a:defRPr sz="3000">
                <a:solidFill>
                  <a:srgbClr val="25344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311700" y="1561425"/>
            <a:ext cx="85206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alice.org/?post_type=lessons&amp;p=1969923&amp;preview=tru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ctrTitle"/>
          </p:nvPr>
        </p:nvSpPr>
        <p:spPr>
          <a:xfrm>
            <a:off x="2163061" y="2605438"/>
            <a:ext cx="4807500" cy="5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Arithmetic Expressions</a:t>
            </a:r>
            <a:endParaRPr/>
          </a:p>
        </p:txBody>
      </p:sp>
      <p:sp>
        <p:nvSpPr>
          <p:cNvPr id="164" name="Google Shape;164;p26"/>
          <p:cNvSpPr txBox="1"/>
          <p:nvPr>
            <p:ph idx="1" type="subTitle"/>
          </p:nvPr>
        </p:nvSpPr>
        <p:spPr>
          <a:xfrm>
            <a:off x="2168350" y="3124250"/>
            <a:ext cx="4807500" cy="2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http://www.alice.org/resources/lessons/arithmetic-expressions/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an Arithmetic Expression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11700" y="1397475"/>
            <a:ext cx="8520600" cy="31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Traditional math and formula computations are implemented as arithmetic expressions in a computer program.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 arithmetic expression: </a:t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is a combination of operators and operands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evaluates to a numeric value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 txBox="1"/>
          <p:nvPr>
            <p:ph type="title"/>
          </p:nvPr>
        </p:nvSpPr>
        <p:spPr>
          <a:xfrm>
            <a:off x="0" y="279475"/>
            <a:ext cx="2617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Arithmetic Expression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0" y="279475"/>
            <a:ext cx="2617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Arithmetic Expression</a:t>
            </a:r>
            <a:endParaRPr/>
          </a:p>
        </p:txBody>
      </p:sp>
      <p:sp>
        <p:nvSpPr>
          <p:cNvPr id="179" name="Google Shape;179;p28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Operand Types</a:t>
            </a:r>
            <a:endParaRPr/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311700" y="1397475"/>
            <a:ext cx="8520600" cy="31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A numeric operand can be either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 whole number (integer)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Or a floating pt number (decimal number).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This also includes</a:t>
            </a:r>
            <a:r>
              <a:rPr lang="en-US"/>
              <a:t> functions that resolve to a whole number or decimal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Get distance, get width, and get double or integer from user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0" y="279475"/>
            <a:ext cx="2617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Arithmetic Expression</a:t>
            </a:r>
            <a:endParaRPr/>
          </a:p>
        </p:txBody>
      </p:sp>
      <p:sp>
        <p:nvSpPr>
          <p:cNvPr id="187" name="Google Shape;187;p29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Operators</a:t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311700" y="1397475"/>
            <a:ext cx="8520600" cy="31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Arithmetic operators are mathematical function that takes two operands and perform a calculation on them such as: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Addition		+</a:t>
            </a:r>
            <a:br>
              <a:rPr lang="en-US" sz="1400"/>
            </a:br>
            <a:r>
              <a:rPr lang="en-US" sz="1400"/>
              <a:t>Subtraction		-</a:t>
            </a:r>
            <a:br>
              <a:rPr lang="en-US" sz="1400"/>
            </a:br>
            <a:r>
              <a:rPr lang="en-US" sz="1400"/>
              <a:t>Multiplication		*</a:t>
            </a:r>
            <a:br>
              <a:rPr lang="en-US" sz="1400"/>
            </a:br>
            <a:r>
              <a:rPr lang="en-US" sz="1400"/>
              <a:t>Division		/</a:t>
            </a:r>
            <a:br>
              <a:rPr lang="en-US" sz="1400"/>
            </a:br>
            <a:r>
              <a:rPr lang="en-US" sz="1400"/>
              <a:t>Remainder (mod)	%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Alice also supports mathematical functions that can be performed such as resolving between a minimum or maximum value, getting the square root, or even sine or cosine.  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311700" y="1389600"/>
            <a:ext cx="3861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Alice these can be accessed using the Math drop down menu item when modifying a parameter that uses the whole number or decimal data type.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You first select the operator and then select the operands. 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You can use placeholders that you then replace with </a:t>
            </a:r>
            <a:r>
              <a:rPr lang="en-US"/>
              <a:t>functions or variables</a:t>
            </a:r>
            <a:r>
              <a:rPr lang="en-US"/>
              <a:t>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Alice in most cases assumes a binary expression but you can string multiple arithmetic expressions together by further modifying operands.</a:t>
            </a:r>
            <a:endParaRPr/>
          </a:p>
        </p:txBody>
      </p:sp>
      <p:sp>
        <p:nvSpPr>
          <p:cNvPr id="195" name="Google Shape;195;p30"/>
          <p:cNvSpPr txBox="1"/>
          <p:nvPr>
            <p:ph type="title"/>
          </p:nvPr>
        </p:nvSpPr>
        <p:spPr>
          <a:xfrm>
            <a:off x="0" y="279475"/>
            <a:ext cx="86673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Arithmetic Expression</a:t>
            </a:r>
            <a:endParaRPr/>
          </a:p>
        </p:txBody>
      </p:sp>
      <p:sp>
        <p:nvSpPr>
          <p:cNvPr id="196" name="Google Shape;196;p30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Arithmetic Expression</a:t>
            </a:r>
            <a:endParaRPr/>
          </a:p>
        </p:txBody>
      </p:sp>
      <p:pic>
        <p:nvPicPr>
          <p:cNvPr descr="subtract.png" id="197" name="Google Shape;19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6300" y="1815081"/>
            <a:ext cx="3861000" cy="248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0" y="279475"/>
            <a:ext cx="26178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Arithmetic Expression</a:t>
            </a:r>
            <a:endParaRPr/>
          </a:p>
        </p:txBody>
      </p:sp>
      <p:sp>
        <p:nvSpPr>
          <p:cNvPr id="204" name="Google Shape;204;p31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Uses of </a:t>
            </a:r>
            <a:r>
              <a:rPr lang="en-US"/>
              <a:t>Arithmetic</a:t>
            </a:r>
            <a:r>
              <a:rPr lang="en-US"/>
              <a:t> Expression</a:t>
            </a:r>
            <a:endParaRPr/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311700" y="1397475"/>
            <a:ext cx="8520600" cy="31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uses of mathematical equations in Alice are: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To modify a distance or spatial relationship</a:t>
            </a:r>
            <a:br>
              <a:rPr lang="en-US"/>
            </a:b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To calculate a number of iterations for a count loop</a:t>
            </a:r>
            <a:br>
              <a:rPr lang="en-US"/>
            </a:b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To increment or </a:t>
            </a:r>
            <a:r>
              <a:rPr lang="en-US"/>
              <a:t>decrement</a:t>
            </a:r>
            <a:r>
              <a:rPr lang="en-US"/>
              <a:t> a variable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311700" y="1389600"/>
            <a:ext cx="3861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Alice the location of an object in space is often unknown due to the way you build your scene.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Using the get distance function to determine how far to have something move can be an easy way to animate an object moving the distance.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However because using the getDistance functions calculates the value based on the middle of the objects this </a:t>
            </a:r>
            <a:r>
              <a:rPr lang="en-US"/>
              <a:t>function</a:t>
            </a:r>
            <a:r>
              <a:rPr lang="en-US"/>
              <a:t> by itself will stack the objects on top of each other.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A simple arithmetic expression can help you modify the statement to have the object stop just short of the target object.</a:t>
            </a:r>
            <a:endParaRPr/>
          </a:p>
        </p:txBody>
      </p:sp>
      <p:sp>
        <p:nvSpPr>
          <p:cNvPr id="212" name="Google Shape;212;p32"/>
          <p:cNvSpPr txBox="1"/>
          <p:nvPr>
            <p:ph type="title"/>
          </p:nvPr>
        </p:nvSpPr>
        <p:spPr>
          <a:xfrm>
            <a:off x="0" y="279475"/>
            <a:ext cx="86673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Arithmetic Expression</a:t>
            </a:r>
            <a:endParaRPr/>
          </a:p>
        </p:txBody>
      </p:sp>
      <p:sp>
        <p:nvSpPr>
          <p:cNvPr id="213" name="Google Shape;213;p32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Calculating a Distance</a:t>
            </a:r>
            <a:endParaRPr/>
          </a:p>
        </p:txBody>
      </p:sp>
      <p:pic>
        <p:nvPicPr>
          <p:cNvPr descr="slide22.png" id="214" name="Google Shape;21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9" y="1967050"/>
            <a:ext cx="4166516" cy="149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4664225" y="1460950"/>
            <a:ext cx="3845100" cy="31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In animation you may want to have a looping animation run an unknown amount of times to match another animation:</a:t>
            </a:r>
            <a:endParaRPr sz="1200"/>
          </a:p>
          <a:p>
            <a:pPr indent="-304800" lvl="0" marL="457200" rtl="0"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lang="en-US" sz="1200"/>
              <a:t>having a certain amount of walking motions happen depending on the distance traveled</a:t>
            </a:r>
            <a:endParaRPr sz="1200"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 sz="1200"/>
              <a:t>Having the mouth move to match the duration of a dialogue</a:t>
            </a:r>
            <a:endParaRPr sz="12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200"/>
              <a:t>You can have the number of loops = the distance or duration of a dialogue / the duration or distance of </a:t>
            </a:r>
            <a:r>
              <a:rPr lang="en-US" sz="1200"/>
              <a:t>the walk or talk cycle</a:t>
            </a:r>
            <a:endParaRPr sz="12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200"/>
              <a:t>*</a:t>
            </a:r>
            <a:r>
              <a:rPr lang="en-US" sz="1200"/>
              <a:t>Example uses integer divide to round off a whole number to be compliant with Loop data type</a:t>
            </a:r>
            <a:endParaRPr sz="1200"/>
          </a:p>
        </p:txBody>
      </p:sp>
      <p:sp>
        <p:nvSpPr>
          <p:cNvPr id="221" name="Google Shape;221;p33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Calculating Number of Iterations</a:t>
            </a:r>
            <a:endParaRPr/>
          </a:p>
        </p:txBody>
      </p:sp>
      <p:sp>
        <p:nvSpPr>
          <p:cNvPr id="222" name="Google Shape;222;p33"/>
          <p:cNvSpPr txBox="1"/>
          <p:nvPr>
            <p:ph type="title"/>
          </p:nvPr>
        </p:nvSpPr>
        <p:spPr>
          <a:xfrm>
            <a:off x="0" y="279475"/>
            <a:ext cx="28452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Arithmetic Expression</a:t>
            </a:r>
            <a:endParaRPr/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25" y="2034699"/>
            <a:ext cx="3912725" cy="166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311700" y="1389600"/>
            <a:ext cx="3861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When using variable you will often want to increment or decrement the value when events happen in the world such as:</a:t>
            </a:r>
            <a:endParaRPr sz="1400"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TimeVariable - 1 to count down based on a timer event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ScoreVariable + 1 to track score based on a triggering event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ItemsCollected + 1 to track an item count based on a triggering event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400"/>
              <a:t>*example shows a timer event </a:t>
            </a:r>
            <a:r>
              <a:rPr lang="en-US" sz="1400"/>
              <a:t>triggered</a:t>
            </a:r>
            <a:r>
              <a:rPr lang="en-US" sz="1400"/>
              <a:t> every second that decrements the time left variable</a:t>
            </a:r>
            <a:endParaRPr sz="1400"/>
          </a:p>
        </p:txBody>
      </p:sp>
      <p:sp>
        <p:nvSpPr>
          <p:cNvPr id="230" name="Google Shape;230;p34"/>
          <p:cNvSpPr txBox="1"/>
          <p:nvPr>
            <p:ph type="title"/>
          </p:nvPr>
        </p:nvSpPr>
        <p:spPr>
          <a:xfrm>
            <a:off x="0" y="279475"/>
            <a:ext cx="8667300" cy="2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Arithmetic Expression</a:t>
            </a:r>
            <a:endParaRPr/>
          </a:p>
        </p:txBody>
      </p:sp>
      <p:sp>
        <p:nvSpPr>
          <p:cNvPr id="231" name="Google Shape;231;p34"/>
          <p:cNvSpPr txBox="1"/>
          <p:nvPr>
            <p:ph idx="2" type="title"/>
          </p:nvPr>
        </p:nvSpPr>
        <p:spPr>
          <a:xfrm>
            <a:off x="269375" y="680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Incrementing and Decrementing</a:t>
            </a:r>
            <a:endParaRPr/>
          </a:p>
        </p:txBody>
      </p:sp>
      <p:pic>
        <p:nvPicPr>
          <p:cNvPr id="232" name="Google Shape;2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650" y="2790275"/>
            <a:ext cx="4053125" cy="169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650" y="1674800"/>
            <a:ext cx="4053126" cy="11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ice Theme 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