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81800" cy="9296400"/>
  <p:embeddedFontLst>
    <p:embeddedFont>
      <p:font typeface="Proxima Nova"/>
      <p:regular r:id="rId24"/>
      <p:bold r:id="rId25"/>
      <p:italic r:id="rId26"/>
      <p:boldItalic r:id="rId27"/>
    </p:embeddedFont>
    <p:embeddedFont>
      <p:font typeface="Proxima Nova Semibold"/>
      <p:regular r:id="rId28"/>
      <p:bold r:id="rId29"/>
      <p:boldItalic r:id="rId30"/>
    </p:embeddedFont>
    <p:embeddedFont>
      <p:font typeface="Source Sans Pr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roximaNova-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roximaNova-italic.fntdata"/><Relationship Id="rId25" Type="http://schemas.openxmlformats.org/officeDocument/2006/relationships/font" Target="fonts/ProximaNova-bold.fntdata"/><Relationship Id="rId28" Type="http://schemas.openxmlformats.org/officeDocument/2006/relationships/font" Target="fonts/ProximaNovaSemibold-regular.fntdata"/><Relationship Id="rId27" Type="http://schemas.openxmlformats.org/officeDocument/2006/relationships/font" Target="fonts/ProximaNova-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roximaNovaSemibold-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SourceSansPro-regular.fntdata"/><Relationship Id="rId30" Type="http://schemas.openxmlformats.org/officeDocument/2006/relationships/font" Target="fonts/ProximaNovaSemibold-boldItalic.fntdata"/><Relationship Id="rId11" Type="http://schemas.openxmlformats.org/officeDocument/2006/relationships/slide" Target="slides/slide7.xml"/><Relationship Id="rId33" Type="http://schemas.openxmlformats.org/officeDocument/2006/relationships/font" Target="fonts/SourceSansPro-italic.fntdata"/><Relationship Id="rId10" Type="http://schemas.openxmlformats.org/officeDocument/2006/relationships/slide" Target="slides/slide6.xml"/><Relationship Id="rId32" Type="http://schemas.openxmlformats.org/officeDocument/2006/relationships/font" Target="fonts/SourceSansPro-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SourceSansPro-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2589" cy="465357"/>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10428" lvl="1" marL="302529"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8157" lvl="2" marL="60505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5888" lvl="3" marL="90758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3617" lvl="4" marL="121011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1346" lvl="5" marL="151264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11775" lvl="6" marL="181517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9505" lvl="7" marL="211770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7234" lvl="8" marL="242023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98050" y="0"/>
            <a:ext cx="2982589" cy="465357"/>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10428" lvl="1" marL="302529"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8157" lvl="2" marL="60505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5888" lvl="3" marL="90758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3617" lvl="4" marL="121011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1346" lvl="5" marL="151264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11775" lvl="6" marL="181517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9505" lvl="7" marL="211770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7234" lvl="8" marL="242023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41313" y="696913"/>
            <a:ext cx="6199187" cy="348773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8652" y="4415522"/>
            <a:ext cx="5504510" cy="4183915"/>
          </a:xfrm>
          <a:prstGeom prst="rect">
            <a:avLst/>
          </a:prstGeom>
          <a:noFill/>
          <a:ln>
            <a:noFill/>
          </a:ln>
        </p:spPr>
        <p:txBody>
          <a:bodyPr anchorCtr="0" anchor="t" bIns="91425" lIns="91425" spcFirstLastPara="1" rIns="91425" wrap="square" tIns="91425"/>
          <a:lstStyle>
            <a:lvl1pPr indent="-228600" lvl="0" marL="457200" marR="0" rtl="0" algn="l">
              <a:spcBef>
                <a:spcPts val="240"/>
              </a:spcBef>
              <a:spcAft>
                <a:spcPts val="0"/>
              </a:spcAft>
              <a:buSzPts val="1400"/>
              <a:buNone/>
              <a:defRPr b="0" i="0" sz="8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SzPts val="1400"/>
              <a:buNone/>
              <a:defRPr b="0" i="0" sz="800" u="none" cap="none" strike="noStrike">
                <a:solidFill>
                  <a:schemeClr val="dk1"/>
                </a:solidFill>
                <a:latin typeface="Arial"/>
                <a:ea typeface="Arial"/>
                <a:cs typeface="Arial"/>
                <a:sym typeface="Arial"/>
              </a:defRPr>
            </a:lvl2pPr>
            <a:lvl3pPr indent="-228600" lvl="2" marL="1371600" marR="0" rtl="0" algn="l">
              <a:spcBef>
                <a:spcPts val="240"/>
              </a:spcBef>
              <a:spcAft>
                <a:spcPts val="0"/>
              </a:spcAft>
              <a:buSzPts val="1400"/>
              <a:buNone/>
              <a:defRPr b="0" i="0" sz="800" u="none" cap="none" strike="noStrike">
                <a:solidFill>
                  <a:schemeClr val="dk1"/>
                </a:solidFill>
                <a:latin typeface="Arial"/>
                <a:ea typeface="Arial"/>
                <a:cs typeface="Arial"/>
                <a:sym typeface="Arial"/>
              </a:defRPr>
            </a:lvl3pPr>
            <a:lvl4pPr indent="-228600" lvl="3" marL="1828800" marR="0" rtl="0" algn="l">
              <a:spcBef>
                <a:spcPts val="240"/>
              </a:spcBef>
              <a:spcAft>
                <a:spcPts val="0"/>
              </a:spcAft>
              <a:buSzPts val="1400"/>
              <a:buNone/>
              <a:defRPr b="0" i="0" sz="800" u="none" cap="none" strike="noStrike">
                <a:solidFill>
                  <a:schemeClr val="dk1"/>
                </a:solidFill>
                <a:latin typeface="Arial"/>
                <a:ea typeface="Arial"/>
                <a:cs typeface="Arial"/>
                <a:sym typeface="Arial"/>
              </a:defRPr>
            </a:lvl4pPr>
            <a:lvl5pPr indent="-228600" lvl="4" marL="2286000" marR="0" rtl="0" algn="l">
              <a:spcBef>
                <a:spcPts val="240"/>
              </a:spcBef>
              <a:spcAft>
                <a:spcPts val="0"/>
              </a:spcAft>
              <a:buSzPts val="1400"/>
              <a:buNone/>
              <a:defRPr b="0" i="0" sz="8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8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8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8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8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8900"/>
            <a:ext cx="2982589" cy="465355"/>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10428" lvl="1" marL="302529"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8157" lvl="2" marL="60505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5888" lvl="3" marL="90758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3617" lvl="4" marL="121011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1346" lvl="5" marL="151264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11775" lvl="6" marL="181517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9505" lvl="7" marL="211770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7234" lvl="8" marL="242023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98050" y="8828900"/>
            <a:ext cx="2982589" cy="465355"/>
          </a:xfrm>
          <a:prstGeom prst="rect">
            <a:avLst/>
          </a:prstGeom>
          <a:noFill/>
          <a:ln>
            <a:noFill/>
          </a:ln>
        </p:spPr>
        <p:txBody>
          <a:bodyPr anchorCtr="0" anchor="b" bIns="46400" lIns="92800" spcFirstLastPara="1" rIns="92800" wrap="square" tIns="464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3ccbf58363_0_145: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156" name="Google Shape;156;g3ccbf58363_0_145: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157" name="Google Shape;157;g3ccbf58363_0_145: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3ccbf58363_0_227: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236" name="Google Shape;236;g3ccbf58363_0_227: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237" name="Google Shape;237;g3ccbf58363_0_227: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3ccbf58363_0_237: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245" name="Google Shape;245;g3ccbf58363_0_237: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246" name="Google Shape;246;g3ccbf58363_0_237: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3ccbfed6e8_0_2: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255" name="Google Shape;255;g3ccbfed6e8_0_2: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256" name="Google Shape;256;g3ccbfed6e8_0_2: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3ccbfed6e8_0_13: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264" name="Google Shape;264;g3ccbfed6e8_0_13: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265" name="Google Shape;265;g3ccbfed6e8_0_13: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3ccbfed6e8_0_21: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273" name="Google Shape;273;g3ccbfed6e8_0_21: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274" name="Google Shape;274;g3ccbfed6e8_0_21: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3ccbfed6e8_0_36: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282" name="Google Shape;282;g3ccbfed6e8_0_36: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283" name="Google Shape;283;g3ccbfed6e8_0_36: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3ccbfed6e8_0_47: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291" name="Google Shape;291;g3ccbfed6e8_0_47: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292" name="Google Shape;292;g3ccbfed6e8_0_47: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3ccbfed6e8_0_57: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301" name="Google Shape;301;g3ccbfed6e8_0_57: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302" name="Google Shape;302;g3ccbfed6e8_0_57: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3ccbfed6e8_0_67: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311" name="Google Shape;311;g3ccbfed6e8_0_67: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312" name="Google Shape;312;g3ccbfed6e8_0_67: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3ccbfed6e8_0_76: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320" name="Google Shape;320;g3ccbfed6e8_0_76: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321" name="Google Shape;321;g3ccbfed6e8_0_76: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3ccbf58363_0_151: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163" name="Google Shape;163;g3ccbf58363_0_151: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164" name="Google Shape;164;g3ccbf58363_0_151: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3ccbf58363_0_158: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171" name="Google Shape;171;g3ccbf58363_0_158: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172" name="Google Shape;172;g3ccbf58363_0_158: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3ccbf58363_0_168: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180" name="Google Shape;180;g3ccbf58363_0_168: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181" name="Google Shape;181;g3ccbf58363_0_168: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3ccbf58363_0_177: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188" name="Google Shape;188;g3ccbf58363_0_177: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189" name="Google Shape;189;g3ccbf58363_0_177: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3ccbf58363_0_184: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196" name="Google Shape;196;g3ccbf58363_0_184: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197" name="Google Shape;197;g3ccbf58363_0_184: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3ccbf58363_0_195: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206" name="Google Shape;206;g3ccbf58363_0_195: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207" name="Google Shape;207;g3ccbf58363_0_195: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3ccbf58363_0_204: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215" name="Google Shape;215;g3ccbf58363_0_204: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216" name="Google Shape;216;g3ccbf58363_0_204: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3ccbf58363_0_217:notes"/>
          <p:cNvSpPr/>
          <p:nvPr>
            <p:ph idx="2" type="sldImg"/>
          </p:nvPr>
        </p:nvSpPr>
        <p:spPr>
          <a:xfrm>
            <a:off x="341313" y="696913"/>
            <a:ext cx="6199200" cy="3487800"/>
          </a:xfrm>
          <a:custGeom>
            <a:pathLst>
              <a:path extrusionOk="0" h="120000" w="120000">
                <a:moveTo>
                  <a:pt x="0" y="0"/>
                </a:moveTo>
                <a:lnTo>
                  <a:pt x="120000" y="0"/>
                </a:lnTo>
                <a:lnTo>
                  <a:pt x="120000" y="120000"/>
                </a:lnTo>
                <a:lnTo>
                  <a:pt x="0" y="120000"/>
                </a:lnTo>
                <a:close/>
              </a:path>
            </a:pathLst>
          </a:custGeom>
        </p:spPr>
      </p:sp>
      <p:sp>
        <p:nvSpPr>
          <p:cNvPr id="227" name="Google Shape;227;g3ccbf58363_0_217:notes"/>
          <p:cNvSpPr txBox="1"/>
          <p:nvPr>
            <p:ph idx="1" type="body"/>
          </p:nvPr>
        </p:nvSpPr>
        <p:spPr>
          <a:xfrm>
            <a:off x="688652" y="4415522"/>
            <a:ext cx="5504400" cy="4183800"/>
          </a:xfrm>
          <a:prstGeom prst="rect">
            <a:avLst/>
          </a:prstGeom>
        </p:spPr>
        <p:txBody>
          <a:bodyPr anchorCtr="0" anchor="t" bIns="91425" lIns="91425" spcFirstLastPara="1" rIns="91425" wrap="square" tIns="91425">
            <a:noAutofit/>
          </a:bodyPr>
          <a:lstStyle/>
          <a:p>
            <a:pPr indent="0" lvl="0" marL="0">
              <a:spcBef>
                <a:spcPts val="240"/>
              </a:spcBef>
              <a:spcAft>
                <a:spcPts val="0"/>
              </a:spcAft>
              <a:buNone/>
            </a:pPr>
            <a:r>
              <a:t/>
            </a:r>
            <a:endParaRPr/>
          </a:p>
        </p:txBody>
      </p:sp>
      <p:sp>
        <p:nvSpPr>
          <p:cNvPr id="228" name="Google Shape;228;g3ccbf58363_0_217:notes"/>
          <p:cNvSpPr txBox="1"/>
          <p:nvPr>
            <p:ph idx="12" type="sldNum"/>
          </p:nvPr>
        </p:nvSpPr>
        <p:spPr>
          <a:xfrm>
            <a:off x="3898050" y="8828900"/>
            <a:ext cx="2982600" cy="465300"/>
          </a:xfrm>
          <a:prstGeom prst="rect">
            <a:avLst/>
          </a:prstGeom>
        </p:spPr>
        <p:txBody>
          <a:bodyPr anchorCtr="0" anchor="b" bIns="46400" lIns="92800" spcFirstLastPara="1" rIns="92800" wrap="square" tIns="464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1.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5.png"/><Relationship Id="rId4" Type="http://schemas.openxmlformats.org/officeDocument/2006/relationships/image" Target="../media/image3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2163061" y="2605438"/>
            <a:ext cx="4807500" cy="524100"/>
          </a:xfrm>
          <a:prstGeom prst="rect">
            <a:avLst/>
          </a:prstGeom>
          <a:solidFill>
            <a:srgbClr val="FFFFFF">
              <a:alpha val="8540"/>
            </a:srgbClr>
          </a:solidFill>
        </p:spPr>
        <p:txBody>
          <a:bodyPr anchorCtr="0" anchor="b" bIns="91425" lIns="91425" spcFirstLastPara="1" rIns="91425" wrap="square" tIns="91425"/>
          <a:lstStyle>
            <a:lvl1pPr lvl="0" rtl="0" algn="ctr">
              <a:spcBef>
                <a:spcPts val="0"/>
              </a:spcBef>
              <a:spcAft>
                <a:spcPts val="0"/>
              </a:spcAft>
              <a:buClr>
                <a:schemeClr val="lt1"/>
              </a:buClr>
              <a:buSzPts val="2600"/>
              <a:buFont typeface="Proxima Nova"/>
              <a:buNone/>
              <a:defRPr b="1" sz="2600">
                <a:solidFill>
                  <a:schemeClr val="lt1"/>
                </a:solidFill>
                <a:latin typeface="Proxima Nova"/>
                <a:ea typeface="Proxima Nova"/>
                <a:cs typeface="Proxima Nova"/>
                <a:sym typeface="Proxima Nov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2168350" y="3124250"/>
            <a:ext cx="4807500" cy="248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chemeClr val="lt1"/>
              </a:buClr>
              <a:buSzPts val="900"/>
              <a:buFont typeface="Proxima Nova"/>
              <a:buNone/>
              <a:defRPr sz="9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 KO_5.png" id="17" name="Google Shape;17;p2"/>
          <p:cNvPicPr preferRelativeResize="0"/>
          <p:nvPr/>
        </p:nvPicPr>
        <p:blipFill rotWithShape="1">
          <a:blip r:embed="rId3">
            <a:alphaModFix/>
          </a:blip>
          <a:srcRect b="28535" l="0" r="0" t="0"/>
          <a:stretch/>
        </p:blipFill>
        <p:spPr>
          <a:xfrm>
            <a:off x="3302425" y="678150"/>
            <a:ext cx="2539125" cy="18145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op column">
  <p:cSld name="TITLE_AND_TWO_COLUMNS_1">
    <p:spTree>
      <p:nvGrpSpPr>
        <p:cNvPr id="70" name="Shape 70"/>
        <p:cNvGrpSpPr/>
        <p:nvPr/>
      </p:nvGrpSpPr>
      <p:grpSpPr>
        <a:xfrm>
          <a:off x="0" y="0"/>
          <a:ext cx="0" cy="0"/>
          <a:chOff x="0" y="0"/>
          <a:chExt cx="0" cy="0"/>
        </a:xfrm>
      </p:grpSpPr>
      <p:sp>
        <p:nvSpPr>
          <p:cNvPr id="71" name="Google Shape;71;p11"/>
          <p:cNvSpPr txBox="1"/>
          <p:nvPr>
            <p:ph idx="1" type="body"/>
          </p:nvPr>
        </p:nvSpPr>
        <p:spPr>
          <a:xfrm>
            <a:off x="613500" y="1460975"/>
            <a:ext cx="7859100" cy="1618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
        <p:nvSpPr>
          <p:cNvPr id="73" name="Google Shape;73;p11"/>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1400"/>
          </a:p>
        </p:txBody>
      </p:sp>
      <p:sp>
        <p:nvSpPr>
          <p:cNvPr id="74" name="Google Shape;74;p11"/>
          <p:cNvSpPr txBox="1"/>
          <p:nvPr>
            <p:ph type="title"/>
          </p:nvPr>
        </p:nvSpPr>
        <p:spPr>
          <a:xfrm>
            <a:off x="0" y="279475"/>
            <a:ext cx="25068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75" name="Google Shape;75;p11"/>
          <p:cNvSpPr txBox="1"/>
          <p:nvPr>
            <p:ph idx="2"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pic>
        <p:nvPicPr>
          <p:cNvPr descr="Alice_Logo_horizontal-02.jpg" id="76" name="Google Shape;76;p11"/>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7" name="Shape 77"/>
        <p:cNvGrpSpPr/>
        <p:nvPr/>
      </p:nvGrpSpPr>
      <p:grpSpPr>
        <a:xfrm>
          <a:off x="0" y="0"/>
          <a:ext cx="0" cy="0"/>
          <a:chOff x="0" y="0"/>
          <a:chExt cx="0" cy="0"/>
        </a:xfrm>
      </p:grpSpPr>
      <p:sp>
        <p:nvSpPr>
          <p:cNvPr id="78" name="Google Shape;7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_horizontal-02.jpg" id="79" name="Google Shape;79;p12"/>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
        <p:nvSpPr>
          <p:cNvPr id="80" name="Google Shape;80;p12"/>
          <p:cNvSpPr txBox="1"/>
          <p:nvPr>
            <p:ph type="title"/>
          </p:nvPr>
        </p:nvSpPr>
        <p:spPr>
          <a:xfrm>
            <a:off x="279952"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1" name="Shape 81"/>
        <p:cNvGrpSpPr/>
        <p:nvPr/>
      </p:nvGrpSpPr>
      <p:grpSpPr>
        <a:xfrm>
          <a:off x="0" y="0"/>
          <a:ext cx="0" cy="0"/>
          <a:chOff x="0" y="0"/>
          <a:chExt cx="0" cy="0"/>
        </a:xfrm>
      </p:grpSpPr>
      <p:sp>
        <p:nvSpPr>
          <p:cNvPr id="82" name="Google Shape;82;p13"/>
          <p:cNvSpPr txBox="1"/>
          <p:nvPr>
            <p:ph idx="1" type="body"/>
          </p:nvPr>
        </p:nvSpPr>
        <p:spPr>
          <a:xfrm>
            <a:off x="311700" y="1389600"/>
            <a:ext cx="3861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3" name="Google Shape;83;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
        <p:nvSpPr>
          <p:cNvPr id="84" name="Google Shape;84;p13"/>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1400"/>
          </a:p>
        </p:txBody>
      </p:sp>
      <p:sp>
        <p:nvSpPr>
          <p:cNvPr id="85" name="Google Shape;85;p13"/>
          <p:cNvSpPr txBox="1"/>
          <p:nvPr>
            <p:ph type="title"/>
          </p:nvPr>
        </p:nvSpPr>
        <p:spPr>
          <a:xfrm>
            <a:off x="0" y="279475"/>
            <a:ext cx="86673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pic>
        <p:nvPicPr>
          <p:cNvPr descr="Alice_Logo_horizontal-02.jpg" id="86" name="Google Shape;86;p13"/>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
        <p:nvSpPr>
          <p:cNvPr id="87" name="Google Shape;87;p13"/>
          <p:cNvSpPr txBox="1"/>
          <p:nvPr>
            <p:ph idx="2"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cxnSp>
        <p:nvCxnSpPr>
          <p:cNvPr id="88" name="Google Shape;88;p13"/>
          <p:cNvCxnSpPr/>
          <p:nvPr/>
        </p:nvCxnSpPr>
        <p:spPr>
          <a:xfrm>
            <a:off x="4333638" y="1876450"/>
            <a:ext cx="0" cy="2277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blipFill>
          <a:blip r:embed="rId2">
            <a:alphaModFix/>
          </a:blip>
          <a:stretch>
            <a:fillRect/>
          </a:stretch>
        </a:blipFill>
      </p:bgPr>
    </p:bg>
    <p:spTree>
      <p:nvGrpSpPr>
        <p:cNvPr id="89" name="Shape 89"/>
        <p:cNvGrpSpPr/>
        <p:nvPr/>
      </p:nvGrpSpPr>
      <p:grpSpPr>
        <a:xfrm>
          <a:off x="0" y="0"/>
          <a:ext cx="0" cy="0"/>
          <a:chOff x="0" y="0"/>
          <a:chExt cx="0" cy="0"/>
        </a:xfrm>
      </p:grpSpPr>
      <p:sp>
        <p:nvSpPr>
          <p:cNvPr id="90" name="Google Shape;90;p14"/>
          <p:cNvSpPr txBox="1"/>
          <p:nvPr>
            <p:ph type="title"/>
          </p:nvPr>
        </p:nvSpPr>
        <p:spPr>
          <a:xfrm>
            <a:off x="989000" y="1672475"/>
            <a:ext cx="7049700" cy="17715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600"/>
              <a:buFont typeface="Proxima Nova"/>
              <a:buNone/>
              <a:defRPr b="1" sz="3600">
                <a:solidFill>
                  <a:srgbClr val="253446"/>
                </a:solidFill>
                <a:latin typeface="Proxima Nova"/>
                <a:ea typeface="Proxima Nova"/>
                <a:cs typeface="Proxima Nova"/>
                <a:sym typeface="Proxima Nova"/>
              </a:defRPr>
            </a:lvl1pPr>
            <a:lvl2pPr lvl="1" rtl="0" algn="ctr">
              <a:spcBef>
                <a:spcPts val="0"/>
              </a:spcBef>
              <a:spcAft>
                <a:spcPts val="0"/>
              </a:spcAft>
              <a:buSzPts val="3600"/>
              <a:buFont typeface="Proxima Nova"/>
              <a:buNone/>
              <a:defRPr b="1" sz="3600">
                <a:latin typeface="Proxima Nova"/>
                <a:ea typeface="Proxima Nova"/>
                <a:cs typeface="Proxima Nova"/>
                <a:sym typeface="Proxima Nova"/>
              </a:defRPr>
            </a:lvl2pPr>
            <a:lvl3pPr lvl="2" rtl="0" algn="ctr">
              <a:spcBef>
                <a:spcPts val="0"/>
              </a:spcBef>
              <a:spcAft>
                <a:spcPts val="0"/>
              </a:spcAft>
              <a:buSzPts val="3600"/>
              <a:buFont typeface="Proxima Nova"/>
              <a:buNone/>
              <a:defRPr b="1" sz="3600">
                <a:latin typeface="Proxima Nova"/>
                <a:ea typeface="Proxima Nova"/>
                <a:cs typeface="Proxima Nova"/>
                <a:sym typeface="Proxima Nova"/>
              </a:defRPr>
            </a:lvl3pPr>
            <a:lvl4pPr lvl="3" rtl="0" algn="ctr">
              <a:spcBef>
                <a:spcPts val="0"/>
              </a:spcBef>
              <a:spcAft>
                <a:spcPts val="0"/>
              </a:spcAft>
              <a:buSzPts val="3600"/>
              <a:buFont typeface="Proxima Nova"/>
              <a:buNone/>
              <a:defRPr b="1" sz="3600">
                <a:latin typeface="Proxima Nova"/>
                <a:ea typeface="Proxima Nova"/>
                <a:cs typeface="Proxima Nova"/>
                <a:sym typeface="Proxima Nova"/>
              </a:defRPr>
            </a:lvl4pPr>
            <a:lvl5pPr lvl="4" rtl="0" algn="ctr">
              <a:spcBef>
                <a:spcPts val="0"/>
              </a:spcBef>
              <a:spcAft>
                <a:spcPts val="0"/>
              </a:spcAft>
              <a:buSzPts val="3600"/>
              <a:buFont typeface="Proxima Nova"/>
              <a:buNone/>
              <a:defRPr b="1" sz="3600">
                <a:latin typeface="Proxima Nova"/>
                <a:ea typeface="Proxima Nova"/>
                <a:cs typeface="Proxima Nova"/>
                <a:sym typeface="Proxima Nova"/>
              </a:defRPr>
            </a:lvl5pPr>
            <a:lvl6pPr lvl="5" rtl="0" algn="ctr">
              <a:spcBef>
                <a:spcPts val="0"/>
              </a:spcBef>
              <a:spcAft>
                <a:spcPts val="0"/>
              </a:spcAft>
              <a:buSzPts val="3600"/>
              <a:buFont typeface="Proxima Nova"/>
              <a:buNone/>
              <a:defRPr b="1" sz="3600">
                <a:latin typeface="Proxima Nova"/>
                <a:ea typeface="Proxima Nova"/>
                <a:cs typeface="Proxima Nova"/>
                <a:sym typeface="Proxima Nova"/>
              </a:defRPr>
            </a:lvl6pPr>
            <a:lvl7pPr lvl="6" rtl="0" algn="ctr">
              <a:spcBef>
                <a:spcPts val="0"/>
              </a:spcBef>
              <a:spcAft>
                <a:spcPts val="0"/>
              </a:spcAft>
              <a:buSzPts val="3600"/>
              <a:buFont typeface="Proxima Nova"/>
              <a:buNone/>
              <a:defRPr b="1" sz="3600">
                <a:latin typeface="Proxima Nova"/>
                <a:ea typeface="Proxima Nova"/>
                <a:cs typeface="Proxima Nova"/>
                <a:sym typeface="Proxima Nova"/>
              </a:defRPr>
            </a:lvl7pPr>
            <a:lvl8pPr lvl="7" rtl="0" algn="ctr">
              <a:spcBef>
                <a:spcPts val="0"/>
              </a:spcBef>
              <a:spcAft>
                <a:spcPts val="0"/>
              </a:spcAft>
              <a:buSzPts val="3600"/>
              <a:buFont typeface="Proxima Nova"/>
              <a:buNone/>
              <a:defRPr b="1" sz="3600">
                <a:latin typeface="Proxima Nova"/>
                <a:ea typeface="Proxima Nova"/>
                <a:cs typeface="Proxima Nova"/>
                <a:sym typeface="Proxima Nova"/>
              </a:defRPr>
            </a:lvl8pPr>
            <a:lvl9pPr lvl="8" rtl="0" algn="ctr">
              <a:spcBef>
                <a:spcPts val="0"/>
              </a:spcBef>
              <a:spcAft>
                <a:spcPts val="0"/>
              </a:spcAft>
              <a:buSzPts val="3600"/>
              <a:buFont typeface="Proxima Nova"/>
              <a:buNone/>
              <a:defRPr b="1" sz="3600">
                <a:latin typeface="Proxima Nova"/>
                <a:ea typeface="Proxima Nova"/>
                <a:cs typeface="Proxima Nova"/>
                <a:sym typeface="Proxima Nova"/>
              </a:defRPr>
            </a:lvl9pPr>
          </a:lstStyle>
          <a:p/>
        </p:txBody>
      </p:sp>
      <p:sp>
        <p:nvSpPr>
          <p:cNvPr id="91" name="Google Shape;91;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_horizontal-02.jpg" id="92" name="Google Shape;92;p14"/>
          <p:cNvPicPr preferRelativeResize="0"/>
          <p:nvPr/>
        </p:nvPicPr>
        <p:blipFill rotWithShape="1">
          <a:blip r:embed="rId3">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1">
  <p:cSld name="MAIN_POINT_1">
    <p:spTree>
      <p:nvGrpSpPr>
        <p:cNvPr id="93" name="Shape 93"/>
        <p:cNvGrpSpPr/>
        <p:nvPr/>
      </p:nvGrpSpPr>
      <p:grpSpPr>
        <a:xfrm>
          <a:off x="0" y="0"/>
          <a:ext cx="0" cy="0"/>
          <a:chOff x="0" y="0"/>
          <a:chExt cx="0" cy="0"/>
        </a:xfrm>
      </p:grpSpPr>
      <p:sp>
        <p:nvSpPr>
          <p:cNvPr id="94" name="Google Shape;94;p15"/>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Clr>
                <a:srgbClr val="253446"/>
              </a:buClr>
              <a:buSzPts val="3600"/>
              <a:buFont typeface="Proxima Nova"/>
              <a:buNone/>
              <a:defRPr b="1" sz="3600">
                <a:solidFill>
                  <a:srgbClr val="253446"/>
                </a:solidFill>
                <a:latin typeface="Proxima Nova"/>
                <a:ea typeface="Proxima Nova"/>
                <a:cs typeface="Proxima Nova"/>
                <a:sym typeface="Proxima Nova"/>
              </a:defRPr>
            </a:lvl1pPr>
            <a:lvl2pPr lvl="1" rtl="0">
              <a:spcBef>
                <a:spcPts val="0"/>
              </a:spcBef>
              <a:spcAft>
                <a:spcPts val="0"/>
              </a:spcAft>
              <a:buSzPts val="4800"/>
              <a:buFont typeface="Proxima Nova"/>
              <a:buNone/>
              <a:defRPr sz="4800">
                <a:latin typeface="Proxima Nova"/>
                <a:ea typeface="Proxima Nova"/>
                <a:cs typeface="Proxima Nova"/>
                <a:sym typeface="Proxima Nova"/>
              </a:defRPr>
            </a:lvl2pPr>
            <a:lvl3pPr lvl="2" rtl="0">
              <a:spcBef>
                <a:spcPts val="0"/>
              </a:spcBef>
              <a:spcAft>
                <a:spcPts val="0"/>
              </a:spcAft>
              <a:buSzPts val="4800"/>
              <a:buFont typeface="Proxima Nova"/>
              <a:buNone/>
              <a:defRPr sz="4800">
                <a:latin typeface="Proxima Nova"/>
                <a:ea typeface="Proxima Nova"/>
                <a:cs typeface="Proxima Nova"/>
                <a:sym typeface="Proxima Nova"/>
              </a:defRPr>
            </a:lvl3pPr>
            <a:lvl4pPr lvl="3" rtl="0">
              <a:spcBef>
                <a:spcPts val="0"/>
              </a:spcBef>
              <a:spcAft>
                <a:spcPts val="0"/>
              </a:spcAft>
              <a:buSzPts val="4800"/>
              <a:buFont typeface="Proxima Nova"/>
              <a:buNone/>
              <a:defRPr sz="4800">
                <a:latin typeface="Proxima Nova"/>
                <a:ea typeface="Proxima Nova"/>
                <a:cs typeface="Proxima Nova"/>
                <a:sym typeface="Proxima Nova"/>
              </a:defRPr>
            </a:lvl4pPr>
            <a:lvl5pPr lvl="4" rtl="0">
              <a:spcBef>
                <a:spcPts val="0"/>
              </a:spcBef>
              <a:spcAft>
                <a:spcPts val="0"/>
              </a:spcAft>
              <a:buSzPts val="4800"/>
              <a:buFont typeface="Proxima Nova"/>
              <a:buNone/>
              <a:defRPr sz="4800">
                <a:latin typeface="Proxima Nova"/>
                <a:ea typeface="Proxima Nova"/>
                <a:cs typeface="Proxima Nova"/>
                <a:sym typeface="Proxima Nova"/>
              </a:defRPr>
            </a:lvl5pPr>
            <a:lvl6pPr lvl="5" rtl="0">
              <a:spcBef>
                <a:spcPts val="0"/>
              </a:spcBef>
              <a:spcAft>
                <a:spcPts val="0"/>
              </a:spcAft>
              <a:buSzPts val="4800"/>
              <a:buFont typeface="Proxima Nova"/>
              <a:buNone/>
              <a:defRPr sz="4800">
                <a:latin typeface="Proxima Nova"/>
                <a:ea typeface="Proxima Nova"/>
                <a:cs typeface="Proxima Nova"/>
                <a:sym typeface="Proxima Nova"/>
              </a:defRPr>
            </a:lvl6pPr>
            <a:lvl7pPr lvl="6" rtl="0">
              <a:spcBef>
                <a:spcPts val="0"/>
              </a:spcBef>
              <a:spcAft>
                <a:spcPts val="0"/>
              </a:spcAft>
              <a:buSzPts val="4800"/>
              <a:buFont typeface="Proxima Nova"/>
              <a:buNone/>
              <a:defRPr sz="4800">
                <a:latin typeface="Proxima Nova"/>
                <a:ea typeface="Proxima Nova"/>
                <a:cs typeface="Proxima Nova"/>
                <a:sym typeface="Proxima Nova"/>
              </a:defRPr>
            </a:lvl7pPr>
            <a:lvl8pPr lvl="7" rtl="0">
              <a:spcBef>
                <a:spcPts val="0"/>
              </a:spcBef>
              <a:spcAft>
                <a:spcPts val="0"/>
              </a:spcAft>
              <a:buSzPts val="4800"/>
              <a:buFont typeface="Proxima Nova"/>
              <a:buNone/>
              <a:defRPr sz="4800">
                <a:latin typeface="Proxima Nova"/>
                <a:ea typeface="Proxima Nova"/>
                <a:cs typeface="Proxima Nova"/>
                <a:sym typeface="Proxima Nova"/>
              </a:defRPr>
            </a:lvl8pPr>
            <a:lvl9pPr lvl="8" rtl="0">
              <a:spcBef>
                <a:spcPts val="0"/>
              </a:spcBef>
              <a:spcAft>
                <a:spcPts val="0"/>
              </a:spcAft>
              <a:buSzPts val="4800"/>
              <a:buFont typeface="Proxima Nova"/>
              <a:buNone/>
              <a:defRPr sz="4800">
                <a:latin typeface="Proxima Nova"/>
                <a:ea typeface="Proxima Nova"/>
                <a:cs typeface="Proxima Nova"/>
                <a:sym typeface="Proxima Nova"/>
              </a:defRPr>
            </a:lvl9pPr>
          </a:lstStyle>
          <a:p/>
        </p:txBody>
      </p:sp>
      <p:sp>
        <p:nvSpPr>
          <p:cNvPr id="95" name="Google Shape;9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PPT cover3-main point.png" id="96" name="Google Shape;96;p15"/>
          <p:cNvPicPr preferRelativeResize="0"/>
          <p:nvPr/>
        </p:nvPicPr>
        <p:blipFill>
          <a:blip r:embed="rId2">
            <a:alphaModFix/>
          </a:blip>
          <a:stretch>
            <a:fillRect/>
          </a:stretch>
        </p:blipFill>
        <p:spPr>
          <a:xfrm>
            <a:off x="5976150" y="-39086"/>
            <a:ext cx="3167849" cy="5193176"/>
          </a:xfrm>
          <a:prstGeom prst="rect">
            <a:avLst/>
          </a:prstGeom>
          <a:noFill/>
          <a:ln>
            <a:noFill/>
          </a:ln>
        </p:spPr>
      </p:pic>
      <p:pic>
        <p:nvPicPr>
          <p:cNvPr descr="logo horizon.png" id="97" name="Google Shape;97;p15"/>
          <p:cNvPicPr preferRelativeResize="0"/>
          <p:nvPr/>
        </p:nvPicPr>
        <p:blipFill rotWithShape="1">
          <a:blip r:embed="rId3">
            <a:alphaModFix/>
          </a:blip>
          <a:srcRect b="-7227" l="0" r="0" t="0"/>
          <a:stretch/>
        </p:blipFill>
        <p:spPr>
          <a:xfrm>
            <a:off x="410905" y="244875"/>
            <a:ext cx="886357" cy="243300"/>
          </a:xfrm>
          <a:prstGeom prst="rect">
            <a:avLst/>
          </a:prstGeom>
          <a:noFill/>
          <a:ln>
            <a:noFill/>
          </a:ln>
        </p:spPr>
      </p:pic>
      <p:pic>
        <p:nvPicPr>
          <p:cNvPr descr="PPT cover3-title.png" id="98" name="Google Shape;98;p15"/>
          <p:cNvPicPr preferRelativeResize="0"/>
          <p:nvPr/>
        </p:nvPicPr>
        <p:blipFill rotWithShape="1">
          <a:blip r:embed="rId4">
            <a:alphaModFix/>
          </a:blip>
          <a:srcRect b="-10" l="32203" r="0" t="10"/>
          <a:stretch/>
        </p:blipFill>
        <p:spPr>
          <a:xfrm>
            <a:off x="-5287" y="270500"/>
            <a:ext cx="341950" cy="172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9" name="Shape 99"/>
        <p:cNvGrpSpPr/>
        <p:nvPr/>
      </p:nvGrpSpPr>
      <p:grpSpPr>
        <a:xfrm>
          <a:off x="0" y="0"/>
          <a:ext cx="0" cy="0"/>
          <a:chOff x="0" y="0"/>
          <a:chExt cx="0" cy="0"/>
        </a:xfrm>
      </p:grpSpPr>
      <p:pic>
        <p:nvPicPr>
          <p:cNvPr descr="PPT cover2- bg.png" id="100" name="Google Shape;100;p16"/>
          <p:cNvPicPr preferRelativeResize="0"/>
          <p:nvPr/>
        </p:nvPicPr>
        <p:blipFill rotWithShape="1">
          <a:blip r:embed="rId2">
            <a:alphaModFix/>
          </a:blip>
          <a:srcRect b="0" l="0" r="50000" t="0"/>
          <a:stretch/>
        </p:blipFill>
        <p:spPr>
          <a:xfrm>
            <a:off x="0" y="0"/>
            <a:ext cx="4572000" cy="5143500"/>
          </a:xfrm>
          <a:prstGeom prst="rect">
            <a:avLst/>
          </a:prstGeom>
          <a:noFill/>
          <a:ln>
            <a:noFill/>
          </a:ln>
        </p:spPr>
      </p:pic>
      <p:sp>
        <p:nvSpPr>
          <p:cNvPr id="101" name="Google Shape;101;p16"/>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Clr>
                <a:srgbClr val="FFFFFF"/>
              </a:buClr>
              <a:buSzPts val="3600"/>
              <a:buFont typeface="Proxima Nova"/>
              <a:buNone/>
              <a:defRPr b="1" sz="3600">
                <a:solidFill>
                  <a:srgbClr val="FFFFFF"/>
                </a:solidFill>
                <a:latin typeface="Proxima Nova"/>
                <a:ea typeface="Proxima Nova"/>
                <a:cs typeface="Proxima Nova"/>
                <a:sym typeface="Proxima Nova"/>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2" name="Google Shape;102;p16"/>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FFFFFF"/>
              </a:buClr>
              <a:buSzPts val="1800"/>
              <a:buFont typeface="Proxima Nova"/>
              <a:buNone/>
              <a:defRPr>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3" name="Google Shape;103;p16"/>
          <p:cNvSpPr txBox="1"/>
          <p:nvPr>
            <p:ph idx="2" type="body"/>
          </p:nvPr>
        </p:nvSpPr>
        <p:spPr>
          <a:xfrm>
            <a:off x="4939500" y="902050"/>
            <a:ext cx="3837000" cy="35946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4" name="Google Shape;10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_horizontal-02.jpg" id="105" name="Google Shape;105;p16"/>
          <p:cNvPicPr preferRelativeResize="0"/>
          <p:nvPr/>
        </p:nvPicPr>
        <p:blipFill rotWithShape="1">
          <a:blip r:embed="rId3">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1">
  <p:cSld name="SECTION_TITLE_AND_DESCRIPTION_1">
    <p:spTree>
      <p:nvGrpSpPr>
        <p:cNvPr id="106" name="Shape 106"/>
        <p:cNvGrpSpPr/>
        <p:nvPr/>
      </p:nvGrpSpPr>
      <p:grpSpPr>
        <a:xfrm>
          <a:off x="0" y="0"/>
          <a:ext cx="0" cy="0"/>
          <a:chOff x="0" y="0"/>
          <a:chExt cx="0" cy="0"/>
        </a:xfrm>
      </p:grpSpPr>
      <p:sp>
        <p:nvSpPr>
          <p:cNvPr id="107" name="Google Shape;107;p17"/>
          <p:cNvSpPr/>
          <p:nvPr/>
        </p:nvSpPr>
        <p:spPr>
          <a:xfrm>
            <a:off x="4572000" y="-125"/>
            <a:ext cx="4572000" cy="5143500"/>
          </a:xfrm>
          <a:prstGeom prst="rect">
            <a:avLst/>
          </a:prstGeom>
          <a:solidFill>
            <a:srgbClr val="2534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Google Shape;108;p1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spcBef>
                <a:spcPts val="0"/>
              </a:spcBef>
              <a:spcAft>
                <a:spcPts val="0"/>
              </a:spcAft>
              <a:buClr>
                <a:srgbClr val="253446"/>
              </a:buClr>
              <a:buSzPts val="3600"/>
              <a:buFont typeface="Proxima Nova"/>
              <a:buNone/>
              <a:defRPr b="1" sz="3600">
                <a:solidFill>
                  <a:srgbClr val="253446"/>
                </a:solidFill>
                <a:latin typeface="Proxima Nova"/>
                <a:ea typeface="Proxima Nova"/>
                <a:cs typeface="Proxima Nova"/>
                <a:sym typeface="Proxima Nova"/>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9" name="Google Shape;109;p17"/>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2100"/>
              <a:buFont typeface="Proxima Nova"/>
              <a:buNone/>
              <a:defRPr sz="2100">
                <a:latin typeface="Proxima Nova"/>
                <a:ea typeface="Proxima Nova"/>
                <a:cs typeface="Proxima Nova"/>
                <a:sym typeface="Proxima Nova"/>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0" name="Google Shape;110;p17"/>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111" name="Google Shape;11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logo horizon 2.png" id="112" name="Google Shape;112;p17"/>
          <p:cNvPicPr preferRelativeResize="0"/>
          <p:nvPr/>
        </p:nvPicPr>
        <p:blipFill rotWithShape="1">
          <a:blip r:embed="rId2">
            <a:alphaModFix/>
          </a:blip>
          <a:srcRect b="-8798" l="0" r="-2312" t="-9140"/>
          <a:stretch/>
        </p:blipFill>
        <p:spPr>
          <a:xfrm>
            <a:off x="7687034" y="205447"/>
            <a:ext cx="1110985" cy="327850"/>
          </a:xfrm>
          <a:prstGeom prst="rect">
            <a:avLst/>
          </a:prstGeom>
          <a:noFill/>
          <a:ln>
            <a:noFill/>
          </a:ln>
        </p:spPr>
      </p:pic>
      <p:sp>
        <p:nvSpPr>
          <p:cNvPr id="113" name="Google Shape;113;p17"/>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1400"/>
          </a:p>
        </p:txBody>
      </p:sp>
      <p:sp>
        <p:nvSpPr>
          <p:cNvPr id="114" name="Google Shape;114;p17"/>
          <p:cNvSpPr txBox="1"/>
          <p:nvPr>
            <p:ph idx="3" type="title"/>
          </p:nvPr>
        </p:nvSpPr>
        <p:spPr>
          <a:xfrm>
            <a:off x="0" y="279475"/>
            <a:ext cx="26178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2">
  <p:cSld name="SECTION_TITLE_AND_DESCRIPTION_2">
    <p:spTree>
      <p:nvGrpSpPr>
        <p:cNvPr id="115" name="Shape 115"/>
        <p:cNvGrpSpPr/>
        <p:nvPr/>
      </p:nvGrpSpPr>
      <p:grpSpPr>
        <a:xfrm>
          <a:off x="0" y="0"/>
          <a:ext cx="0" cy="0"/>
          <a:chOff x="0" y="0"/>
          <a:chExt cx="0" cy="0"/>
        </a:xfrm>
      </p:grpSpPr>
      <p:sp>
        <p:nvSpPr>
          <p:cNvPr id="116" name="Google Shape;116;p18"/>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Clr>
                <a:srgbClr val="253446"/>
              </a:buClr>
              <a:buSzPts val="3600"/>
              <a:buFont typeface="Proxima Nova"/>
              <a:buNone/>
              <a:defRPr b="1" sz="3600">
                <a:solidFill>
                  <a:srgbClr val="253446"/>
                </a:solidFill>
                <a:latin typeface="Proxima Nova"/>
                <a:ea typeface="Proxima Nova"/>
                <a:cs typeface="Proxima Nova"/>
                <a:sym typeface="Proxima Nova"/>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7" name="Google Shape;117;p1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253446"/>
              </a:buClr>
              <a:buSzPts val="2100"/>
              <a:buFont typeface="Proxima Nova"/>
              <a:buNone/>
              <a:defRPr sz="2100">
                <a:solidFill>
                  <a:srgbClr val="253446"/>
                </a:solidFill>
                <a:latin typeface="Proxima Nova"/>
                <a:ea typeface="Proxima Nova"/>
                <a:cs typeface="Proxima Nova"/>
                <a:sym typeface="Proxima Nova"/>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8" name="Google Shape;118;p18"/>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9" name="Google Shape;119;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logo horizon.png" id="120" name="Google Shape;120;p18"/>
          <p:cNvPicPr preferRelativeResize="0"/>
          <p:nvPr/>
        </p:nvPicPr>
        <p:blipFill rotWithShape="1">
          <a:blip r:embed="rId2">
            <a:alphaModFix/>
          </a:blip>
          <a:srcRect b="-7227" l="0" r="0" t="0"/>
          <a:stretch/>
        </p:blipFill>
        <p:spPr>
          <a:xfrm>
            <a:off x="7846696" y="244875"/>
            <a:ext cx="886357" cy="243300"/>
          </a:xfrm>
          <a:prstGeom prst="rect">
            <a:avLst/>
          </a:prstGeom>
          <a:noFill/>
          <a:ln>
            <a:noFill/>
          </a:ln>
        </p:spPr>
      </p:pic>
      <p:pic>
        <p:nvPicPr>
          <p:cNvPr descr="PPT cover3-title.png" id="121" name="Google Shape;121;p18"/>
          <p:cNvPicPr preferRelativeResize="0"/>
          <p:nvPr/>
        </p:nvPicPr>
        <p:blipFill rotWithShape="1">
          <a:blip r:embed="rId3">
            <a:alphaModFix/>
          </a:blip>
          <a:srcRect b="-10" l="32203" r="0" t="10"/>
          <a:stretch/>
        </p:blipFill>
        <p:spPr>
          <a:xfrm flipH="1">
            <a:off x="8803913" y="270500"/>
            <a:ext cx="352500" cy="172200"/>
          </a:xfrm>
          <a:prstGeom prst="rect">
            <a:avLst/>
          </a:prstGeom>
          <a:noFill/>
          <a:ln>
            <a:noFill/>
          </a:ln>
        </p:spPr>
      </p:pic>
      <p:pic>
        <p:nvPicPr>
          <p:cNvPr descr="PPT cover3- section.png" id="122" name="Google Shape;122;p18"/>
          <p:cNvPicPr preferRelativeResize="0"/>
          <p:nvPr/>
        </p:nvPicPr>
        <p:blipFill>
          <a:blip r:embed="rId4">
            <a:alphaModFix/>
          </a:blip>
          <a:stretch>
            <a:fillRect/>
          </a:stretch>
        </p:blipFill>
        <p:spPr>
          <a:xfrm>
            <a:off x="0" y="-1"/>
            <a:ext cx="4572000" cy="1163000"/>
          </a:xfrm>
          <a:prstGeom prst="rect">
            <a:avLst/>
          </a:prstGeom>
          <a:noFill/>
          <a:ln>
            <a:noFill/>
          </a:ln>
        </p:spPr>
      </p:pic>
      <p:pic>
        <p:nvPicPr>
          <p:cNvPr descr="PPT cover3- section.png" id="123" name="Google Shape;123;p18"/>
          <p:cNvPicPr preferRelativeResize="0"/>
          <p:nvPr/>
        </p:nvPicPr>
        <p:blipFill>
          <a:blip r:embed="rId4">
            <a:alphaModFix/>
          </a:blip>
          <a:stretch>
            <a:fillRect/>
          </a:stretch>
        </p:blipFill>
        <p:spPr>
          <a:xfrm flipH="1" rot="10800000">
            <a:off x="0" y="3757677"/>
            <a:ext cx="4572000" cy="139111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24" name="Shape 124"/>
        <p:cNvGrpSpPr/>
        <p:nvPr/>
      </p:nvGrpSpPr>
      <p:grpSpPr>
        <a:xfrm>
          <a:off x="0" y="0"/>
          <a:ext cx="0" cy="0"/>
          <a:chOff x="0" y="0"/>
          <a:chExt cx="0" cy="0"/>
        </a:xfrm>
      </p:grpSpPr>
      <p:sp>
        <p:nvSpPr>
          <p:cNvPr id="125" name="Google Shape;125;p19"/>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Font typeface="Proxima Nova"/>
              <a:buNone/>
              <a:defRPr>
                <a:latin typeface="Proxima Nova"/>
                <a:ea typeface="Proxima Nova"/>
                <a:cs typeface="Proxima Nova"/>
                <a:sym typeface="Proxima Nova"/>
              </a:defRPr>
            </a:lvl1pPr>
          </a:lstStyle>
          <a:p/>
        </p:txBody>
      </p:sp>
      <p:sp>
        <p:nvSpPr>
          <p:cNvPr id="126" name="Google Shape;12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_horizontal-02.jpg" id="127" name="Google Shape;127;p19"/>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28" name="Shape 128"/>
        <p:cNvGrpSpPr/>
        <p:nvPr/>
      </p:nvGrpSpPr>
      <p:grpSpPr>
        <a:xfrm>
          <a:off x="0" y="0"/>
          <a:ext cx="0" cy="0"/>
          <a:chOff x="0" y="0"/>
          <a:chExt cx="0" cy="0"/>
        </a:xfrm>
      </p:grpSpPr>
      <p:sp>
        <p:nvSpPr>
          <p:cNvPr id="129" name="Google Shape;129;p2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Clr>
                <a:srgbClr val="253446"/>
              </a:buClr>
              <a:buSzPts val="12000"/>
              <a:buFont typeface="Proxima Nova"/>
              <a:buNone/>
              <a:defRPr sz="12000">
                <a:solidFill>
                  <a:srgbClr val="253446"/>
                </a:solidFill>
                <a:latin typeface="Proxima Nova"/>
                <a:ea typeface="Proxima Nova"/>
                <a:cs typeface="Proxima Nova"/>
                <a:sym typeface="Proxima Nov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0" name="Google Shape;130;p20"/>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1" name="Google Shape;131;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_horizontal-02.jpg" id="132" name="Google Shape;132;p20"/>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2">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3"/>
          <p:cNvSpPr txBox="1"/>
          <p:nvPr>
            <p:ph type="ctrTitle"/>
          </p:nvPr>
        </p:nvSpPr>
        <p:spPr>
          <a:xfrm>
            <a:off x="410876" y="2838242"/>
            <a:ext cx="6908100" cy="607800"/>
          </a:xfrm>
          <a:prstGeom prst="rect">
            <a:avLst/>
          </a:prstGeom>
        </p:spPr>
        <p:txBody>
          <a:bodyPr anchorCtr="0" anchor="b" bIns="91425" lIns="91425" spcFirstLastPara="1" rIns="91425" wrap="square" tIns="91425"/>
          <a:lstStyle>
            <a:lvl1pPr lvl="0" rtl="0" algn="l">
              <a:spcBef>
                <a:spcPts val="0"/>
              </a:spcBef>
              <a:spcAft>
                <a:spcPts val="0"/>
              </a:spcAft>
              <a:buClr>
                <a:schemeClr val="lt1"/>
              </a:buClr>
              <a:buSzPts val="3600"/>
              <a:buFont typeface="Proxima Nova"/>
              <a:buNone/>
              <a:defRPr b="1" sz="3600">
                <a:solidFill>
                  <a:schemeClr val="lt1"/>
                </a:solidFill>
                <a:latin typeface="Proxima Nova"/>
                <a:ea typeface="Proxima Nova"/>
                <a:cs typeface="Proxima Nova"/>
                <a:sym typeface="Proxima Nova"/>
              </a:defRPr>
            </a:lvl1pPr>
            <a:lvl2pPr lvl="1" rtl="0" algn="ctr">
              <a:spcBef>
                <a:spcPts val="0"/>
              </a:spcBef>
              <a:spcAft>
                <a:spcPts val="0"/>
              </a:spcAft>
              <a:buClr>
                <a:schemeClr val="lt1"/>
              </a:buClr>
              <a:buSzPts val="5200"/>
              <a:buNone/>
              <a:defRPr sz="5200">
                <a:solidFill>
                  <a:schemeClr val="lt1"/>
                </a:solidFill>
              </a:defRPr>
            </a:lvl2pPr>
            <a:lvl3pPr lvl="2" rtl="0" algn="ctr">
              <a:spcBef>
                <a:spcPts val="0"/>
              </a:spcBef>
              <a:spcAft>
                <a:spcPts val="0"/>
              </a:spcAft>
              <a:buClr>
                <a:schemeClr val="lt1"/>
              </a:buClr>
              <a:buSzPts val="5200"/>
              <a:buNone/>
              <a:defRPr sz="5200">
                <a:solidFill>
                  <a:schemeClr val="lt1"/>
                </a:solidFill>
              </a:defRPr>
            </a:lvl3pPr>
            <a:lvl4pPr lvl="3" rtl="0" algn="ctr">
              <a:spcBef>
                <a:spcPts val="0"/>
              </a:spcBef>
              <a:spcAft>
                <a:spcPts val="0"/>
              </a:spcAft>
              <a:buClr>
                <a:schemeClr val="lt1"/>
              </a:buClr>
              <a:buSzPts val="5200"/>
              <a:buNone/>
              <a:defRPr sz="5200">
                <a:solidFill>
                  <a:schemeClr val="lt1"/>
                </a:solidFill>
              </a:defRPr>
            </a:lvl4pPr>
            <a:lvl5pPr lvl="4" rtl="0" algn="ctr">
              <a:spcBef>
                <a:spcPts val="0"/>
              </a:spcBef>
              <a:spcAft>
                <a:spcPts val="0"/>
              </a:spcAft>
              <a:buClr>
                <a:schemeClr val="lt1"/>
              </a:buClr>
              <a:buSzPts val="5200"/>
              <a:buNone/>
              <a:defRPr sz="5200">
                <a:solidFill>
                  <a:schemeClr val="lt1"/>
                </a:solidFill>
              </a:defRPr>
            </a:lvl5pPr>
            <a:lvl6pPr lvl="5" rtl="0" algn="ctr">
              <a:spcBef>
                <a:spcPts val="0"/>
              </a:spcBef>
              <a:spcAft>
                <a:spcPts val="0"/>
              </a:spcAft>
              <a:buClr>
                <a:schemeClr val="lt1"/>
              </a:buClr>
              <a:buSzPts val="5200"/>
              <a:buNone/>
              <a:defRPr sz="5200">
                <a:solidFill>
                  <a:schemeClr val="lt1"/>
                </a:solidFill>
              </a:defRPr>
            </a:lvl6pPr>
            <a:lvl7pPr lvl="6" rtl="0" algn="ctr">
              <a:spcBef>
                <a:spcPts val="0"/>
              </a:spcBef>
              <a:spcAft>
                <a:spcPts val="0"/>
              </a:spcAft>
              <a:buClr>
                <a:schemeClr val="lt1"/>
              </a:buClr>
              <a:buSzPts val="5200"/>
              <a:buNone/>
              <a:defRPr sz="5200">
                <a:solidFill>
                  <a:schemeClr val="lt1"/>
                </a:solidFill>
              </a:defRPr>
            </a:lvl7pPr>
            <a:lvl8pPr lvl="7" rtl="0" algn="ctr">
              <a:spcBef>
                <a:spcPts val="0"/>
              </a:spcBef>
              <a:spcAft>
                <a:spcPts val="0"/>
              </a:spcAft>
              <a:buClr>
                <a:schemeClr val="lt1"/>
              </a:buClr>
              <a:buSzPts val="5200"/>
              <a:buNone/>
              <a:defRPr sz="5200">
                <a:solidFill>
                  <a:schemeClr val="lt1"/>
                </a:solidFill>
              </a:defRPr>
            </a:lvl8pPr>
            <a:lvl9pPr lvl="8" rtl="0" algn="ctr">
              <a:spcBef>
                <a:spcPts val="0"/>
              </a:spcBef>
              <a:spcAft>
                <a:spcPts val="0"/>
              </a:spcAft>
              <a:buClr>
                <a:schemeClr val="lt1"/>
              </a:buClr>
              <a:buSzPts val="5200"/>
              <a:buNone/>
              <a:defRPr sz="5200">
                <a:solidFill>
                  <a:schemeClr val="lt1"/>
                </a:solidFill>
              </a:defRPr>
            </a:lvl9pPr>
          </a:lstStyle>
          <a:p/>
        </p:txBody>
      </p:sp>
      <p:sp>
        <p:nvSpPr>
          <p:cNvPr id="20" name="Google Shape;20;p3"/>
          <p:cNvSpPr txBox="1"/>
          <p:nvPr>
            <p:ph idx="1" type="subTitle"/>
          </p:nvPr>
        </p:nvSpPr>
        <p:spPr>
          <a:xfrm>
            <a:off x="449318" y="3335683"/>
            <a:ext cx="5268900" cy="5703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FFFFFF"/>
              </a:buClr>
              <a:buSzPts val="1000"/>
              <a:buFont typeface="Proxima Nova"/>
              <a:buNone/>
              <a:defRPr sz="1000">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 name="Google Shape;21;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 KO_5.png" id="22" name="Google Shape;22;p3"/>
          <p:cNvPicPr preferRelativeResize="0"/>
          <p:nvPr/>
        </p:nvPicPr>
        <p:blipFill>
          <a:blip r:embed="rId3">
            <a:alphaModFix/>
          </a:blip>
          <a:stretch>
            <a:fillRect/>
          </a:stretch>
        </p:blipFill>
        <p:spPr>
          <a:xfrm>
            <a:off x="370950" y="1316542"/>
            <a:ext cx="2051175" cy="205114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3" name="Shape 133"/>
        <p:cNvGrpSpPr/>
        <p:nvPr/>
      </p:nvGrpSpPr>
      <p:grpSpPr>
        <a:xfrm>
          <a:off x="0" y="0"/>
          <a:ext cx="0" cy="0"/>
          <a:chOff x="0" y="0"/>
          <a:chExt cx="0" cy="0"/>
        </a:xfrm>
      </p:grpSpPr>
      <p:sp>
        <p:nvSpPr>
          <p:cNvPr id="134" name="Google Shape;134;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TITLE_1">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 KO_5.png" id="137" name="Google Shape;137;p22"/>
          <p:cNvPicPr preferRelativeResize="0"/>
          <p:nvPr/>
        </p:nvPicPr>
        <p:blipFill rotWithShape="1">
          <a:blip r:embed="rId3">
            <a:alphaModFix/>
          </a:blip>
          <a:srcRect b="28535" l="0" r="0" t="0"/>
          <a:stretch/>
        </p:blipFill>
        <p:spPr>
          <a:xfrm>
            <a:off x="3302425" y="678150"/>
            <a:ext cx="2539125" cy="1814599"/>
          </a:xfrm>
          <a:prstGeom prst="rect">
            <a:avLst/>
          </a:prstGeom>
          <a:noFill/>
          <a:ln>
            <a:noFill/>
          </a:ln>
        </p:spPr>
      </p:pic>
      <p:sp>
        <p:nvSpPr>
          <p:cNvPr id="138" name="Google Shape;138;p22"/>
          <p:cNvSpPr txBox="1"/>
          <p:nvPr/>
        </p:nvSpPr>
        <p:spPr>
          <a:xfrm>
            <a:off x="3400600" y="2546450"/>
            <a:ext cx="2342700" cy="524100"/>
          </a:xfrm>
          <a:prstGeom prst="rect">
            <a:avLst/>
          </a:prstGeom>
          <a:solidFill>
            <a:srgbClr val="FFFFFF">
              <a:alpha val="854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600"/>
              <a:buFont typeface="Proxima Nova"/>
              <a:buNone/>
            </a:pPr>
            <a:r>
              <a:rPr b="1" lang="en-US" sz="2600">
                <a:solidFill>
                  <a:schemeClr val="lt1"/>
                </a:solidFill>
                <a:latin typeface="Proxima Nova"/>
                <a:ea typeface="Proxima Nova"/>
                <a:cs typeface="Proxima Nova"/>
                <a:sym typeface="Proxima Nova"/>
              </a:rPr>
              <a:t>Thank You</a:t>
            </a:r>
            <a:endParaRPr sz="1400"/>
          </a:p>
        </p:txBody>
      </p:sp>
      <p:sp>
        <p:nvSpPr>
          <p:cNvPr id="139" name="Google Shape;139;p22"/>
          <p:cNvSpPr txBox="1"/>
          <p:nvPr/>
        </p:nvSpPr>
        <p:spPr>
          <a:xfrm>
            <a:off x="2882300" y="3089836"/>
            <a:ext cx="3395400" cy="26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900"/>
              <a:buFont typeface="Proxima Nova"/>
              <a:buNone/>
            </a:pPr>
            <a:r>
              <a:rPr lang="en-US" sz="900">
                <a:solidFill>
                  <a:schemeClr val="lt1"/>
                </a:solidFill>
                <a:latin typeface="Proxima Nova"/>
                <a:ea typeface="Proxima Nova"/>
                <a:cs typeface="Proxima Nova"/>
                <a:sym typeface="Proxima Nova"/>
              </a:rPr>
              <a:t>For more information go to www.alice.org</a:t>
            </a:r>
            <a:endParaRPr sz="900">
              <a:solidFill>
                <a:schemeClr val="lt1"/>
              </a:solidFill>
              <a:latin typeface="Proxima Nova"/>
              <a:ea typeface="Proxima Nova"/>
              <a:cs typeface="Proxima Nova"/>
              <a:sym typeface="Proxima Nov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
  <p:cSld name="TITLE_1_1">
    <p:bg>
      <p:bgPr>
        <a:blipFill>
          <a:blip r:embed="rId2">
            <a:alphaModFix/>
          </a:blip>
          <a:stretch>
            <a:fillRect/>
          </a:stretch>
        </a:blipFill>
      </p:bgPr>
    </p:bg>
    <p:spTree>
      <p:nvGrpSpPr>
        <p:cNvPr id="140" name="Shape 140"/>
        <p:cNvGrpSpPr/>
        <p:nvPr/>
      </p:nvGrpSpPr>
      <p:grpSpPr>
        <a:xfrm>
          <a:off x="0" y="0"/>
          <a:ext cx="0" cy="0"/>
          <a:chOff x="0" y="0"/>
          <a:chExt cx="0" cy="0"/>
        </a:xfrm>
      </p:grpSpPr>
      <p:sp>
        <p:nvSpPr>
          <p:cNvPr id="141" name="Google Shape;14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 KO_5.png" id="142" name="Google Shape;142;p23"/>
          <p:cNvPicPr preferRelativeResize="0"/>
          <p:nvPr/>
        </p:nvPicPr>
        <p:blipFill>
          <a:blip r:embed="rId3">
            <a:alphaModFix/>
          </a:blip>
          <a:stretch>
            <a:fillRect/>
          </a:stretch>
        </p:blipFill>
        <p:spPr>
          <a:xfrm>
            <a:off x="370950" y="1316542"/>
            <a:ext cx="2051175" cy="2051149"/>
          </a:xfrm>
          <a:prstGeom prst="rect">
            <a:avLst/>
          </a:prstGeom>
          <a:noFill/>
          <a:ln>
            <a:noFill/>
          </a:ln>
        </p:spPr>
      </p:pic>
      <p:sp>
        <p:nvSpPr>
          <p:cNvPr id="143" name="Google Shape;143;p23"/>
          <p:cNvSpPr txBox="1"/>
          <p:nvPr/>
        </p:nvSpPr>
        <p:spPr>
          <a:xfrm>
            <a:off x="429050" y="2716278"/>
            <a:ext cx="3918900" cy="685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3600">
                <a:solidFill>
                  <a:schemeClr val="lt1"/>
                </a:solidFill>
                <a:latin typeface="Proxima Nova"/>
                <a:ea typeface="Proxima Nova"/>
                <a:cs typeface="Proxima Nova"/>
                <a:sym typeface="Proxima Nova"/>
              </a:rPr>
              <a:t>Thank You !</a:t>
            </a:r>
            <a:endParaRPr b="1" sz="3600">
              <a:solidFill>
                <a:schemeClr val="lt1"/>
              </a:solidFill>
              <a:latin typeface="Proxima Nova"/>
              <a:ea typeface="Proxima Nova"/>
              <a:cs typeface="Proxima Nova"/>
              <a:sym typeface="Proxima Nova"/>
            </a:endParaRPr>
          </a:p>
        </p:txBody>
      </p:sp>
      <p:sp>
        <p:nvSpPr>
          <p:cNvPr id="144" name="Google Shape;144;p23"/>
          <p:cNvSpPr txBox="1"/>
          <p:nvPr/>
        </p:nvSpPr>
        <p:spPr>
          <a:xfrm>
            <a:off x="480280" y="3318512"/>
            <a:ext cx="4956300" cy="512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1000">
                <a:solidFill>
                  <a:srgbClr val="FFFFFF"/>
                </a:solidFill>
                <a:latin typeface="Proxima Nova"/>
                <a:ea typeface="Proxima Nova"/>
                <a:cs typeface="Proxima Nova"/>
                <a:sym typeface="Proxima Nova"/>
              </a:rPr>
              <a:t>For more information go to www.alice.org</a:t>
            </a:r>
            <a:endParaRPr sz="10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1">
  <p:cSld name="TITLE_1_2">
    <p:bg>
      <p:bgPr>
        <a:blipFill>
          <a:blip r:embed="rId2">
            <a:alphaModFix/>
          </a:blip>
          <a:stretch>
            <a:fillRect/>
          </a:stretch>
        </a:blipFill>
      </p:bgPr>
    </p:bg>
    <p:spTree>
      <p:nvGrpSpPr>
        <p:cNvPr id="145" name="Shape 145"/>
        <p:cNvGrpSpPr/>
        <p:nvPr/>
      </p:nvGrpSpPr>
      <p:grpSpPr>
        <a:xfrm>
          <a:off x="0" y="0"/>
          <a:ext cx="0" cy="0"/>
          <a:chOff x="0" y="0"/>
          <a:chExt cx="0" cy="0"/>
        </a:xfrm>
      </p:grpSpPr>
      <p:sp>
        <p:nvSpPr>
          <p:cNvPr id="146" name="Google Shape;146;p24"/>
          <p:cNvSpPr txBox="1"/>
          <p:nvPr/>
        </p:nvSpPr>
        <p:spPr>
          <a:xfrm>
            <a:off x="2117800" y="3001466"/>
            <a:ext cx="4752600" cy="46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3000"/>
              <a:buFont typeface="Proxima Nova"/>
              <a:buNone/>
            </a:pPr>
            <a:r>
              <a:rPr b="1" lang="en-US" sz="3000">
                <a:solidFill>
                  <a:srgbClr val="FFFFFF"/>
                </a:solidFill>
                <a:latin typeface="Proxima Nova"/>
                <a:ea typeface="Proxima Nova"/>
                <a:cs typeface="Proxima Nova"/>
                <a:sym typeface="Proxima Nova"/>
              </a:rPr>
              <a:t>Thank You</a:t>
            </a:r>
            <a:endParaRPr sz="1400"/>
          </a:p>
        </p:txBody>
      </p:sp>
      <p:sp>
        <p:nvSpPr>
          <p:cNvPr id="147" name="Google Shape;147;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 KO_5.png" id="148" name="Google Shape;148;p24"/>
          <p:cNvPicPr preferRelativeResize="0"/>
          <p:nvPr/>
        </p:nvPicPr>
        <p:blipFill rotWithShape="1">
          <a:blip r:embed="rId3">
            <a:alphaModFix/>
          </a:blip>
          <a:srcRect b="30396" l="0" r="0" t="0"/>
          <a:stretch/>
        </p:blipFill>
        <p:spPr>
          <a:xfrm>
            <a:off x="2783250" y="263625"/>
            <a:ext cx="3588450" cy="2497774"/>
          </a:xfrm>
          <a:prstGeom prst="rect">
            <a:avLst/>
          </a:prstGeom>
          <a:noFill/>
          <a:ln>
            <a:noFill/>
          </a:ln>
        </p:spPr>
      </p:pic>
      <p:cxnSp>
        <p:nvCxnSpPr>
          <p:cNvPr id="149" name="Google Shape;149;p24"/>
          <p:cNvCxnSpPr/>
          <p:nvPr/>
        </p:nvCxnSpPr>
        <p:spPr>
          <a:xfrm>
            <a:off x="2117924" y="2921100"/>
            <a:ext cx="4752600" cy="0"/>
          </a:xfrm>
          <a:prstGeom prst="straightConnector1">
            <a:avLst/>
          </a:prstGeom>
          <a:noFill/>
          <a:ln cap="flat" cmpd="sng" w="9525">
            <a:solidFill>
              <a:srgbClr val="FFFFFF"/>
            </a:solidFill>
            <a:prstDash val="solid"/>
            <a:round/>
            <a:headEnd len="med" w="med" type="none"/>
            <a:tailEnd len="med" w="med" type="none"/>
          </a:ln>
        </p:spPr>
      </p:cxnSp>
      <p:sp>
        <p:nvSpPr>
          <p:cNvPr id="150" name="Google Shape;150;p24"/>
          <p:cNvSpPr txBox="1"/>
          <p:nvPr/>
        </p:nvSpPr>
        <p:spPr>
          <a:xfrm>
            <a:off x="2112511" y="3532323"/>
            <a:ext cx="4778700" cy="171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900"/>
              <a:buFont typeface="Proxima Nova"/>
              <a:buNone/>
            </a:pPr>
            <a:r>
              <a:rPr lang="en-US" sz="900">
                <a:solidFill>
                  <a:srgbClr val="FFFFFF"/>
                </a:solidFill>
                <a:latin typeface="Proxima Nova"/>
                <a:ea typeface="Proxima Nova"/>
                <a:cs typeface="Proxima Nova"/>
                <a:sym typeface="Proxima Nova"/>
              </a:rPr>
              <a:t>For more information go to www.alice.org</a:t>
            </a:r>
            <a:endParaRPr sz="9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1" name="Shape 151"/>
        <p:cNvGrpSpPr/>
        <p:nvPr/>
      </p:nvGrpSpPr>
      <p:grpSpPr>
        <a:xfrm>
          <a:off x="0" y="0"/>
          <a:ext cx="0" cy="0"/>
          <a:chOff x="0" y="0"/>
          <a:chExt cx="0" cy="0"/>
        </a:xfrm>
      </p:grpSpPr>
      <p:sp>
        <p:nvSpPr>
          <p:cNvPr id="152" name="Google Shape;152;p25"/>
          <p:cNvSpPr txBox="1"/>
          <p:nvPr>
            <p:ph type="title"/>
          </p:nvPr>
        </p:nvSpPr>
        <p:spPr>
          <a:xfrm>
            <a:off x="549275" y="80682"/>
            <a:ext cx="8042100" cy="767100"/>
          </a:xfrm>
          <a:prstGeom prst="rect">
            <a:avLst/>
          </a:prstGeom>
          <a:noFill/>
          <a:ln>
            <a:noFill/>
          </a:ln>
        </p:spPr>
        <p:txBody>
          <a:bodyPr anchorCtr="0" anchor="b" bIns="34275" lIns="68575" spcFirstLastPara="1" rIns="68575" wrap="square" tIns="34275"/>
          <a:lstStyle>
            <a:lvl1pPr lvl="0" marR="0" rtl="0" algn="ctr">
              <a:spcBef>
                <a:spcPts val="0"/>
              </a:spcBef>
              <a:spcAft>
                <a:spcPts val="0"/>
              </a:spcAft>
              <a:buClr>
                <a:srgbClr val="124163"/>
              </a:buClr>
              <a:buSzPts val="3600"/>
              <a:buFont typeface="Verdana"/>
              <a:buNone/>
              <a:defRPr b="0" i="0" sz="3600" u="none" cap="none" strike="noStrike">
                <a:solidFill>
                  <a:srgbClr val="124163"/>
                </a:solidFill>
                <a:latin typeface="Verdana"/>
                <a:ea typeface="Verdana"/>
                <a:cs typeface="Verdana"/>
                <a:sym typeface="Verdana"/>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p:txBody>
      </p:sp>
      <p:sp>
        <p:nvSpPr>
          <p:cNvPr id="153" name="Google Shape;153;p25"/>
          <p:cNvSpPr txBox="1"/>
          <p:nvPr>
            <p:ph idx="1" type="body"/>
          </p:nvPr>
        </p:nvSpPr>
        <p:spPr>
          <a:xfrm>
            <a:off x="549275" y="1149274"/>
            <a:ext cx="8042100" cy="3257400"/>
          </a:xfrm>
          <a:prstGeom prst="rect">
            <a:avLst/>
          </a:prstGeom>
          <a:noFill/>
          <a:ln>
            <a:noFill/>
          </a:ln>
        </p:spPr>
        <p:txBody>
          <a:bodyPr anchorCtr="0" anchor="t" bIns="34275" lIns="68575" spcFirstLastPara="1" rIns="68575" wrap="square" tIns="34275"/>
          <a:lstStyle>
            <a:lvl1pPr indent="-393700" lvl="0" marL="457200" marR="0" rtl="0" algn="l">
              <a:spcBef>
                <a:spcPts val="1500"/>
              </a:spcBef>
              <a:spcAft>
                <a:spcPts val="0"/>
              </a:spcAft>
              <a:buClr>
                <a:srgbClr val="7EC0DB"/>
              </a:buClr>
              <a:buSzPts val="2600"/>
              <a:buFont typeface="Noto Sans Symbols"/>
              <a:buChar char="●"/>
              <a:defRPr b="0" i="0" sz="2400" u="none" cap="none" strike="noStrike">
                <a:solidFill>
                  <a:schemeClr val="dk1"/>
                </a:solidFill>
                <a:latin typeface="Verdana"/>
                <a:ea typeface="Verdana"/>
                <a:cs typeface="Verdana"/>
                <a:sym typeface="Verdana"/>
              </a:defRPr>
            </a:lvl1pPr>
            <a:lvl2pPr indent="-374650" lvl="1" marL="914400" marR="0" rtl="0" algn="l">
              <a:spcBef>
                <a:spcPts val="1600"/>
              </a:spcBef>
              <a:spcAft>
                <a:spcPts val="0"/>
              </a:spcAft>
              <a:buClr>
                <a:srgbClr val="266F8B"/>
              </a:buClr>
              <a:buSzPts val="2300"/>
              <a:buFont typeface="Noto Sans Symbols"/>
              <a:buChar char="●"/>
              <a:defRPr b="0" i="0" sz="2100" u="none" cap="none" strike="noStrike">
                <a:solidFill>
                  <a:schemeClr val="dk1"/>
                </a:solidFill>
                <a:latin typeface="Verdana"/>
                <a:ea typeface="Verdana"/>
                <a:cs typeface="Verdana"/>
                <a:sym typeface="Verdana"/>
              </a:defRPr>
            </a:lvl2pPr>
            <a:lvl3pPr indent="-374650" lvl="2" marL="1371600" marR="0" rtl="0" algn="l">
              <a:spcBef>
                <a:spcPts val="1600"/>
              </a:spcBef>
              <a:spcAft>
                <a:spcPts val="0"/>
              </a:spcAft>
              <a:buClr>
                <a:srgbClr val="7EC0DB"/>
              </a:buClr>
              <a:buSzPts val="2300"/>
              <a:buFont typeface="Noto Sans Symbols"/>
              <a:buChar char="●"/>
              <a:defRPr b="0" i="0" sz="2100" u="none" cap="none" strike="noStrike">
                <a:solidFill>
                  <a:schemeClr val="dk1"/>
                </a:solidFill>
                <a:latin typeface="Verdana"/>
                <a:ea typeface="Verdana"/>
                <a:cs typeface="Verdana"/>
                <a:sym typeface="Verdana"/>
              </a:defRPr>
            </a:lvl3pPr>
            <a:lvl4pPr indent="-355600" lvl="3" marL="1828800" marR="0" rtl="0" algn="l">
              <a:spcBef>
                <a:spcPts val="1600"/>
              </a:spcBef>
              <a:spcAft>
                <a:spcPts val="0"/>
              </a:spcAft>
              <a:buClr>
                <a:srgbClr val="266F8B"/>
              </a:buClr>
              <a:buSzPts val="2000"/>
              <a:buFont typeface="Noto Sans Symbols"/>
              <a:buChar char="●"/>
              <a:defRPr b="0" i="0" sz="1800" u="none" cap="none" strike="noStrike">
                <a:solidFill>
                  <a:schemeClr val="dk1"/>
                </a:solidFill>
                <a:latin typeface="Verdana"/>
                <a:ea typeface="Verdana"/>
                <a:cs typeface="Verdana"/>
                <a:sym typeface="Verdana"/>
              </a:defRPr>
            </a:lvl4pPr>
            <a:lvl5pPr indent="-355600" lvl="4" marL="2286000" marR="0" rtl="0" algn="l">
              <a:spcBef>
                <a:spcPts val="1600"/>
              </a:spcBef>
              <a:spcAft>
                <a:spcPts val="0"/>
              </a:spcAft>
              <a:buClr>
                <a:srgbClr val="7EC0DB"/>
              </a:buClr>
              <a:buSzPts val="2000"/>
              <a:buFont typeface="Noto Sans Symbols"/>
              <a:buChar char="●"/>
              <a:defRPr b="0" i="0" sz="1800" u="none" cap="none" strike="noStrike">
                <a:solidFill>
                  <a:schemeClr val="dk1"/>
                </a:solidFill>
                <a:latin typeface="Verdana"/>
                <a:ea typeface="Verdana"/>
                <a:cs typeface="Verdana"/>
                <a:sym typeface="Verdana"/>
              </a:defRPr>
            </a:lvl5pPr>
            <a:lvl6pPr indent="-323850" lvl="5" marL="2743200" marR="0" rtl="0" algn="l">
              <a:spcBef>
                <a:spcPts val="1600"/>
              </a:spcBef>
              <a:spcAft>
                <a:spcPts val="0"/>
              </a:spcAft>
              <a:buClr>
                <a:schemeClr val="accent2"/>
              </a:buClr>
              <a:buSzPts val="1500"/>
              <a:buFont typeface="Noto Sans Symbols"/>
              <a:buChar char="●"/>
              <a:defRPr b="0" i="0" sz="1400" u="none" cap="none" strike="noStrike">
                <a:solidFill>
                  <a:srgbClr val="595959"/>
                </a:solidFill>
                <a:latin typeface="Source Sans Pro"/>
                <a:ea typeface="Source Sans Pro"/>
                <a:cs typeface="Source Sans Pro"/>
                <a:sym typeface="Source Sans Pro"/>
              </a:defRPr>
            </a:lvl6pPr>
            <a:lvl7pPr indent="-323850" lvl="6" marL="3200400" marR="0" rtl="0" algn="l">
              <a:spcBef>
                <a:spcPts val="1600"/>
              </a:spcBef>
              <a:spcAft>
                <a:spcPts val="0"/>
              </a:spcAft>
              <a:buClr>
                <a:srgbClr val="7EC0DB"/>
              </a:buClr>
              <a:buSzPts val="1500"/>
              <a:buFont typeface="Noto Sans Symbols"/>
              <a:buChar char="●"/>
              <a:defRPr b="0" i="0" sz="1400" u="none" cap="none" strike="noStrike">
                <a:solidFill>
                  <a:srgbClr val="595959"/>
                </a:solidFill>
                <a:latin typeface="Source Sans Pro"/>
                <a:ea typeface="Source Sans Pro"/>
                <a:cs typeface="Source Sans Pro"/>
                <a:sym typeface="Source Sans Pro"/>
              </a:defRPr>
            </a:lvl7pPr>
            <a:lvl8pPr indent="-323850" lvl="7" marL="3657600" marR="0" rtl="0" algn="l">
              <a:spcBef>
                <a:spcPts val="1600"/>
              </a:spcBef>
              <a:spcAft>
                <a:spcPts val="0"/>
              </a:spcAft>
              <a:buClr>
                <a:schemeClr val="accent2"/>
              </a:buClr>
              <a:buSzPts val="1500"/>
              <a:buFont typeface="Noto Sans Symbols"/>
              <a:buChar char="●"/>
              <a:defRPr b="0" i="0" sz="1400" u="none" cap="none" strike="noStrike">
                <a:solidFill>
                  <a:srgbClr val="595959"/>
                </a:solidFill>
                <a:latin typeface="Source Sans Pro"/>
                <a:ea typeface="Source Sans Pro"/>
                <a:cs typeface="Source Sans Pro"/>
                <a:sym typeface="Source Sans Pro"/>
              </a:defRPr>
            </a:lvl8pPr>
            <a:lvl9pPr indent="-323850" lvl="8" marL="4114800" marR="0" rtl="0" algn="l">
              <a:spcBef>
                <a:spcPts val="1600"/>
              </a:spcBef>
              <a:spcAft>
                <a:spcPts val="1600"/>
              </a:spcAft>
              <a:buClr>
                <a:srgbClr val="7EC0DB"/>
              </a:buClr>
              <a:buSzPts val="1500"/>
              <a:buFont typeface="Noto Sans Symbols"/>
              <a:buChar char="●"/>
              <a:defRPr b="0" i="0" sz="1400" u="none" cap="none" strike="noStrike">
                <a:solidFill>
                  <a:srgbClr val="595959"/>
                </a:solidFill>
                <a:latin typeface="Source Sans Pro"/>
                <a:ea typeface="Source Sans Pro"/>
                <a:cs typeface="Source Sans Pro"/>
                <a:sym typeface="Source Sans Pro"/>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2">
  <p:cSld name="TITLE_3">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4"/>
          <p:cNvSpPr txBox="1"/>
          <p:nvPr>
            <p:ph type="ctrTitle"/>
          </p:nvPr>
        </p:nvSpPr>
        <p:spPr>
          <a:xfrm>
            <a:off x="1837775" y="3007763"/>
            <a:ext cx="5404500" cy="4674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000"/>
              <a:buFont typeface="Proxima Nova"/>
              <a:buNone/>
              <a:defRPr b="1" sz="3000">
                <a:solidFill>
                  <a:srgbClr val="FFFFFF"/>
                </a:solidFill>
                <a:latin typeface="Proxima Nova"/>
                <a:ea typeface="Proxima Nova"/>
                <a:cs typeface="Proxima Nova"/>
                <a:sym typeface="Proxima Nov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5" name="Google Shape;25;p4"/>
          <p:cNvSpPr txBox="1"/>
          <p:nvPr>
            <p:ph idx="1" type="subTitle"/>
          </p:nvPr>
        </p:nvSpPr>
        <p:spPr>
          <a:xfrm>
            <a:off x="2010675" y="3530100"/>
            <a:ext cx="5001000" cy="217800"/>
          </a:xfrm>
          <a:prstGeom prst="rect">
            <a:avLst/>
          </a:prstGeom>
        </p:spPr>
        <p:txBody>
          <a:bodyPr anchorCtr="0" anchor="ctr" bIns="91425" lIns="91425" spcFirstLastPara="1" rIns="91425" wrap="square" tIns="91425"/>
          <a:lstStyle>
            <a:lvl1pPr lvl="0" rtl="0" algn="ctr">
              <a:lnSpc>
                <a:spcPct val="100000"/>
              </a:lnSpc>
              <a:spcBef>
                <a:spcPts val="0"/>
              </a:spcBef>
              <a:spcAft>
                <a:spcPts val="0"/>
              </a:spcAft>
              <a:buClr>
                <a:srgbClr val="FFFFFF"/>
              </a:buClr>
              <a:buSzPts val="1000"/>
              <a:buFont typeface="Proxima Nova"/>
              <a:buNone/>
              <a:defRPr sz="1000">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 KO_5.png" id="27" name="Google Shape;27;p4"/>
          <p:cNvPicPr preferRelativeResize="0"/>
          <p:nvPr/>
        </p:nvPicPr>
        <p:blipFill rotWithShape="1">
          <a:blip r:embed="rId3">
            <a:alphaModFix/>
          </a:blip>
          <a:srcRect b="30396" l="0" r="0" t="0"/>
          <a:stretch/>
        </p:blipFill>
        <p:spPr>
          <a:xfrm>
            <a:off x="2783250" y="263625"/>
            <a:ext cx="3588450" cy="2497774"/>
          </a:xfrm>
          <a:prstGeom prst="rect">
            <a:avLst/>
          </a:prstGeom>
          <a:noFill/>
          <a:ln>
            <a:noFill/>
          </a:ln>
        </p:spPr>
      </p:pic>
      <p:cxnSp>
        <p:nvCxnSpPr>
          <p:cNvPr id="28" name="Google Shape;28;p4"/>
          <p:cNvCxnSpPr/>
          <p:nvPr/>
        </p:nvCxnSpPr>
        <p:spPr>
          <a:xfrm>
            <a:off x="2117924" y="2921100"/>
            <a:ext cx="47526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5"/>
          <p:cNvSpPr txBox="1"/>
          <p:nvPr>
            <p:ph type="title"/>
          </p:nvPr>
        </p:nvSpPr>
        <p:spPr>
          <a:xfrm>
            <a:off x="2279400" y="2465777"/>
            <a:ext cx="4696200" cy="534000"/>
          </a:xfrm>
          <a:prstGeom prst="rect">
            <a:avLst/>
          </a:prstGeom>
          <a:solidFill>
            <a:srgbClr val="FFFFFF">
              <a:alpha val="8540"/>
            </a:srgbClr>
          </a:solidFill>
        </p:spPr>
        <p:txBody>
          <a:bodyPr anchorCtr="0" anchor="ctr" bIns="91425" lIns="91425" spcFirstLastPara="1" rIns="91425" wrap="square" tIns="91425"/>
          <a:lstStyle>
            <a:lvl1pPr lvl="0" rtl="0" algn="ctr">
              <a:spcBef>
                <a:spcPts val="0"/>
              </a:spcBef>
              <a:spcAft>
                <a:spcPts val="0"/>
              </a:spcAft>
              <a:buClr>
                <a:srgbClr val="FFFFFF"/>
              </a:buClr>
              <a:buSzPts val="2000"/>
              <a:buFont typeface="Proxima Nova"/>
              <a:buNone/>
              <a:defRPr sz="2000">
                <a:solidFill>
                  <a:srgbClr val="FFFFFF"/>
                </a:solidFill>
                <a:latin typeface="Proxima Nova"/>
                <a:ea typeface="Proxima Nova"/>
                <a:cs typeface="Proxima Nova"/>
                <a:sym typeface="Proxima Nova"/>
              </a:defRPr>
            </a:lvl1pPr>
            <a:lvl2pPr lvl="1"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2pPr>
            <a:lvl3pPr lvl="2"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3pPr>
            <a:lvl4pPr lvl="3"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4pPr>
            <a:lvl5pPr lvl="4"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5pPr>
            <a:lvl6pPr lvl="5"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6pPr>
            <a:lvl7pPr lvl="6"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7pPr>
            <a:lvl8pPr lvl="7"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8pPr>
            <a:lvl9pPr lvl="8"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id="32" name="Google Shape;32;p5"/>
          <p:cNvPicPr preferRelativeResize="0"/>
          <p:nvPr/>
        </p:nvPicPr>
        <p:blipFill>
          <a:blip r:embed="rId3">
            <a:alphaModFix/>
          </a:blip>
          <a:stretch>
            <a:fillRect/>
          </a:stretch>
        </p:blipFill>
        <p:spPr>
          <a:xfrm>
            <a:off x="3772316" y="1755731"/>
            <a:ext cx="613975" cy="613975"/>
          </a:xfrm>
          <a:prstGeom prst="rect">
            <a:avLst/>
          </a:prstGeom>
          <a:noFill/>
          <a:ln>
            <a:noFill/>
          </a:ln>
        </p:spPr>
      </p:pic>
      <p:sp>
        <p:nvSpPr>
          <p:cNvPr id="33" name="Google Shape;33;p5"/>
          <p:cNvSpPr txBox="1"/>
          <p:nvPr>
            <p:ph idx="2" type="title"/>
          </p:nvPr>
        </p:nvSpPr>
        <p:spPr>
          <a:xfrm>
            <a:off x="4252073" y="1934579"/>
            <a:ext cx="4584600" cy="3936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2400"/>
              <a:buFont typeface="Proxima Nova"/>
              <a:buNone/>
              <a:defRPr b="1" sz="2400">
                <a:solidFill>
                  <a:schemeClr val="lt1"/>
                </a:solidFill>
                <a:latin typeface="Proxima Nova"/>
                <a:ea typeface="Proxima Nova"/>
                <a:cs typeface="Proxima Nova"/>
                <a:sym typeface="Proxima Nova"/>
              </a:defRPr>
            </a:lvl1pPr>
            <a:lvl2pPr lvl="1"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2pPr>
            <a:lvl3pPr lvl="2"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3pPr>
            <a:lvl4pPr lvl="3"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4pPr>
            <a:lvl5pPr lvl="4"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5pPr>
            <a:lvl6pPr lvl="5"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6pPr>
            <a:lvl7pPr lvl="6"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7pPr>
            <a:lvl8pPr lvl="7"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8pPr>
            <a:lvl9pPr lvl="8"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1">
  <p:cSld name="SECTION_HEADER_1">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6"/>
          <p:cNvSpPr txBox="1"/>
          <p:nvPr>
            <p:ph type="title"/>
          </p:nvPr>
        </p:nvSpPr>
        <p:spPr>
          <a:xfrm>
            <a:off x="3596625" y="2829600"/>
            <a:ext cx="5799300" cy="6171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000"/>
              <a:buFont typeface="Proxima Nova"/>
              <a:buNone/>
              <a:defRPr>
                <a:solidFill>
                  <a:schemeClr val="lt1"/>
                </a:solidFill>
                <a:latin typeface="Proxima Nova"/>
                <a:ea typeface="Proxima Nova"/>
                <a:cs typeface="Proxima Nova"/>
                <a:sym typeface="Proxima Nova"/>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
        <p:nvSpPr>
          <p:cNvPr id="37" name="Google Shape;37;p6"/>
          <p:cNvSpPr/>
          <p:nvPr/>
        </p:nvSpPr>
        <p:spPr>
          <a:xfrm rot="-5400000">
            <a:off x="4410332" y="2547258"/>
            <a:ext cx="240300" cy="2403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descr="logo.png" id="38" name="Google Shape;38;p6"/>
          <p:cNvPicPr preferRelativeResize="0"/>
          <p:nvPr/>
        </p:nvPicPr>
        <p:blipFill>
          <a:blip r:embed="rId3">
            <a:alphaModFix/>
          </a:blip>
          <a:stretch>
            <a:fillRect/>
          </a:stretch>
        </p:blipFill>
        <p:spPr>
          <a:xfrm>
            <a:off x="3573075" y="1829425"/>
            <a:ext cx="809050" cy="972251"/>
          </a:xfrm>
          <a:prstGeom prst="rect">
            <a:avLst/>
          </a:prstGeom>
          <a:noFill/>
          <a:ln>
            <a:noFill/>
          </a:ln>
        </p:spPr>
      </p:pic>
      <p:sp>
        <p:nvSpPr>
          <p:cNvPr id="39" name="Google Shape;39;p6"/>
          <p:cNvSpPr txBox="1"/>
          <p:nvPr>
            <p:ph idx="2" type="title"/>
          </p:nvPr>
        </p:nvSpPr>
        <p:spPr>
          <a:xfrm>
            <a:off x="4642435" y="2517213"/>
            <a:ext cx="3707700" cy="3516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2pPr>
            <a:lvl3pPr lvl="2"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3pPr>
            <a:lvl4pPr lvl="3"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4pPr>
            <a:lvl5pPr lvl="4"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5pPr>
            <a:lvl6pPr lvl="5"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6pPr>
            <a:lvl7pPr lvl="6"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7pPr>
            <a:lvl8pPr lvl="7"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8pPr>
            <a:lvl9pPr lvl="8"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2">
  <p:cSld name="SECTION_HEADER_2">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7"/>
          <p:cNvSpPr txBox="1"/>
          <p:nvPr>
            <p:ph type="title"/>
          </p:nvPr>
        </p:nvSpPr>
        <p:spPr>
          <a:xfrm>
            <a:off x="311700" y="2951275"/>
            <a:ext cx="8520600" cy="5826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000"/>
              <a:buFont typeface="Proxima Nova"/>
              <a:buNone/>
              <a:defRPr sz="3000">
                <a:solidFill>
                  <a:srgbClr val="FFFFFF"/>
                </a:solidFill>
                <a:latin typeface="Proxima Nova"/>
                <a:ea typeface="Proxima Nova"/>
                <a:cs typeface="Proxima Nova"/>
                <a:sym typeface="Proxima Nova"/>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2" name="Google Shape;4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logo.png" id="43" name="Google Shape;43;p7"/>
          <p:cNvPicPr preferRelativeResize="0"/>
          <p:nvPr/>
        </p:nvPicPr>
        <p:blipFill>
          <a:blip r:embed="rId3">
            <a:alphaModFix/>
          </a:blip>
          <a:stretch>
            <a:fillRect/>
          </a:stretch>
        </p:blipFill>
        <p:spPr>
          <a:xfrm>
            <a:off x="4101559" y="1469900"/>
            <a:ext cx="785330" cy="943775"/>
          </a:xfrm>
          <a:prstGeom prst="rect">
            <a:avLst/>
          </a:prstGeom>
          <a:noFill/>
          <a:ln>
            <a:noFill/>
          </a:ln>
        </p:spPr>
      </p:pic>
      <p:cxnSp>
        <p:nvCxnSpPr>
          <p:cNvPr id="44" name="Google Shape;44;p7"/>
          <p:cNvCxnSpPr/>
          <p:nvPr/>
        </p:nvCxnSpPr>
        <p:spPr>
          <a:xfrm>
            <a:off x="2465325" y="2921100"/>
            <a:ext cx="4219800" cy="0"/>
          </a:xfrm>
          <a:prstGeom prst="straightConnector1">
            <a:avLst/>
          </a:prstGeom>
          <a:noFill/>
          <a:ln cap="flat" cmpd="sng" w="9525">
            <a:solidFill>
              <a:srgbClr val="FFFFFF"/>
            </a:solidFill>
            <a:prstDash val="solid"/>
            <a:round/>
            <a:headEnd len="med" w="med" type="none"/>
            <a:tailEnd len="med" w="med" type="none"/>
          </a:ln>
        </p:spPr>
      </p:cxnSp>
      <p:sp>
        <p:nvSpPr>
          <p:cNvPr id="45" name="Google Shape;45;p7"/>
          <p:cNvSpPr txBox="1"/>
          <p:nvPr>
            <p:ph idx="2" type="title"/>
          </p:nvPr>
        </p:nvSpPr>
        <p:spPr>
          <a:xfrm>
            <a:off x="1299897" y="2338775"/>
            <a:ext cx="6531300" cy="5826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500"/>
              <a:buFont typeface="Proxima Nova Semibold"/>
              <a:buNone/>
              <a:defRPr sz="35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2pPr>
            <a:lvl3pPr lvl="2"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3pPr>
            <a:lvl4pPr lvl="3"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4pPr>
            <a:lvl5pPr lvl="4"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5pPr>
            <a:lvl6pPr lvl="5"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6pPr>
            <a:lvl7pPr lvl="6"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7pPr>
            <a:lvl8pPr lvl="7"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8pPr>
            <a:lvl9pPr lvl="8"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6" name="Shape 46"/>
        <p:cNvGrpSpPr/>
        <p:nvPr/>
      </p:nvGrpSpPr>
      <p:grpSpPr>
        <a:xfrm>
          <a:off x="0" y="0"/>
          <a:ext cx="0" cy="0"/>
          <a:chOff x="0" y="0"/>
          <a:chExt cx="0" cy="0"/>
        </a:xfrm>
      </p:grpSpPr>
      <p:sp>
        <p:nvSpPr>
          <p:cNvPr id="47" name="Google Shape;47;p8"/>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1400"/>
          </a:p>
        </p:txBody>
      </p:sp>
      <p:sp>
        <p:nvSpPr>
          <p:cNvPr id="48" name="Google Shape;48;p8"/>
          <p:cNvSpPr txBox="1"/>
          <p:nvPr>
            <p:ph type="title"/>
          </p:nvPr>
        </p:nvSpPr>
        <p:spPr>
          <a:xfrm>
            <a:off x="0" y="279475"/>
            <a:ext cx="26178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9" name="Google Shape;49;p8"/>
          <p:cNvSpPr txBox="1"/>
          <p:nvPr>
            <p:ph idx="2"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sp>
        <p:nvSpPr>
          <p:cNvPr id="50" name="Google Shape;50;p8"/>
          <p:cNvSpPr txBox="1"/>
          <p:nvPr>
            <p:ph idx="1" type="body"/>
          </p:nvPr>
        </p:nvSpPr>
        <p:spPr>
          <a:xfrm>
            <a:off x="311700" y="1397475"/>
            <a:ext cx="8520600" cy="31713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1" name="Google Shape;5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_horizontal-02.jpg" id="52" name="Google Shape;52;p8"/>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53" name="Shape 53"/>
        <p:cNvGrpSpPr/>
        <p:nvPr/>
      </p:nvGrpSpPr>
      <p:grpSpPr>
        <a:xfrm>
          <a:off x="0" y="0"/>
          <a:ext cx="0" cy="0"/>
          <a:chOff x="0" y="0"/>
          <a:chExt cx="0" cy="0"/>
        </a:xfrm>
      </p:grpSpPr>
      <p:sp>
        <p:nvSpPr>
          <p:cNvPr id="54" name="Google Shape;54;p9"/>
          <p:cNvSpPr txBox="1"/>
          <p:nvPr>
            <p:ph idx="1" type="body"/>
          </p:nvPr>
        </p:nvSpPr>
        <p:spPr>
          <a:xfrm>
            <a:off x="311700" y="1460950"/>
            <a:ext cx="3781800" cy="3108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5" name="Google Shape;55;p9"/>
          <p:cNvSpPr txBox="1"/>
          <p:nvPr>
            <p:ph idx="2" type="body"/>
          </p:nvPr>
        </p:nvSpPr>
        <p:spPr>
          <a:xfrm>
            <a:off x="4484750" y="1460975"/>
            <a:ext cx="4305300" cy="3108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6" name="Google Shape;56;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
        <p:nvSpPr>
          <p:cNvPr id="57" name="Google Shape;57;p9"/>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1400"/>
          </a:p>
        </p:txBody>
      </p:sp>
      <p:sp>
        <p:nvSpPr>
          <p:cNvPr id="58" name="Google Shape;58;p9"/>
          <p:cNvSpPr txBox="1"/>
          <p:nvPr>
            <p:ph type="title"/>
          </p:nvPr>
        </p:nvSpPr>
        <p:spPr>
          <a:xfrm>
            <a:off x="0" y="279475"/>
            <a:ext cx="27447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59" name="Google Shape;59;p9"/>
          <p:cNvSpPr txBox="1"/>
          <p:nvPr>
            <p:ph idx="3"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pic>
        <p:nvPicPr>
          <p:cNvPr descr="Alice_Logo_horizontal-02.jpg" id="60" name="Google Shape;60;p9"/>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cxnSp>
        <p:nvCxnSpPr>
          <p:cNvPr id="61" name="Google Shape;61;p9"/>
          <p:cNvCxnSpPr/>
          <p:nvPr/>
        </p:nvCxnSpPr>
        <p:spPr>
          <a:xfrm>
            <a:off x="4333638" y="1876450"/>
            <a:ext cx="0" cy="2277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2">
  <p:cSld name="TITLE_AND_TWO_COLUMNS_2">
    <p:spTree>
      <p:nvGrpSpPr>
        <p:cNvPr id="62" name="Shape 62"/>
        <p:cNvGrpSpPr/>
        <p:nvPr/>
      </p:nvGrpSpPr>
      <p:grpSpPr>
        <a:xfrm>
          <a:off x="0" y="0"/>
          <a:ext cx="0" cy="0"/>
          <a:chOff x="0" y="0"/>
          <a:chExt cx="0" cy="0"/>
        </a:xfrm>
      </p:grpSpPr>
      <p:sp>
        <p:nvSpPr>
          <p:cNvPr id="63" name="Google Shape;63;p10"/>
          <p:cNvSpPr txBox="1"/>
          <p:nvPr>
            <p:ph idx="1" type="body"/>
          </p:nvPr>
        </p:nvSpPr>
        <p:spPr>
          <a:xfrm>
            <a:off x="4664225" y="1460950"/>
            <a:ext cx="3845100" cy="3108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4" name="Google Shape;6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
        <p:nvSpPr>
          <p:cNvPr id="65" name="Google Shape;65;p10"/>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1400"/>
          </a:p>
        </p:txBody>
      </p:sp>
      <p:sp>
        <p:nvSpPr>
          <p:cNvPr id="66" name="Google Shape;66;p10"/>
          <p:cNvSpPr txBox="1"/>
          <p:nvPr>
            <p:ph type="title"/>
          </p:nvPr>
        </p:nvSpPr>
        <p:spPr>
          <a:xfrm>
            <a:off x="0" y="279475"/>
            <a:ext cx="28452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67" name="Google Shape;67;p10"/>
          <p:cNvSpPr txBox="1"/>
          <p:nvPr>
            <p:ph idx="2"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pic>
        <p:nvPicPr>
          <p:cNvPr descr="Alice_Logo_horizontal-02.jpg" id="68" name="Google Shape;68;p10"/>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cxnSp>
        <p:nvCxnSpPr>
          <p:cNvPr id="69" name="Google Shape;69;p10"/>
          <p:cNvCxnSpPr/>
          <p:nvPr/>
        </p:nvCxnSpPr>
        <p:spPr>
          <a:xfrm>
            <a:off x="4333638" y="1876450"/>
            <a:ext cx="0" cy="2277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638500"/>
            <a:ext cx="8520600" cy="5727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311700" y="1561425"/>
            <a:ext cx="8520600" cy="300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dk2"/>
              </a:buClr>
              <a:buSzPts val="1400"/>
              <a:buFont typeface="Proxima Nova"/>
              <a:buChar char="○"/>
              <a:defRPr sz="1400">
                <a:solidFill>
                  <a:schemeClr val="dk2"/>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dk2"/>
              </a:buClr>
              <a:buSzPts val="1400"/>
              <a:buFont typeface="Proxima Nova"/>
              <a:buChar char="■"/>
              <a:defRPr sz="1400">
                <a:solidFill>
                  <a:schemeClr val="dk2"/>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dk2"/>
              </a:buClr>
              <a:buSzPts val="1400"/>
              <a:buFont typeface="Proxima Nova"/>
              <a:buChar char="●"/>
              <a:defRPr sz="1400">
                <a:solidFill>
                  <a:schemeClr val="dk2"/>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dk2"/>
              </a:buClr>
              <a:buSzPts val="1400"/>
              <a:buFont typeface="Proxima Nova"/>
              <a:buChar char="○"/>
              <a:defRPr sz="1400">
                <a:solidFill>
                  <a:schemeClr val="dk2"/>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dk2"/>
              </a:buClr>
              <a:buSzPts val="1400"/>
              <a:buFont typeface="Proxima Nova"/>
              <a:buChar char="■"/>
              <a:defRPr sz="1400">
                <a:solidFill>
                  <a:schemeClr val="dk2"/>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dk2"/>
              </a:buClr>
              <a:buSzPts val="1400"/>
              <a:buFont typeface="Proxima Nova"/>
              <a:buChar char="●"/>
              <a:defRPr sz="1400">
                <a:solidFill>
                  <a:schemeClr val="dk2"/>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dk2"/>
              </a:buClr>
              <a:buSzPts val="1400"/>
              <a:buFont typeface="Proxima Nova"/>
              <a:buChar char="○"/>
              <a:defRPr sz="1400">
                <a:solidFill>
                  <a:schemeClr val="dk2"/>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dk2"/>
              </a:buClr>
              <a:buSzPts val="1400"/>
              <a:buFont typeface="Proxima Nova"/>
              <a:buChar char="■"/>
              <a:defRPr sz="1400">
                <a:solidFill>
                  <a:schemeClr val="dk2"/>
                </a:solidFill>
                <a:latin typeface="Proxima Nova"/>
                <a:ea typeface="Proxima Nova"/>
                <a:cs typeface="Proxima Nova"/>
                <a:sym typeface="Proxima Nova"/>
              </a:defRPr>
            </a:lvl9pPr>
          </a:lstStyle>
          <a:p/>
        </p:txBody>
      </p:sp>
      <p:sp>
        <p:nvSpPr>
          <p:cNvPr id="12" name="Google Shape;12;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alice.org/?post_type=lessons&amp;p=1969919&amp;preview=tru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7.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3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6"/>
          <p:cNvSpPr txBox="1"/>
          <p:nvPr>
            <p:ph type="ctrTitle"/>
          </p:nvPr>
        </p:nvSpPr>
        <p:spPr>
          <a:xfrm>
            <a:off x="2163061" y="2605438"/>
            <a:ext cx="4807500" cy="524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US"/>
              <a:t>Arrays</a:t>
            </a:r>
            <a:endParaRPr/>
          </a:p>
        </p:txBody>
      </p:sp>
      <p:sp>
        <p:nvSpPr>
          <p:cNvPr id="160" name="Google Shape;160;p26"/>
          <p:cNvSpPr txBox="1"/>
          <p:nvPr>
            <p:ph idx="1" type="subTitle"/>
          </p:nvPr>
        </p:nvSpPr>
        <p:spPr>
          <a:xfrm>
            <a:off x="2168350" y="3124250"/>
            <a:ext cx="4807500" cy="248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sz="1100" u="sng">
                <a:solidFill>
                  <a:schemeClr val="hlink"/>
                </a:solidFill>
                <a:latin typeface="Arial"/>
                <a:ea typeface="Arial"/>
                <a:cs typeface="Arial"/>
                <a:sym typeface="Arial"/>
                <a:hlinkClick r:id="rId3"/>
              </a:rPr>
              <a:t>http://www.alice.org/resources/lessons/arrays/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5"/>
          <p:cNvSpPr txBox="1"/>
          <p:nvPr>
            <p:ph type="title"/>
          </p:nvPr>
        </p:nvSpPr>
        <p:spPr>
          <a:xfrm>
            <a:off x="0" y="279475"/>
            <a:ext cx="25068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sp>
        <p:nvSpPr>
          <p:cNvPr id="240" name="Google Shape;240;p35"/>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Resulting Declaration</a:t>
            </a:r>
            <a:endParaRPr/>
          </a:p>
        </p:txBody>
      </p:sp>
      <p:sp>
        <p:nvSpPr>
          <p:cNvPr id="241" name="Google Shape;241;p35"/>
          <p:cNvSpPr txBox="1"/>
          <p:nvPr>
            <p:ph idx="1" type="body"/>
          </p:nvPr>
        </p:nvSpPr>
        <p:spPr>
          <a:xfrm>
            <a:off x="613500" y="1460975"/>
            <a:ext cx="7859100" cy="16182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The array declaration is now listed in the Scene Class.  </a:t>
            </a:r>
            <a:endParaRPr/>
          </a:p>
          <a:p>
            <a:pPr indent="0" lvl="0" marL="0">
              <a:spcBef>
                <a:spcPts val="1600"/>
              </a:spcBef>
              <a:spcAft>
                <a:spcPts val="0"/>
              </a:spcAft>
              <a:buClr>
                <a:schemeClr val="dk1"/>
              </a:buClr>
              <a:buSzPts val="1100"/>
              <a:buFont typeface="Arial"/>
              <a:buNone/>
            </a:pPr>
            <a:r>
              <a:rPr lang="en-US"/>
              <a:t>Fish[] indicates an array of Fish objects</a:t>
            </a:r>
            <a:endParaRPr/>
          </a:p>
          <a:p>
            <a:pPr indent="0" lvl="0" marL="0">
              <a:spcBef>
                <a:spcPts val="1600"/>
              </a:spcBef>
              <a:spcAft>
                <a:spcPts val="1600"/>
              </a:spcAft>
              <a:buNone/>
            </a:pPr>
            <a:r>
              <a:t/>
            </a:r>
            <a:endParaRPr/>
          </a:p>
        </p:txBody>
      </p:sp>
      <p:pic>
        <p:nvPicPr>
          <p:cNvPr id="242" name="Google Shape;242;p35"/>
          <p:cNvPicPr preferRelativeResize="0"/>
          <p:nvPr/>
        </p:nvPicPr>
        <p:blipFill rotWithShape="1">
          <a:blip r:embed="rId3">
            <a:alphaModFix/>
          </a:blip>
          <a:srcRect b="0" l="0" r="0" t="0"/>
          <a:stretch/>
        </p:blipFill>
        <p:spPr>
          <a:xfrm>
            <a:off x="1528751" y="2732624"/>
            <a:ext cx="5498799" cy="1865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6"/>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sp>
        <p:nvSpPr>
          <p:cNvPr id="249" name="Google Shape;249;p36"/>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Accessing an Array</a:t>
            </a:r>
            <a:endParaRPr/>
          </a:p>
        </p:txBody>
      </p:sp>
      <p:sp>
        <p:nvSpPr>
          <p:cNvPr id="250" name="Google Shape;250;p36"/>
          <p:cNvSpPr txBox="1"/>
          <p:nvPr>
            <p:ph idx="1" type="body"/>
          </p:nvPr>
        </p:nvSpPr>
        <p:spPr>
          <a:xfrm>
            <a:off x="4664225" y="1460950"/>
            <a:ext cx="3845100" cy="31080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Access means to </a:t>
            </a:r>
            <a:r>
              <a:rPr b="1" lang="en-US"/>
              <a:t>set</a:t>
            </a:r>
            <a:r>
              <a:rPr lang="en-US"/>
              <a:t> or </a:t>
            </a:r>
            <a:r>
              <a:rPr b="1" lang="en-US"/>
              <a:t>get</a:t>
            </a:r>
            <a:r>
              <a:rPr lang="en-US"/>
              <a:t> an object or value.  </a:t>
            </a:r>
            <a:endParaRPr/>
          </a:p>
          <a:p>
            <a:pPr indent="0" lvl="0" marL="0">
              <a:spcBef>
                <a:spcPts val="1600"/>
              </a:spcBef>
              <a:spcAft>
                <a:spcPts val="0"/>
              </a:spcAft>
              <a:buNone/>
            </a:pPr>
            <a:r>
              <a:rPr lang="en-US"/>
              <a:t>To access a specific object in an array you use the array name and select the correlating index.</a:t>
            </a:r>
            <a:endParaRPr/>
          </a:p>
          <a:p>
            <a:pPr indent="0" lvl="0" marL="0" rtl="0">
              <a:spcBef>
                <a:spcPts val="1600"/>
              </a:spcBef>
              <a:spcAft>
                <a:spcPts val="1600"/>
              </a:spcAft>
              <a:buClr>
                <a:srgbClr val="000000"/>
              </a:buClr>
              <a:buSzPts val="1100"/>
              <a:buFont typeface="Arial"/>
              <a:buNone/>
            </a:pPr>
            <a:r>
              <a:rPr lang="en-US"/>
              <a:t>*using the random number function is a great way to grab a random item from an array</a:t>
            </a:r>
            <a:endParaRPr/>
          </a:p>
        </p:txBody>
      </p:sp>
      <p:pic>
        <p:nvPicPr>
          <p:cNvPr id="251" name="Google Shape;251;p36"/>
          <p:cNvPicPr preferRelativeResize="0"/>
          <p:nvPr/>
        </p:nvPicPr>
        <p:blipFill rotWithShape="1">
          <a:blip r:embed="rId3">
            <a:alphaModFix/>
          </a:blip>
          <a:srcRect b="0" l="0" r="0" t="0"/>
          <a:stretch/>
        </p:blipFill>
        <p:spPr>
          <a:xfrm>
            <a:off x="269375" y="1928700"/>
            <a:ext cx="1702950" cy="2171875"/>
          </a:xfrm>
          <a:prstGeom prst="rect">
            <a:avLst/>
          </a:prstGeom>
          <a:noFill/>
          <a:ln>
            <a:noFill/>
          </a:ln>
        </p:spPr>
      </p:pic>
      <p:pic>
        <p:nvPicPr>
          <p:cNvPr id="252" name="Google Shape;252;p36"/>
          <p:cNvPicPr preferRelativeResize="0"/>
          <p:nvPr/>
        </p:nvPicPr>
        <p:blipFill>
          <a:blip r:embed="rId4">
            <a:alphaModFix/>
          </a:blip>
          <a:stretch>
            <a:fillRect/>
          </a:stretch>
        </p:blipFill>
        <p:spPr>
          <a:xfrm>
            <a:off x="2075076" y="1928700"/>
            <a:ext cx="2006524" cy="21718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7"/>
          <p:cNvSpPr txBox="1"/>
          <p:nvPr>
            <p:ph idx="1" type="body"/>
          </p:nvPr>
        </p:nvSpPr>
        <p:spPr>
          <a:xfrm>
            <a:off x="311700" y="1389600"/>
            <a:ext cx="3861000" cy="3179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The control block a</a:t>
            </a:r>
            <a:r>
              <a:rPr lang="en-US"/>
              <a:t>ssign allows you to change the values inside an existing array.</a:t>
            </a:r>
            <a:endParaRPr/>
          </a:p>
          <a:p>
            <a:pPr indent="0" lvl="0" marL="0">
              <a:spcBef>
                <a:spcPts val="1600"/>
              </a:spcBef>
              <a:spcAft>
                <a:spcPts val="1600"/>
              </a:spcAft>
              <a:buClr>
                <a:srgbClr val="000000"/>
              </a:buClr>
              <a:buSzPts val="1100"/>
              <a:buFont typeface="Arial"/>
              <a:buNone/>
            </a:pPr>
            <a:r>
              <a:rPr lang="en-US"/>
              <a:t>When referencing a single element of an array you will see the array name followed by a number that represents the location in the array.</a:t>
            </a:r>
            <a:endParaRPr/>
          </a:p>
        </p:txBody>
      </p:sp>
      <p:sp>
        <p:nvSpPr>
          <p:cNvPr id="259" name="Google Shape;259;p37"/>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Changing Elements of a Variable Array</a:t>
            </a:r>
            <a:endParaRPr/>
          </a:p>
        </p:txBody>
      </p:sp>
      <p:sp>
        <p:nvSpPr>
          <p:cNvPr id="260" name="Google Shape;260;p37"/>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pic>
        <p:nvPicPr>
          <p:cNvPr id="261" name="Google Shape;261;p37"/>
          <p:cNvPicPr preferRelativeResize="0"/>
          <p:nvPr/>
        </p:nvPicPr>
        <p:blipFill>
          <a:blip r:embed="rId3">
            <a:alphaModFix/>
          </a:blip>
          <a:stretch>
            <a:fillRect/>
          </a:stretch>
        </p:blipFill>
        <p:spPr>
          <a:xfrm>
            <a:off x="4657497" y="1823434"/>
            <a:ext cx="4140649" cy="2344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8"/>
          <p:cNvSpPr txBox="1"/>
          <p:nvPr>
            <p:ph idx="1" type="body"/>
          </p:nvPr>
        </p:nvSpPr>
        <p:spPr>
          <a:xfrm>
            <a:off x="311700" y="1389600"/>
            <a:ext cx="3861000" cy="3179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When creating </a:t>
            </a:r>
            <a:r>
              <a:rPr b="1" lang="en-US"/>
              <a:t>for each in __</a:t>
            </a:r>
            <a:r>
              <a:rPr lang="en-US"/>
              <a:t> and </a:t>
            </a:r>
            <a:r>
              <a:rPr b="1" lang="en-US"/>
              <a:t>each in __ together</a:t>
            </a:r>
            <a:r>
              <a:rPr lang="en-US"/>
              <a:t> control structures you will need an array to support the functionality of the structure.</a:t>
            </a:r>
            <a:endParaRPr/>
          </a:p>
          <a:p>
            <a:pPr indent="0" lvl="0" marL="0">
              <a:spcBef>
                <a:spcPts val="1600"/>
              </a:spcBef>
              <a:spcAft>
                <a:spcPts val="1600"/>
              </a:spcAft>
              <a:buNone/>
            </a:pPr>
            <a:r>
              <a:rPr lang="en-US"/>
              <a:t>The program will either loop running once for each element in your array </a:t>
            </a:r>
            <a:r>
              <a:rPr b="1" lang="en-US"/>
              <a:t>for each in__</a:t>
            </a:r>
            <a:r>
              <a:rPr lang="en-US"/>
              <a:t> or will process a do together for each element in your array </a:t>
            </a:r>
            <a:r>
              <a:rPr b="1" lang="en-US"/>
              <a:t>each in__together</a:t>
            </a:r>
            <a:r>
              <a:rPr lang="en-US"/>
              <a:t>.</a:t>
            </a:r>
            <a:endParaRPr/>
          </a:p>
        </p:txBody>
      </p:sp>
      <p:sp>
        <p:nvSpPr>
          <p:cNvPr id="268" name="Google Shape;268;p38"/>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sp>
        <p:nvSpPr>
          <p:cNvPr id="269" name="Google Shape;269;p38"/>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Arrays in Control Structures</a:t>
            </a:r>
            <a:endParaRPr/>
          </a:p>
        </p:txBody>
      </p:sp>
      <p:pic>
        <p:nvPicPr>
          <p:cNvPr id="270" name="Google Shape;270;p38"/>
          <p:cNvPicPr preferRelativeResize="0"/>
          <p:nvPr/>
        </p:nvPicPr>
        <p:blipFill rotWithShape="1">
          <a:blip r:embed="rId3">
            <a:alphaModFix/>
          </a:blip>
          <a:srcRect b="0" l="0" r="0" t="0"/>
          <a:stretch/>
        </p:blipFill>
        <p:spPr>
          <a:xfrm>
            <a:off x="4681727" y="1966497"/>
            <a:ext cx="4108250" cy="2062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9"/>
          <p:cNvSpPr txBox="1"/>
          <p:nvPr>
            <p:ph idx="1" type="body"/>
          </p:nvPr>
        </p:nvSpPr>
        <p:spPr>
          <a:xfrm>
            <a:off x="4664225" y="1460950"/>
            <a:ext cx="3845100" cy="3108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US"/>
              <a:t>When selecting a name remember y</a:t>
            </a:r>
            <a:r>
              <a:rPr lang="en-US"/>
              <a:t>ou are creating a variable that will hold each item of the array for use in the procedures.</a:t>
            </a:r>
            <a:endParaRPr/>
          </a:p>
          <a:p>
            <a:pPr indent="0" lvl="0" marL="0" rtl="0">
              <a:spcBef>
                <a:spcPts val="0"/>
              </a:spcBef>
              <a:spcAft>
                <a:spcPts val="0"/>
              </a:spcAft>
              <a:buNone/>
            </a:pPr>
            <a:r>
              <a:t/>
            </a:r>
            <a:endParaRPr/>
          </a:p>
          <a:p>
            <a:pPr indent="0" lvl="0" marL="0" rtl="0">
              <a:spcBef>
                <a:spcPts val="0"/>
              </a:spcBef>
              <a:spcAft>
                <a:spcPts val="0"/>
              </a:spcAft>
              <a:buNone/>
            </a:pPr>
            <a:r>
              <a:rPr lang="en-US"/>
              <a:t>Name it something that helps you remember that it will be a placeholder for each item from the array.</a:t>
            </a:r>
            <a:endParaRPr/>
          </a:p>
          <a:p>
            <a:pPr indent="0" lvl="0" marL="0" rtl="0">
              <a:spcBef>
                <a:spcPts val="0"/>
              </a:spcBef>
              <a:spcAft>
                <a:spcPts val="0"/>
              </a:spcAft>
              <a:buNone/>
            </a:pPr>
            <a:r>
              <a:t/>
            </a:r>
            <a:endParaRPr/>
          </a:p>
          <a:p>
            <a:pPr indent="0" lvl="0" marL="0" rtl="0">
              <a:spcBef>
                <a:spcPts val="0"/>
              </a:spcBef>
              <a:spcAft>
                <a:spcPts val="0"/>
              </a:spcAft>
              <a:buNone/>
            </a:pPr>
            <a:r>
              <a:rPr lang="en-US"/>
              <a:t>You will use this as a representative variable that will pass through each element of the array when programming the content of the control block.</a:t>
            </a:r>
            <a:endParaRPr/>
          </a:p>
          <a:p>
            <a:pPr indent="0" lvl="0" marL="0">
              <a:spcBef>
                <a:spcPts val="0"/>
              </a:spcBef>
              <a:spcAft>
                <a:spcPts val="1600"/>
              </a:spcAft>
              <a:buNone/>
            </a:pPr>
            <a:r>
              <a:t/>
            </a:r>
            <a:endParaRPr/>
          </a:p>
        </p:txBody>
      </p:sp>
      <p:sp>
        <p:nvSpPr>
          <p:cNvPr id="277" name="Google Shape;277;p39"/>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Local Variable</a:t>
            </a:r>
            <a:endParaRPr/>
          </a:p>
        </p:txBody>
      </p:sp>
      <p:sp>
        <p:nvSpPr>
          <p:cNvPr id="278" name="Google Shape;278;p39"/>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pic>
        <p:nvPicPr>
          <p:cNvPr id="279" name="Google Shape;279;p39"/>
          <p:cNvPicPr preferRelativeResize="0"/>
          <p:nvPr/>
        </p:nvPicPr>
        <p:blipFill rotWithShape="1">
          <a:blip r:embed="rId3">
            <a:alphaModFix/>
          </a:blip>
          <a:srcRect b="0" l="0" r="0" t="0"/>
          <a:stretch/>
        </p:blipFill>
        <p:spPr>
          <a:xfrm>
            <a:off x="405056" y="1943388"/>
            <a:ext cx="3529013" cy="2143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40"/>
          <p:cNvSpPr txBox="1"/>
          <p:nvPr>
            <p:ph idx="1" type="body"/>
          </p:nvPr>
        </p:nvSpPr>
        <p:spPr>
          <a:xfrm>
            <a:off x="311700" y="1389600"/>
            <a:ext cx="3861000" cy="3179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sz="1600"/>
              <a:t>You can make a new custom array for use locally or you can access an array you created elsewhere.</a:t>
            </a:r>
            <a:endParaRPr sz="1600"/>
          </a:p>
          <a:p>
            <a:pPr indent="0" lvl="0" marL="0" rtl="0">
              <a:spcBef>
                <a:spcPts val="0"/>
              </a:spcBef>
              <a:spcAft>
                <a:spcPts val="0"/>
              </a:spcAft>
              <a:buNone/>
            </a:pPr>
            <a:r>
              <a:t/>
            </a:r>
            <a:endParaRPr sz="1600"/>
          </a:p>
          <a:p>
            <a:pPr indent="0" lvl="0" marL="0" rtl="0">
              <a:spcBef>
                <a:spcPts val="0"/>
              </a:spcBef>
              <a:spcAft>
                <a:spcPts val="0"/>
              </a:spcAft>
              <a:buNone/>
            </a:pPr>
            <a:r>
              <a:rPr lang="en-US" sz="1600"/>
              <a:t>If you don’t see the array you created remember that the class or method where you created the array matters for access.</a:t>
            </a:r>
            <a:endParaRPr sz="1600"/>
          </a:p>
        </p:txBody>
      </p:sp>
      <p:sp>
        <p:nvSpPr>
          <p:cNvPr id="286" name="Google Shape;286;p40"/>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Setting the Array</a:t>
            </a:r>
            <a:endParaRPr/>
          </a:p>
        </p:txBody>
      </p:sp>
      <p:pic>
        <p:nvPicPr>
          <p:cNvPr id="287" name="Google Shape;287;p40"/>
          <p:cNvPicPr preferRelativeResize="0"/>
          <p:nvPr/>
        </p:nvPicPr>
        <p:blipFill rotWithShape="1">
          <a:blip r:embed="rId3">
            <a:alphaModFix/>
          </a:blip>
          <a:srcRect b="0" l="0" r="0" t="0"/>
          <a:stretch/>
        </p:blipFill>
        <p:spPr>
          <a:xfrm>
            <a:off x="5050569" y="1900588"/>
            <a:ext cx="3471863" cy="2157413"/>
          </a:xfrm>
          <a:prstGeom prst="rect">
            <a:avLst/>
          </a:prstGeom>
          <a:noFill/>
          <a:ln>
            <a:noFill/>
          </a:ln>
        </p:spPr>
      </p:pic>
      <p:sp>
        <p:nvSpPr>
          <p:cNvPr id="288" name="Google Shape;288;p40"/>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41"/>
          <p:cNvSpPr txBox="1"/>
          <p:nvPr>
            <p:ph idx="1" type="body"/>
          </p:nvPr>
        </p:nvSpPr>
        <p:spPr>
          <a:xfrm>
            <a:off x="4664225" y="1537150"/>
            <a:ext cx="3845100" cy="32259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sz="1200"/>
              <a:t>The resulting structure shows the variable and the array.  </a:t>
            </a:r>
            <a:endParaRPr sz="1200"/>
          </a:p>
          <a:p>
            <a:pPr indent="0" lvl="0" marL="0">
              <a:spcBef>
                <a:spcPts val="1600"/>
              </a:spcBef>
              <a:spcAft>
                <a:spcPts val="0"/>
              </a:spcAft>
              <a:buNone/>
            </a:pPr>
            <a:r>
              <a:rPr lang="en-US" sz="1200"/>
              <a:t>If the array is an object type you can access the variable as an object in the drop down and drag procedures into your control structure block that are populated with the array variable.</a:t>
            </a:r>
            <a:endParaRPr sz="1200"/>
          </a:p>
          <a:p>
            <a:pPr indent="0" lvl="0" marL="0">
              <a:spcBef>
                <a:spcPts val="1600"/>
              </a:spcBef>
              <a:spcAft>
                <a:spcPts val="1600"/>
              </a:spcAft>
              <a:buNone/>
            </a:pPr>
            <a:r>
              <a:rPr lang="en-US" sz="1200"/>
              <a:t>If the array is a non-object data type you will need to create the appropriate statements and access the variable in the drop down or drag the variable into the appropriate parameter.</a:t>
            </a:r>
            <a:endParaRPr sz="1200"/>
          </a:p>
        </p:txBody>
      </p:sp>
      <p:sp>
        <p:nvSpPr>
          <p:cNvPr id="295" name="Google Shape;295;p41"/>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Using the Element Variable</a:t>
            </a:r>
            <a:endParaRPr/>
          </a:p>
        </p:txBody>
      </p:sp>
      <p:sp>
        <p:nvSpPr>
          <p:cNvPr id="296" name="Google Shape;296;p41"/>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pic>
        <p:nvPicPr>
          <p:cNvPr id="297" name="Google Shape;297;p41"/>
          <p:cNvPicPr preferRelativeResize="0"/>
          <p:nvPr/>
        </p:nvPicPr>
        <p:blipFill rotWithShape="1">
          <a:blip r:embed="rId3">
            <a:alphaModFix/>
          </a:blip>
          <a:srcRect b="0" l="0" r="0" t="0"/>
          <a:stretch/>
        </p:blipFill>
        <p:spPr>
          <a:xfrm>
            <a:off x="359425" y="1600944"/>
            <a:ext cx="3648075" cy="1150732"/>
          </a:xfrm>
          <a:prstGeom prst="rect">
            <a:avLst/>
          </a:prstGeom>
          <a:noFill/>
          <a:ln>
            <a:noFill/>
          </a:ln>
        </p:spPr>
      </p:pic>
      <p:pic>
        <p:nvPicPr>
          <p:cNvPr id="298" name="Google Shape;298;p41"/>
          <p:cNvPicPr preferRelativeResize="0"/>
          <p:nvPr/>
        </p:nvPicPr>
        <p:blipFill rotWithShape="1">
          <a:blip r:embed="rId4">
            <a:alphaModFix/>
          </a:blip>
          <a:srcRect b="0" l="0" r="22009" t="35843"/>
          <a:stretch/>
        </p:blipFill>
        <p:spPr>
          <a:xfrm>
            <a:off x="359425" y="2751676"/>
            <a:ext cx="3648076" cy="19315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2"/>
          <p:cNvSpPr txBox="1"/>
          <p:nvPr>
            <p:ph idx="1" type="body"/>
          </p:nvPr>
        </p:nvSpPr>
        <p:spPr>
          <a:xfrm>
            <a:off x="311700" y="1389600"/>
            <a:ext cx="3861000" cy="3179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Certain events can be modified with an add details to limit the listener using an array named setOfVisuals.</a:t>
            </a:r>
            <a:endParaRPr/>
          </a:p>
          <a:p>
            <a:pPr indent="0" lvl="0" marL="0">
              <a:spcBef>
                <a:spcPts val="1600"/>
              </a:spcBef>
              <a:spcAft>
                <a:spcPts val="0"/>
              </a:spcAft>
              <a:buNone/>
            </a:pPr>
            <a:r>
              <a:rPr lang="en-US"/>
              <a:t>Other types of events require the use of an array such collision listeners.</a:t>
            </a:r>
            <a:endParaRPr/>
          </a:p>
          <a:p>
            <a:pPr indent="0" lvl="0" marL="0">
              <a:spcBef>
                <a:spcPts val="1600"/>
              </a:spcBef>
              <a:spcAft>
                <a:spcPts val="1600"/>
              </a:spcAft>
              <a:buNone/>
            </a:pPr>
            <a:r>
              <a:rPr lang="en-US"/>
              <a:t>The initializeEventListeners is a scene class method so recall that if you want to access existing arrays you will want to create them at the scene property level.</a:t>
            </a:r>
            <a:endParaRPr/>
          </a:p>
        </p:txBody>
      </p:sp>
      <p:sp>
        <p:nvSpPr>
          <p:cNvPr id="305" name="Google Shape;305;p42"/>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Arrays in Event Listeners</a:t>
            </a:r>
            <a:endParaRPr/>
          </a:p>
        </p:txBody>
      </p:sp>
      <p:sp>
        <p:nvSpPr>
          <p:cNvPr id="306" name="Google Shape;306;p42"/>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pic>
        <p:nvPicPr>
          <p:cNvPr id="307" name="Google Shape;307;p42"/>
          <p:cNvPicPr preferRelativeResize="0"/>
          <p:nvPr/>
        </p:nvPicPr>
        <p:blipFill>
          <a:blip r:embed="rId3">
            <a:alphaModFix/>
          </a:blip>
          <a:stretch>
            <a:fillRect/>
          </a:stretch>
        </p:blipFill>
        <p:spPr>
          <a:xfrm>
            <a:off x="5222538" y="2786500"/>
            <a:ext cx="3119199" cy="1745324"/>
          </a:xfrm>
          <a:prstGeom prst="rect">
            <a:avLst/>
          </a:prstGeom>
          <a:noFill/>
          <a:ln>
            <a:noFill/>
          </a:ln>
        </p:spPr>
      </p:pic>
      <p:pic>
        <p:nvPicPr>
          <p:cNvPr id="308" name="Google Shape;308;p42"/>
          <p:cNvPicPr preferRelativeResize="0"/>
          <p:nvPr/>
        </p:nvPicPr>
        <p:blipFill>
          <a:blip r:embed="rId4">
            <a:alphaModFix/>
          </a:blip>
          <a:stretch>
            <a:fillRect/>
          </a:stretch>
        </p:blipFill>
        <p:spPr>
          <a:xfrm>
            <a:off x="5222550" y="1462809"/>
            <a:ext cx="3119175" cy="183715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43"/>
          <p:cNvSpPr txBox="1"/>
          <p:nvPr>
            <p:ph idx="1" type="body"/>
          </p:nvPr>
        </p:nvSpPr>
        <p:spPr>
          <a:xfrm>
            <a:off x="4664225" y="1460950"/>
            <a:ext cx="3845100" cy="3108000"/>
          </a:xfrm>
          <a:prstGeom prst="rect">
            <a:avLst/>
          </a:prstGeom>
        </p:spPr>
        <p:txBody>
          <a:bodyPr anchorCtr="0" anchor="ctr" bIns="91425" lIns="91425" spcFirstLastPara="1" rIns="91425" wrap="square" tIns="91425">
            <a:noAutofit/>
          </a:bodyPr>
          <a:lstStyle/>
          <a:p>
            <a:pPr indent="0" lvl="0" marL="0" rtl="0">
              <a:spcBef>
                <a:spcPts val="0"/>
              </a:spcBef>
              <a:spcAft>
                <a:spcPts val="1600"/>
              </a:spcAft>
              <a:buClr>
                <a:srgbClr val="000000"/>
              </a:buClr>
              <a:buSzPts val="1100"/>
              <a:buFont typeface="Arial"/>
              <a:buNone/>
            </a:pPr>
            <a:r>
              <a:rPr lang="en-US"/>
              <a:t>Mouse click events are by default applied to all objects in the scene.  To limit what objects are affected or will return data an an event you can use the set of visuals detail that will prompt you to create an array or you can make use of a scene class array giving you more flexibility (especially if it is a variable)</a:t>
            </a:r>
            <a:endParaRPr/>
          </a:p>
        </p:txBody>
      </p:sp>
      <p:sp>
        <p:nvSpPr>
          <p:cNvPr id="315" name="Google Shape;315;p43"/>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setOfVisuals Parameter</a:t>
            </a:r>
            <a:endParaRPr/>
          </a:p>
        </p:txBody>
      </p:sp>
      <p:sp>
        <p:nvSpPr>
          <p:cNvPr id="316" name="Google Shape;316;p43"/>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pic>
        <p:nvPicPr>
          <p:cNvPr id="317" name="Google Shape;317;p43"/>
          <p:cNvPicPr preferRelativeResize="0"/>
          <p:nvPr/>
        </p:nvPicPr>
        <p:blipFill>
          <a:blip r:embed="rId3">
            <a:alphaModFix/>
          </a:blip>
          <a:stretch>
            <a:fillRect/>
          </a:stretch>
        </p:blipFill>
        <p:spPr>
          <a:xfrm>
            <a:off x="425835" y="1943073"/>
            <a:ext cx="3491948" cy="20567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4"/>
          <p:cNvSpPr txBox="1"/>
          <p:nvPr>
            <p:ph idx="1" type="body"/>
          </p:nvPr>
        </p:nvSpPr>
        <p:spPr>
          <a:xfrm>
            <a:off x="311700" y="1389600"/>
            <a:ext cx="3861000" cy="31794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US"/>
              <a:t>In Alice, the listeners for collision detection use two arrays</a:t>
            </a:r>
            <a:endParaRPr/>
          </a:p>
          <a:p>
            <a:pPr indent="0" lvl="0" marL="0" rtl="0">
              <a:spcBef>
                <a:spcPts val="1600"/>
              </a:spcBef>
              <a:spcAft>
                <a:spcPts val="0"/>
              </a:spcAft>
              <a:buClr>
                <a:schemeClr val="dk1"/>
              </a:buClr>
              <a:buSzPts val="1100"/>
              <a:buFont typeface="Arial"/>
              <a:buNone/>
            </a:pPr>
            <a:r>
              <a:rPr lang="en-US"/>
              <a:t>The first array will contain all the objects in the scene that are moving and may possibly run into something else. </a:t>
            </a:r>
            <a:endParaRPr/>
          </a:p>
          <a:p>
            <a:pPr indent="0" lvl="0" marL="0" rtl="0">
              <a:spcBef>
                <a:spcPts val="1600"/>
              </a:spcBef>
              <a:spcAft>
                <a:spcPts val="0"/>
              </a:spcAft>
              <a:buClr>
                <a:schemeClr val="dk1"/>
              </a:buClr>
              <a:buSzPts val="1100"/>
              <a:buFont typeface="Arial"/>
              <a:buNone/>
            </a:pPr>
            <a:r>
              <a:rPr lang="en-US"/>
              <a:t>The second array will contain all the objects in the scene that we do not want the moving objects to collide  with.</a:t>
            </a:r>
            <a:endParaRPr/>
          </a:p>
          <a:p>
            <a:pPr indent="0" lvl="0" marL="0" rtl="0">
              <a:spcBef>
                <a:spcPts val="1600"/>
              </a:spcBef>
              <a:spcAft>
                <a:spcPts val="0"/>
              </a:spcAft>
              <a:buClr>
                <a:schemeClr val="dk1"/>
              </a:buClr>
              <a:buSzPts val="1100"/>
              <a:buFont typeface="Arial"/>
              <a:buNone/>
            </a:pPr>
            <a:r>
              <a:rPr lang="en-US"/>
              <a:t>It is possible that these arrays may contain only one object </a:t>
            </a:r>
            <a:endParaRPr/>
          </a:p>
          <a:p>
            <a:pPr indent="0" lvl="0" marL="0" rtl="0">
              <a:spcBef>
                <a:spcPts val="1600"/>
              </a:spcBef>
              <a:spcAft>
                <a:spcPts val="1600"/>
              </a:spcAft>
              <a:buNone/>
            </a:pPr>
            <a:r>
              <a:t/>
            </a:r>
            <a:endParaRPr/>
          </a:p>
        </p:txBody>
      </p:sp>
      <p:sp>
        <p:nvSpPr>
          <p:cNvPr id="324" name="Google Shape;324;p44"/>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Position Orientation Arrays</a:t>
            </a:r>
            <a:endParaRPr/>
          </a:p>
        </p:txBody>
      </p:sp>
      <p:sp>
        <p:nvSpPr>
          <p:cNvPr id="325" name="Google Shape;325;p44"/>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pic>
        <p:nvPicPr>
          <p:cNvPr id="326" name="Google Shape;326;p44"/>
          <p:cNvPicPr preferRelativeResize="0"/>
          <p:nvPr/>
        </p:nvPicPr>
        <p:blipFill>
          <a:blip r:embed="rId3">
            <a:alphaModFix/>
          </a:blip>
          <a:stretch>
            <a:fillRect/>
          </a:stretch>
        </p:blipFill>
        <p:spPr>
          <a:xfrm>
            <a:off x="4694061" y="1870704"/>
            <a:ext cx="4104802" cy="2296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7"/>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What is an Array</a:t>
            </a:r>
            <a:endParaRPr/>
          </a:p>
        </p:txBody>
      </p:sp>
      <p:sp>
        <p:nvSpPr>
          <p:cNvPr id="167" name="Google Shape;167;p27"/>
          <p:cNvSpPr txBox="1"/>
          <p:nvPr>
            <p:ph idx="1" type="body"/>
          </p:nvPr>
        </p:nvSpPr>
        <p:spPr>
          <a:xfrm>
            <a:off x="311700" y="1397475"/>
            <a:ext cx="8520600" cy="3171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An array is a type of data structure that is made up of a group of information (values or variables) in an organized </a:t>
            </a:r>
            <a:r>
              <a:rPr lang="en-US"/>
              <a:t>arrangement</a:t>
            </a:r>
            <a:r>
              <a:rPr lang="en-US"/>
              <a:t> often depicted in a column or row.</a:t>
            </a:r>
            <a:endParaRPr/>
          </a:p>
          <a:p>
            <a:pPr indent="0" lvl="0" marL="0">
              <a:spcBef>
                <a:spcPts val="1600"/>
              </a:spcBef>
              <a:spcAft>
                <a:spcPts val="1600"/>
              </a:spcAft>
              <a:buNone/>
            </a:pPr>
            <a:r>
              <a:rPr lang="en-US"/>
              <a:t>All items in an array must be of a similar data type.</a:t>
            </a:r>
            <a:endParaRPr/>
          </a:p>
        </p:txBody>
      </p:sp>
      <p:sp>
        <p:nvSpPr>
          <p:cNvPr id="168" name="Google Shape;168;p27"/>
          <p:cNvSpPr txBox="1"/>
          <p:nvPr>
            <p:ph type="title"/>
          </p:nvPr>
        </p:nvSpPr>
        <p:spPr>
          <a:xfrm>
            <a:off x="0" y="279475"/>
            <a:ext cx="26178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Arrays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8"/>
          <p:cNvSpPr txBox="1"/>
          <p:nvPr>
            <p:ph idx="1" type="body"/>
          </p:nvPr>
        </p:nvSpPr>
        <p:spPr>
          <a:xfrm>
            <a:off x="311700" y="1389600"/>
            <a:ext cx="3861000" cy="3179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Alice arrays are ordered with each element in the array identified by an index number.</a:t>
            </a:r>
            <a:endParaRPr/>
          </a:p>
          <a:p>
            <a:pPr indent="0" lvl="0" marL="0">
              <a:spcBef>
                <a:spcPts val="1600"/>
              </a:spcBef>
              <a:spcAft>
                <a:spcPts val="0"/>
              </a:spcAft>
              <a:buNone/>
            </a:pPr>
            <a:r>
              <a:rPr lang="en-US"/>
              <a:t>The numbering in the list starts with 0 at the first position.</a:t>
            </a:r>
            <a:endParaRPr/>
          </a:p>
          <a:p>
            <a:pPr indent="0" lvl="0" marL="0">
              <a:spcBef>
                <a:spcPts val="1600"/>
              </a:spcBef>
              <a:spcAft>
                <a:spcPts val="0"/>
              </a:spcAft>
              <a:buNone/>
            </a:pPr>
            <a:r>
              <a:rPr lang="en-US"/>
              <a:t>The index is a way to keep track of the element being stored in that location.  In this example:</a:t>
            </a:r>
            <a:endParaRPr/>
          </a:p>
          <a:p>
            <a:pPr indent="0" lvl="0" marL="0">
              <a:spcBef>
                <a:spcPts val="1600"/>
              </a:spcBef>
              <a:spcAft>
                <a:spcPts val="1600"/>
              </a:spcAft>
              <a:buNone/>
            </a:pPr>
            <a:r>
              <a:rPr lang="en-US"/>
              <a:t>Fish[0] is holding the clownfish</a:t>
            </a:r>
            <a:br>
              <a:rPr lang="en-US"/>
            </a:br>
            <a:r>
              <a:rPr lang="en-US"/>
              <a:t>Fish[2] is holding the blue tang</a:t>
            </a:r>
            <a:endParaRPr/>
          </a:p>
        </p:txBody>
      </p:sp>
      <p:sp>
        <p:nvSpPr>
          <p:cNvPr id="175" name="Google Shape;175;p28"/>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sp>
        <p:nvSpPr>
          <p:cNvPr id="176" name="Google Shape;176;p28"/>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An Ordered Array</a:t>
            </a:r>
            <a:endParaRPr/>
          </a:p>
        </p:txBody>
      </p:sp>
      <p:pic>
        <p:nvPicPr>
          <p:cNvPr id="177" name="Google Shape;177;p28"/>
          <p:cNvPicPr preferRelativeResize="0"/>
          <p:nvPr/>
        </p:nvPicPr>
        <p:blipFill rotWithShape="1">
          <a:blip r:embed="rId3">
            <a:alphaModFix/>
          </a:blip>
          <a:srcRect b="0" l="0" r="0" t="0"/>
          <a:stretch/>
        </p:blipFill>
        <p:spPr>
          <a:xfrm>
            <a:off x="5721225" y="1692238"/>
            <a:ext cx="2137881" cy="27265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9"/>
          <p:cNvSpPr txBox="1"/>
          <p:nvPr>
            <p:ph idx="1" type="body"/>
          </p:nvPr>
        </p:nvSpPr>
        <p:spPr>
          <a:xfrm>
            <a:off x="311700" y="1397475"/>
            <a:ext cx="8520600" cy="3171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Arrays make it easier to store similar types of data and allows you to create programs that can perform the same function on each item in that array.</a:t>
            </a:r>
            <a:endParaRPr/>
          </a:p>
          <a:p>
            <a:pPr indent="0" lvl="0" marL="0">
              <a:spcBef>
                <a:spcPts val="1600"/>
              </a:spcBef>
              <a:spcAft>
                <a:spcPts val="0"/>
              </a:spcAft>
              <a:buNone/>
            </a:pPr>
            <a:r>
              <a:rPr lang="en-US"/>
              <a:t>In Alice this allows you to do things like:</a:t>
            </a:r>
            <a:endParaRPr/>
          </a:p>
          <a:p>
            <a:pPr indent="-342900" lvl="0" marL="457200" rtl="0">
              <a:spcBef>
                <a:spcPts val="1600"/>
              </a:spcBef>
              <a:spcAft>
                <a:spcPts val="0"/>
              </a:spcAft>
              <a:buSzPts val="1800"/>
              <a:buChar char="-"/>
            </a:pPr>
            <a:r>
              <a:rPr lang="en-US"/>
              <a:t>perform the same swim animation on a school of fish</a:t>
            </a:r>
            <a:endParaRPr/>
          </a:p>
          <a:p>
            <a:pPr indent="-342900" lvl="0" marL="457200" rtl="0">
              <a:spcBef>
                <a:spcPts val="0"/>
              </a:spcBef>
              <a:spcAft>
                <a:spcPts val="0"/>
              </a:spcAft>
              <a:buSzPts val="1800"/>
              <a:buChar char="-"/>
            </a:pPr>
            <a:r>
              <a:rPr lang="en-US"/>
              <a:t>create an array of dialogue and randomly select from it to create different dialogue</a:t>
            </a:r>
            <a:endParaRPr/>
          </a:p>
          <a:p>
            <a:pPr indent="-342900" lvl="0" marL="457200">
              <a:spcBef>
                <a:spcPts val="0"/>
              </a:spcBef>
              <a:spcAft>
                <a:spcPts val="0"/>
              </a:spcAft>
              <a:buSzPts val="1800"/>
              <a:buChar char="-"/>
            </a:pPr>
            <a:r>
              <a:rPr lang="en-US"/>
              <a:t>Create a group of items that all have the same collision logic on them </a:t>
            </a:r>
            <a:endParaRPr/>
          </a:p>
        </p:txBody>
      </p:sp>
      <p:sp>
        <p:nvSpPr>
          <p:cNvPr id="184" name="Google Shape;184;p29"/>
          <p:cNvSpPr txBox="1"/>
          <p:nvPr>
            <p:ph type="title"/>
          </p:nvPr>
        </p:nvSpPr>
        <p:spPr>
          <a:xfrm>
            <a:off x="0" y="279475"/>
            <a:ext cx="26178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sp>
        <p:nvSpPr>
          <p:cNvPr id="185" name="Google Shape;185;p29"/>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Why Use an Array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0" y="279475"/>
            <a:ext cx="26178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sp>
        <p:nvSpPr>
          <p:cNvPr id="192" name="Google Shape;192;p30"/>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Where to Create Arrays</a:t>
            </a:r>
            <a:endParaRPr/>
          </a:p>
        </p:txBody>
      </p:sp>
      <p:sp>
        <p:nvSpPr>
          <p:cNvPr id="193" name="Google Shape;193;p30"/>
          <p:cNvSpPr txBox="1"/>
          <p:nvPr>
            <p:ph idx="1" type="body"/>
          </p:nvPr>
        </p:nvSpPr>
        <p:spPr>
          <a:xfrm>
            <a:off x="311700" y="1397475"/>
            <a:ext cx="8520600" cy="31713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US" sz="1400"/>
              <a:t>There are a couple different places you can create arrays in Alice.  Where you create the array will affect the type of data that can be used as well as where you will be able to access and use the array.</a:t>
            </a:r>
            <a:endParaRPr sz="1400"/>
          </a:p>
          <a:p>
            <a:pPr indent="0" lvl="0" marL="0" rtl="0">
              <a:spcBef>
                <a:spcPts val="2100"/>
              </a:spcBef>
              <a:spcAft>
                <a:spcPts val="0"/>
              </a:spcAft>
              <a:buClr>
                <a:schemeClr val="dk1"/>
              </a:buClr>
              <a:buSzPts val="1100"/>
              <a:buFont typeface="Arial"/>
              <a:buNone/>
            </a:pPr>
            <a:r>
              <a:rPr lang="en-US" sz="1400"/>
              <a:t>Class Properties - This creates an array that is a part of the class itself.  These arrays will be accessible in all methods of that class but will need to be passed into other class methods as a parameter.</a:t>
            </a:r>
            <a:endParaRPr sz="1400"/>
          </a:p>
          <a:p>
            <a:pPr indent="0" lvl="0" marL="0" rtl="0">
              <a:spcBef>
                <a:spcPts val="2100"/>
              </a:spcBef>
              <a:spcAft>
                <a:spcPts val="0"/>
              </a:spcAft>
              <a:buClr>
                <a:schemeClr val="dk1"/>
              </a:buClr>
              <a:buSzPts val="1100"/>
              <a:buFont typeface="Arial"/>
              <a:buNone/>
            </a:pPr>
            <a:r>
              <a:rPr lang="en-US" sz="1400"/>
              <a:t>In Line - You can create an array </a:t>
            </a:r>
            <a:r>
              <a:rPr lang="en-US" sz="1400"/>
              <a:t>using </a:t>
            </a:r>
            <a:r>
              <a:rPr lang="en-US" sz="1400"/>
              <a:t>code inside of a method.  This will make the array only accessible in that method after it has been created.</a:t>
            </a:r>
            <a:endParaRPr sz="1400"/>
          </a:p>
          <a:p>
            <a:pPr indent="0" lvl="0" marL="0" rtl="0">
              <a:spcBef>
                <a:spcPts val="2100"/>
              </a:spcBef>
              <a:spcAft>
                <a:spcPts val="2100"/>
              </a:spcAft>
              <a:buClr>
                <a:schemeClr val="dk1"/>
              </a:buClr>
              <a:buSzPts val="1100"/>
              <a:buFont typeface="Arial"/>
              <a:buNone/>
            </a:pPr>
            <a:r>
              <a:rPr lang="en-US" sz="1400"/>
              <a:t>Inside a Control Structure or Event - You can create an array inside of a control structure.  Alice will force you to do this on occasion in order to service the control structure.  Many of our events will use an array as a parameter as an optional detail.</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1"/>
          <p:cNvSpPr txBox="1"/>
          <p:nvPr>
            <p:ph idx="1" type="body"/>
          </p:nvPr>
        </p:nvSpPr>
        <p:spPr>
          <a:xfrm>
            <a:off x="311700" y="1389600"/>
            <a:ext cx="3861000" cy="31794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As a class property - </a:t>
            </a:r>
            <a:r>
              <a:rPr lang="en-US"/>
              <a:t>Select Add Scene Property to create a new element.</a:t>
            </a:r>
            <a:endParaRPr/>
          </a:p>
          <a:p>
            <a:pPr indent="0" lvl="0" marL="0">
              <a:spcBef>
                <a:spcPts val="1600"/>
              </a:spcBef>
              <a:spcAft>
                <a:spcPts val="0"/>
              </a:spcAft>
              <a:buClr>
                <a:schemeClr val="dk1"/>
              </a:buClr>
              <a:buSzPts val="1100"/>
              <a:buFont typeface="Arial"/>
              <a:buNone/>
            </a:pPr>
            <a:r>
              <a:rPr lang="en-US"/>
              <a:t>This </a:t>
            </a:r>
            <a:r>
              <a:rPr lang="en-US"/>
              <a:t>creates an array that can be used throughout the class.  A scene property array can be accessed in all scene methods including eventListeners</a:t>
            </a:r>
            <a:endParaRPr/>
          </a:p>
          <a:p>
            <a:pPr indent="0" lvl="0" marL="0">
              <a:spcBef>
                <a:spcPts val="1600"/>
              </a:spcBef>
              <a:spcAft>
                <a:spcPts val="0"/>
              </a:spcAft>
              <a:buNone/>
            </a:pPr>
            <a:r>
              <a:rPr lang="en-US"/>
              <a:t>As a variable inside of a method - you can create an array in line by using the variable block.</a:t>
            </a:r>
            <a:endParaRPr/>
          </a:p>
          <a:p>
            <a:pPr indent="0" lvl="0" marL="0">
              <a:spcBef>
                <a:spcPts val="1600"/>
              </a:spcBef>
              <a:spcAft>
                <a:spcPts val="0"/>
              </a:spcAft>
              <a:buNone/>
            </a:pPr>
            <a:r>
              <a:rPr lang="en-US"/>
              <a:t>This creates an array that will only be accessible within the method it is created.  It can be passed as a parameter that is set up as an array of the same data type.</a:t>
            </a:r>
            <a:endParaRPr/>
          </a:p>
          <a:p>
            <a:pPr indent="0" lvl="0" marL="0">
              <a:spcBef>
                <a:spcPts val="1600"/>
              </a:spcBef>
              <a:spcAft>
                <a:spcPts val="0"/>
              </a:spcAft>
              <a:buClr>
                <a:schemeClr val="dk1"/>
              </a:buClr>
              <a:buSzPts val="1100"/>
              <a:buFont typeface="Arial"/>
              <a:buNone/>
            </a:pPr>
            <a:r>
              <a:t/>
            </a:r>
            <a:endParaRPr/>
          </a:p>
          <a:p>
            <a:pPr indent="0" lvl="0" marL="0">
              <a:spcBef>
                <a:spcPts val="1600"/>
              </a:spcBef>
              <a:spcAft>
                <a:spcPts val="1600"/>
              </a:spcAft>
              <a:buNone/>
            </a:pPr>
            <a:r>
              <a:t/>
            </a:r>
            <a:endParaRPr/>
          </a:p>
        </p:txBody>
      </p:sp>
      <p:sp>
        <p:nvSpPr>
          <p:cNvPr id="200" name="Google Shape;200;p31"/>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sp>
        <p:nvSpPr>
          <p:cNvPr id="201" name="Google Shape;201;p31"/>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Creating an Array</a:t>
            </a:r>
            <a:endParaRPr/>
          </a:p>
        </p:txBody>
      </p:sp>
      <p:pic>
        <p:nvPicPr>
          <p:cNvPr id="202" name="Google Shape;202;p31"/>
          <p:cNvPicPr preferRelativeResize="0"/>
          <p:nvPr/>
        </p:nvPicPr>
        <p:blipFill rotWithShape="1">
          <a:blip r:embed="rId3">
            <a:alphaModFix/>
          </a:blip>
          <a:srcRect b="0" l="0" r="0" t="5615"/>
          <a:stretch/>
        </p:blipFill>
        <p:spPr>
          <a:xfrm>
            <a:off x="5221650" y="1320412"/>
            <a:ext cx="2919849" cy="2162563"/>
          </a:xfrm>
          <a:prstGeom prst="rect">
            <a:avLst/>
          </a:prstGeom>
          <a:noFill/>
          <a:ln>
            <a:noFill/>
          </a:ln>
        </p:spPr>
      </p:pic>
      <p:pic>
        <p:nvPicPr>
          <p:cNvPr id="203" name="Google Shape;203;p31"/>
          <p:cNvPicPr preferRelativeResize="0"/>
          <p:nvPr/>
        </p:nvPicPr>
        <p:blipFill rotWithShape="1">
          <a:blip r:embed="rId4">
            <a:alphaModFix/>
          </a:blip>
          <a:srcRect b="0" l="0" r="0" t="12372"/>
          <a:stretch/>
        </p:blipFill>
        <p:spPr>
          <a:xfrm>
            <a:off x="5221650" y="3478450"/>
            <a:ext cx="2919850" cy="1496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2"/>
          <p:cNvSpPr txBox="1"/>
          <p:nvPr>
            <p:ph idx="1" type="body"/>
          </p:nvPr>
        </p:nvSpPr>
        <p:spPr>
          <a:xfrm>
            <a:off x="4664225" y="1460950"/>
            <a:ext cx="3845100" cy="31080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Select whether you want to the array to be a variable or a constant</a:t>
            </a:r>
            <a:endParaRPr/>
          </a:p>
          <a:p>
            <a:pPr indent="0" lvl="0" marL="0" rtl="0">
              <a:spcBef>
                <a:spcPts val="1600"/>
              </a:spcBef>
              <a:spcAft>
                <a:spcPts val="0"/>
              </a:spcAft>
              <a:buClr>
                <a:schemeClr val="dk1"/>
              </a:buClr>
              <a:buSzPts val="1100"/>
              <a:buFont typeface="Arial"/>
              <a:buNone/>
            </a:pPr>
            <a:r>
              <a:rPr lang="en-US"/>
              <a:t>Check the </a:t>
            </a:r>
            <a:r>
              <a:rPr b="1" lang="en-US"/>
              <a:t>is array</a:t>
            </a:r>
            <a:r>
              <a:rPr lang="en-US"/>
              <a:t>  box</a:t>
            </a:r>
            <a:endParaRPr/>
          </a:p>
          <a:p>
            <a:pPr indent="0" lvl="0" marL="0" rtl="0">
              <a:spcBef>
                <a:spcPts val="1600"/>
              </a:spcBef>
              <a:spcAft>
                <a:spcPts val="1600"/>
              </a:spcAft>
              <a:buClr>
                <a:schemeClr val="dk1"/>
              </a:buClr>
              <a:buSzPts val="1100"/>
              <a:buFont typeface="Arial"/>
              <a:buNone/>
            </a:pPr>
            <a:r>
              <a:rPr lang="en-US"/>
              <a:t>Enter a name for the array</a:t>
            </a:r>
            <a:endParaRPr/>
          </a:p>
        </p:txBody>
      </p:sp>
      <p:sp>
        <p:nvSpPr>
          <p:cNvPr id="210" name="Google Shape;210;p32"/>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Creating an Array</a:t>
            </a:r>
            <a:endParaRPr/>
          </a:p>
        </p:txBody>
      </p:sp>
      <p:sp>
        <p:nvSpPr>
          <p:cNvPr id="211" name="Google Shape;211;p32"/>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pic>
        <p:nvPicPr>
          <p:cNvPr id="212" name="Google Shape;212;p32"/>
          <p:cNvPicPr preferRelativeResize="0"/>
          <p:nvPr/>
        </p:nvPicPr>
        <p:blipFill rotWithShape="1">
          <a:blip r:embed="rId3">
            <a:alphaModFix/>
          </a:blip>
          <a:srcRect b="0" l="0" r="0" t="0"/>
          <a:stretch/>
        </p:blipFill>
        <p:spPr>
          <a:xfrm>
            <a:off x="228501" y="1827300"/>
            <a:ext cx="3894731" cy="23752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3"/>
          <p:cNvSpPr txBox="1"/>
          <p:nvPr>
            <p:ph idx="1" type="body"/>
          </p:nvPr>
        </p:nvSpPr>
        <p:spPr>
          <a:xfrm>
            <a:off x="311700" y="1389600"/>
            <a:ext cx="3861000" cy="3179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sz="1400"/>
              <a:t>When selecting the data type for the array it is </a:t>
            </a:r>
            <a:r>
              <a:rPr lang="en-US" sz="1400"/>
              <a:t>important</a:t>
            </a:r>
            <a:r>
              <a:rPr lang="en-US" sz="1400"/>
              <a:t> to think about the type of data that can be put in the array.  </a:t>
            </a:r>
            <a:endParaRPr sz="1400"/>
          </a:p>
          <a:p>
            <a:pPr indent="0" lvl="0" marL="0">
              <a:spcBef>
                <a:spcPts val="1600"/>
              </a:spcBef>
              <a:spcAft>
                <a:spcPts val="1600"/>
              </a:spcAft>
              <a:buNone/>
            </a:pPr>
            <a:r>
              <a:rPr lang="en-US" sz="1400"/>
              <a:t>You should think about what information may be added later when considering the type.  You might set it up only using bipeds but if you will be adding flyers or swimmers to it later you should select a higher class in the hierarchy such as sModel.</a:t>
            </a:r>
            <a:endParaRPr sz="1400"/>
          </a:p>
        </p:txBody>
      </p:sp>
      <p:sp>
        <p:nvSpPr>
          <p:cNvPr id="219" name="Google Shape;219;p33"/>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Data Type Selection</a:t>
            </a:r>
            <a:endParaRPr/>
          </a:p>
        </p:txBody>
      </p:sp>
      <p:sp>
        <p:nvSpPr>
          <p:cNvPr id="220" name="Google Shape;220;p33"/>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grpSp>
        <p:nvGrpSpPr>
          <p:cNvPr id="221" name="Google Shape;221;p33"/>
          <p:cNvGrpSpPr/>
          <p:nvPr/>
        </p:nvGrpSpPr>
        <p:grpSpPr>
          <a:xfrm>
            <a:off x="4468724" y="1735651"/>
            <a:ext cx="4487261" cy="2580394"/>
            <a:chOff x="152400" y="1524000"/>
            <a:chExt cx="8822771" cy="5073524"/>
          </a:xfrm>
        </p:grpSpPr>
        <p:pic>
          <p:nvPicPr>
            <p:cNvPr id="222" name="Google Shape;222;p33"/>
            <p:cNvPicPr preferRelativeResize="0"/>
            <p:nvPr/>
          </p:nvPicPr>
          <p:blipFill rotWithShape="1">
            <a:blip r:embed="rId3">
              <a:alphaModFix/>
            </a:blip>
            <a:srcRect b="0" l="0" r="0" t="0"/>
            <a:stretch/>
          </p:blipFill>
          <p:spPr>
            <a:xfrm>
              <a:off x="152400" y="1524000"/>
              <a:ext cx="4470400" cy="2695325"/>
            </a:xfrm>
            <a:prstGeom prst="rect">
              <a:avLst/>
            </a:prstGeom>
            <a:noFill/>
            <a:ln>
              <a:noFill/>
            </a:ln>
          </p:spPr>
        </p:pic>
        <p:pic>
          <p:nvPicPr>
            <p:cNvPr id="223" name="Google Shape;223;p33"/>
            <p:cNvPicPr preferRelativeResize="0"/>
            <p:nvPr/>
          </p:nvPicPr>
          <p:blipFill rotWithShape="1">
            <a:blip r:embed="rId4">
              <a:alphaModFix/>
            </a:blip>
            <a:srcRect b="0" l="0" r="0" t="0"/>
            <a:stretch/>
          </p:blipFill>
          <p:spPr>
            <a:xfrm>
              <a:off x="2895600" y="2890712"/>
              <a:ext cx="6079571" cy="3706812"/>
            </a:xfrm>
            <a:prstGeom prst="rect">
              <a:avLst/>
            </a:prstGeom>
            <a:noFill/>
            <a:ln>
              <a:noFill/>
            </a:ln>
          </p:spPr>
        </p:pic>
        <p:cxnSp>
          <p:nvCxnSpPr>
            <p:cNvPr id="224" name="Google Shape;224;p33"/>
            <p:cNvCxnSpPr/>
            <p:nvPr/>
          </p:nvCxnSpPr>
          <p:spPr>
            <a:xfrm>
              <a:off x="1905000" y="3810000"/>
              <a:ext cx="4030500" cy="685800"/>
            </a:xfrm>
            <a:prstGeom prst="straightConnector1">
              <a:avLst/>
            </a:prstGeom>
            <a:noFill/>
            <a:ln cap="flat" cmpd="sng" w="38100">
              <a:solidFill>
                <a:srgbClr val="CC0000"/>
              </a:solidFill>
              <a:prstDash val="solid"/>
              <a:round/>
              <a:headEnd len="sm" w="sm" type="none"/>
              <a:tailEnd len="med" w="med" type="stealth"/>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4"/>
          <p:cNvSpPr txBox="1"/>
          <p:nvPr>
            <p:ph idx="1" type="body"/>
          </p:nvPr>
        </p:nvSpPr>
        <p:spPr>
          <a:xfrm>
            <a:off x="4664225" y="1460950"/>
            <a:ext cx="3845100" cy="31080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W</a:t>
            </a:r>
            <a:r>
              <a:rPr lang="en-US"/>
              <a:t>hen creating an array you will initialize the array by adding elements.  An array can be any number of items including 1.</a:t>
            </a:r>
            <a:endParaRPr/>
          </a:p>
          <a:p>
            <a:pPr indent="0" lvl="0" marL="0">
              <a:spcBef>
                <a:spcPts val="1600"/>
              </a:spcBef>
              <a:spcAft>
                <a:spcPts val="0"/>
              </a:spcAft>
              <a:buClr>
                <a:schemeClr val="dk1"/>
              </a:buClr>
              <a:buSzPts val="1100"/>
              <a:buFont typeface="Arial"/>
              <a:buNone/>
            </a:pPr>
            <a:r>
              <a:rPr lang="en-US"/>
              <a:t>The number of items you add to the array when setting it up will define the size of the array in Alice.  </a:t>
            </a:r>
            <a:endParaRPr/>
          </a:p>
          <a:p>
            <a:pPr indent="0" lvl="0" marL="0">
              <a:spcBef>
                <a:spcPts val="1600"/>
              </a:spcBef>
              <a:spcAft>
                <a:spcPts val="1600"/>
              </a:spcAft>
              <a:buClr>
                <a:schemeClr val="dk1"/>
              </a:buClr>
              <a:buSzPts val="1100"/>
              <a:buFont typeface="Arial"/>
              <a:buNone/>
            </a:pPr>
            <a:r>
              <a:rPr lang="en-US"/>
              <a:t>You will not be able to add more elements to the array through code later.</a:t>
            </a:r>
            <a:endParaRPr/>
          </a:p>
        </p:txBody>
      </p:sp>
      <p:sp>
        <p:nvSpPr>
          <p:cNvPr id="231" name="Google Shape;231;p34"/>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Initializing the Array</a:t>
            </a:r>
            <a:endParaRPr/>
          </a:p>
        </p:txBody>
      </p:sp>
      <p:sp>
        <p:nvSpPr>
          <p:cNvPr id="232" name="Google Shape;232;p34"/>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Arrays</a:t>
            </a:r>
            <a:endParaRPr/>
          </a:p>
        </p:txBody>
      </p:sp>
      <p:pic>
        <p:nvPicPr>
          <p:cNvPr id="233" name="Google Shape;233;p34"/>
          <p:cNvPicPr preferRelativeResize="0"/>
          <p:nvPr/>
        </p:nvPicPr>
        <p:blipFill rotWithShape="1">
          <a:blip r:embed="rId3">
            <a:alphaModFix/>
          </a:blip>
          <a:srcRect b="0" l="0" r="0" t="0"/>
          <a:stretch/>
        </p:blipFill>
        <p:spPr>
          <a:xfrm>
            <a:off x="1084176" y="1526022"/>
            <a:ext cx="2356247" cy="33222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lice Theme 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