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21" r:id="rId3"/>
    <p:sldMasterId id="2147483722" r:id="rId4"/>
    <p:sldMasterId id="214748372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5143500" cx="9144000"/>
  <p:notesSz cx="6858000" cy="9144000"/>
  <p:embeddedFontLst>
    <p:embeddedFont>
      <p:font typeface="Proxima Nova"/>
      <p:regular r:id="rId36"/>
      <p:bold r:id="rId37"/>
      <p:italic r:id="rId38"/>
      <p:boldItalic r:id="rId39"/>
    </p:embeddedFont>
    <p:embeddedFont>
      <p:font typeface="Roboto"/>
      <p:regular r:id="rId40"/>
      <p:bold r:id="rId41"/>
      <p:italic r:id="rId42"/>
      <p:boldItalic r:id="rId43"/>
    </p:embeddedFont>
    <p:embeddedFont>
      <p:font typeface="Proxima Nova Semibold"/>
      <p:regular r:id="rId44"/>
      <p:bold r:id="rId45"/>
      <p:boldItalic r:id="rId46"/>
    </p:embeddedFont>
    <p:embeddedFont>
      <p:font typeface="Rambla"/>
      <p:regular r:id="rId47"/>
      <p:bold r:id="rId48"/>
      <p:italic r:id="rId49"/>
      <p:boldItalic r:id="rId50"/>
    </p:embeddedFont>
    <p:embeddedFont>
      <p:font typeface="Source Sans Pro"/>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42" Type="http://schemas.openxmlformats.org/officeDocument/2006/relationships/font" Target="fonts/Roboto-italic.fntdata"/><Relationship Id="rId41" Type="http://schemas.openxmlformats.org/officeDocument/2006/relationships/font" Target="fonts/Roboto-bold.fntdata"/><Relationship Id="rId44" Type="http://schemas.openxmlformats.org/officeDocument/2006/relationships/font" Target="fonts/ProximaNovaSemibold-regular.fntdata"/><Relationship Id="rId43" Type="http://schemas.openxmlformats.org/officeDocument/2006/relationships/font" Target="fonts/Roboto-boldItalic.fntdata"/><Relationship Id="rId46" Type="http://schemas.openxmlformats.org/officeDocument/2006/relationships/font" Target="fonts/ProximaNovaSemibold-boldItalic.fntdata"/><Relationship Id="rId45" Type="http://schemas.openxmlformats.org/officeDocument/2006/relationships/font" Target="fonts/ProximaNovaSemibold-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font" Target="fonts/Rambla-bold.fntdata"/><Relationship Id="rId47" Type="http://schemas.openxmlformats.org/officeDocument/2006/relationships/font" Target="fonts/Rambla-regular.fntdata"/><Relationship Id="rId49" Type="http://schemas.openxmlformats.org/officeDocument/2006/relationships/font" Target="fonts/Rambla-italic.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font" Target="fonts/ProximaNova-bold.fntdata"/><Relationship Id="rId36" Type="http://schemas.openxmlformats.org/officeDocument/2006/relationships/font" Target="fonts/ProximaNova-regular.fntdata"/><Relationship Id="rId39" Type="http://schemas.openxmlformats.org/officeDocument/2006/relationships/font" Target="fonts/ProximaNova-boldItalic.fntdata"/><Relationship Id="rId38" Type="http://schemas.openxmlformats.org/officeDocument/2006/relationships/font" Target="fonts/ProximaNova-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SourceSansPro-regular.fntdata"/><Relationship Id="rId50" Type="http://schemas.openxmlformats.org/officeDocument/2006/relationships/font" Target="fonts/Rambla-boldItalic.fntdata"/><Relationship Id="rId53" Type="http://schemas.openxmlformats.org/officeDocument/2006/relationships/font" Target="fonts/SourceSansPro-italic.fntdata"/><Relationship Id="rId52" Type="http://schemas.openxmlformats.org/officeDocument/2006/relationships/font" Target="fonts/SourceSansPro-bold.fntdata"/><Relationship Id="rId11" Type="http://schemas.openxmlformats.org/officeDocument/2006/relationships/slide" Target="slides/slide5.xml"/><Relationship Id="rId10" Type="http://schemas.openxmlformats.org/officeDocument/2006/relationships/slide" Target="slides/slide4.xml"/><Relationship Id="rId54" Type="http://schemas.openxmlformats.org/officeDocument/2006/relationships/font" Target="fonts/SourceSansPro-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indent="-3175" lvl="1" marL="4476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indent="-3175" lvl="2" marL="9048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indent="-3175" lvl="3" marL="13620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indent="-3175" lvl="4" marL="18192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indent="-3175" lvl="5" marL="22764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indent="-3175" lvl="6" marL="31908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indent="-3175" lvl="7" marL="45624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indent="-3175" lvl="8" marL="63912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3884612" y="0"/>
            <a:ext cx="2971800" cy="4572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indent="-3175" lvl="1" marL="4476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indent="-3175" lvl="2" marL="9048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indent="-3175" lvl="3" marL="13620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indent="-3175" lvl="4" marL="18192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indent="-3175" lvl="5" marL="22764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indent="-3175" lvl="6" marL="31908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indent="-3175" lvl="7" marL="45624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indent="-3175" lvl="8" marL="63912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5212"/>
            <a:ext cx="2971800" cy="457200"/>
          </a:xfrm>
          <a:prstGeom prst="rect">
            <a:avLst/>
          </a:prstGeom>
          <a:noFill/>
          <a:ln>
            <a:noFill/>
          </a:ln>
        </p:spPr>
        <p:txBody>
          <a:bodyPr anchorCtr="0" anchor="b" bIns="91425" lIns="91425" spcFirstLastPara="1" rIns="91425" wrap="square" tIns="91425"/>
          <a:lstStyle>
            <a:lvl1pPr indent="0" lvl="0" mar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indent="-3175" lvl="1" marL="4476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indent="-3175" lvl="2" marL="9048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indent="-3175" lvl="3" marL="13620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indent="-3175" lvl="4" marL="18192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indent="-3175" lvl="5" marL="22764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indent="-3175" lvl="6" marL="31908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indent="-3175" lvl="7" marL="45624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indent="-3175" lvl="8" marL="639127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4" name="Shape 454"/>
        <p:cNvGrpSpPr/>
        <p:nvPr/>
      </p:nvGrpSpPr>
      <p:grpSpPr>
        <a:xfrm>
          <a:off x="0" y="0"/>
          <a:ext cx="0" cy="0"/>
          <a:chOff x="0" y="0"/>
          <a:chExt cx="0" cy="0"/>
        </a:xfrm>
      </p:grpSpPr>
      <p:sp>
        <p:nvSpPr>
          <p:cNvPr id="455" name="Google Shape;455;g27b0b79aec_1_1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27b0b79aec_1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57" name="Google Shape;457;g27b0b79aec_1_152: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9" name="Shape 579"/>
        <p:cNvGrpSpPr/>
        <p:nvPr/>
      </p:nvGrpSpPr>
      <p:grpSpPr>
        <a:xfrm>
          <a:off x="0" y="0"/>
          <a:ext cx="0" cy="0"/>
          <a:chOff x="0" y="0"/>
          <a:chExt cx="0" cy="0"/>
        </a:xfrm>
      </p:grpSpPr>
      <p:sp>
        <p:nvSpPr>
          <p:cNvPr id="580" name="Google Shape;580;g27b0b79ae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27b0b79ae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582" name="Google Shape;582;g27b0b79aec_0_0: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5" name="Shape 585"/>
        <p:cNvGrpSpPr/>
        <p:nvPr/>
      </p:nvGrpSpPr>
      <p:grpSpPr>
        <a:xfrm>
          <a:off x="0" y="0"/>
          <a:ext cx="0" cy="0"/>
          <a:chOff x="0" y="0"/>
          <a:chExt cx="0" cy="0"/>
        </a:xfrm>
      </p:grpSpPr>
      <p:sp>
        <p:nvSpPr>
          <p:cNvPr id="586" name="Google Shape;586;g27c926547c_0_1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27c926547c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588" name="Google Shape;588;g27c926547c_0_150: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4" name="Shape 594"/>
        <p:cNvGrpSpPr/>
        <p:nvPr/>
      </p:nvGrpSpPr>
      <p:grpSpPr>
        <a:xfrm>
          <a:off x="0" y="0"/>
          <a:ext cx="0" cy="0"/>
          <a:chOff x="0" y="0"/>
          <a:chExt cx="0" cy="0"/>
        </a:xfrm>
      </p:grpSpPr>
      <p:sp>
        <p:nvSpPr>
          <p:cNvPr id="595" name="Google Shape;595;g27c926547c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27c926547c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597" name="Google Shape;597;g27c926547c_0_25: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4" name="Shape 604"/>
        <p:cNvGrpSpPr/>
        <p:nvPr/>
      </p:nvGrpSpPr>
      <p:grpSpPr>
        <a:xfrm>
          <a:off x="0" y="0"/>
          <a:ext cx="0" cy="0"/>
          <a:chOff x="0" y="0"/>
          <a:chExt cx="0" cy="0"/>
        </a:xfrm>
      </p:grpSpPr>
      <p:sp>
        <p:nvSpPr>
          <p:cNvPr id="605" name="Google Shape;605;g27c926547c_0_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27c926547c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607" name="Google Shape;607;g27c926547c_0_42: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3" name="Shape 613"/>
        <p:cNvGrpSpPr/>
        <p:nvPr/>
      </p:nvGrpSpPr>
      <p:grpSpPr>
        <a:xfrm>
          <a:off x="0" y="0"/>
          <a:ext cx="0" cy="0"/>
          <a:chOff x="0" y="0"/>
          <a:chExt cx="0" cy="0"/>
        </a:xfrm>
      </p:grpSpPr>
      <p:sp>
        <p:nvSpPr>
          <p:cNvPr id="614" name="Google Shape;614;g3a62ed3af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3a62ed3a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616" name="Google Shape;616;g3a62ed3af6_0_0: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spcBef>
                <a:spcPts val="0"/>
              </a:spcBef>
              <a:spcAft>
                <a:spcPts val="0"/>
              </a:spcAft>
              <a:buClr>
                <a:srgbClr val="000000"/>
              </a:buClr>
              <a:buFont typeface="Arial"/>
              <a:buNone/>
            </a:pPr>
            <a:fld id="{00000000-1234-1234-1234-123412341234}" type="slidenum">
              <a:rPr lang="en-US"/>
              <a:t>‹#›</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9" name="Shape 619"/>
        <p:cNvGrpSpPr/>
        <p:nvPr/>
      </p:nvGrpSpPr>
      <p:grpSpPr>
        <a:xfrm>
          <a:off x="0" y="0"/>
          <a:ext cx="0" cy="0"/>
          <a:chOff x="0" y="0"/>
          <a:chExt cx="0" cy="0"/>
        </a:xfrm>
      </p:grpSpPr>
      <p:sp>
        <p:nvSpPr>
          <p:cNvPr id="620" name="Google Shape;620;g3a62ed3af6_2_145:notes"/>
          <p:cNvSpPr/>
          <p:nvPr>
            <p:ph idx="2" type="sldImg"/>
          </p:nvPr>
        </p:nvSpPr>
        <p:spPr>
          <a:xfrm>
            <a:off x="340133" y="685488"/>
            <a:ext cx="6177761" cy="3430623"/>
          </a:xfrm>
          <a:custGeom>
            <a:rect b="b" l="l" r="r" t="t"/>
            <a:pathLst>
              <a:path extrusionOk="0" h="120000" w="120000">
                <a:moveTo>
                  <a:pt x="0" y="0"/>
                </a:moveTo>
                <a:lnTo>
                  <a:pt x="120000" y="0"/>
                </a:lnTo>
                <a:lnTo>
                  <a:pt x="120000" y="120000"/>
                </a:lnTo>
                <a:lnTo>
                  <a:pt x="0" y="120000"/>
                </a:lnTo>
                <a:close/>
              </a:path>
            </a:pathLst>
          </a:custGeom>
        </p:spPr>
      </p:sp>
      <p:sp>
        <p:nvSpPr>
          <p:cNvPr id="621" name="Google Shape;621;g3a62ed3af6_2_145:notes"/>
          <p:cNvSpPr txBox="1"/>
          <p:nvPr>
            <p:ph idx="1" type="body"/>
          </p:nvPr>
        </p:nvSpPr>
        <p:spPr>
          <a:xfrm>
            <a:off x="686270" y="4343136"/>
            <a:ext cx="5485364" cy="4115213"/>
          </a:xfrm>
          <a:prstGeom prst="rect">
            <a:avLst/>
          </a:prstGeom>
        </p:spPr>
        <p:txBody>
          <a:bodyPr anchorCtr="0" anchor="t" bIns="90725" lIns="90725" spcFirstLastPara="1" rIns="90725" wrap="square" tIns="90725">
            <a:noAutofit/>
          </a:bodyPr>
          <a:lstStyle/>
          <a:p>
            <a:pPr indent="0" lvl="0" marL="0">
              <a:spcBef>
                <a:spcPts val="0"/>
              </a:spcBef>
              <a:spcAft>
                <a:spcPts val="0"/>
              </a:spcAft>
              <a:buNone/>
            </a:pPr>
            <a:r>
              <a:t/>
            </a:r>
            <a:endParaRPr/>
          </a:p>
        </p:txBody>
      </p:sp>
      <p:sp>
        <p:nvSpPr>
          <p:cNvPr id="622" name="Google Shape;622;g3a62ed3af6_2_145:notes"/>
          <p:cNvSpPr txBox="1"/>
          <p:nvPr>
            <p:ph idx="12" type="sldNum"/>
          </p:nvPr>
        </p:nvSpPr>
        <p:spPr>
          <a:xfrm>
            <a:off x="3884569" y="8684164"/>
            <a:ext cx="2972285" cy="457672"/>
          </a:xfrm>
          <a:prstGeom prst="rect">
            <a:avLst/>
          </a:prstGeom>
        </p:spPr>
        <p:txBody>
          <a:bodyPr anchorCtr="0" anchor="b" bIns="90725" lIns="90725" spcFirstLastPara="1" rIns="90725" wrap="square" tIns="90725">
            <a:noAutofit/>
          </a:bodyPr>
          <a:lstStyle/>
          <a:p>
            <a:pPr indent="0" lvl="0" marL="0">
              <a:spcBef>
                <a:spcPts val="0"/>
              </a:spcBef>
              <a:spcAft>
                <a:spcPts val="0"/>
              </a:spcAft>
              <a:buClr>
                <a:srgbClr val="000000"/>
              </a:buClr>
              <a:buFont typeface="Arial"/>
              <a:buNone/>
            </a:pPr>
            <a:fld id="{00000000-1234-1234-1234-123412341234}" type="slidenum">
              <a:rPr lang="en-US" sz="1400"/>
              <a:t>‹#›</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8" name="Shape 628"/>
        <p:cNvGrpSpPr/>
        <p:nvPr/>
      </p:nvGrpSpPr>
      <p:grpSpPr>
        <a:xfrm>
          <a:off x="0" y="0"/>
          <a:ext cx="0" cy="0"/>
          <a:chOff x="0" y="0"/>
          <a:chExt cx="0" cy="0"/>
        </a:xfrm>
      </p:grpSpPr>
      <p:sp>
        <p:nvSpPr>
          <p:cNvPr id="629" name="Google Shape;629;g3a62ed3af6_2_154:notes"/>
          <p:cNvSpPr/>
          <p:nvPr>
            <p:ph idx="2" type="sldImg"/>
          </p:nvPr>
        </p:nvSpPr>
        <p:spPr>
          <a:xfrm>
            <a:off x="340133" y="685488"/>
            <a:ext cx="6177761" cy="3430623"/>
          </a:xfrm>
          <a:custGeom>
            <a:rect b="b" l="l" r="r" t="t"/>
            <a:pathLst>
              <a:path extrusionOk="0" h="120000" w="120000">
                <a:moveTo>
                  <a:pt x="0" y="0"/>
                </a:moveTo>
                <a:lnTo>
                  <a:pt x="120000" y="0"/>
                </a:lnTo>
                <a:lnTo>
                  <a:pt x="120000" y="120000"/>
                </a:lnTo>
                <a:lnTo>
                  <a:pt x="0" y="120000"/>
                </a:lnTo>
                <a:close/>
              </a:path>
            </a:pathLst>
          </a:custGeom>
        </p:spPr>
      </p:sp>
      <p:sp>
        <p:nvSpPr>
          <p:cNvPr id="630" name="Google Shape;630;g3a62ed3af6_2_154:notes"/>
          <p:cNvSpPr txBox="1"/>
          <p:nvPr>
            <p:ph idx="1" type="body"/>
          </p:nvPr>
        </p:nvSpPr>
        <p:spPr>
          <a:xfrm>
            <a:off x="686270" y="4343136"/>
            <a:ext cx="5485364" cy="4115213"/>
          </a:xfrm>
          <a:prstGeom prst="rect">
            <a:avLst/>
          </a:prstGeom>
        </p:spPr>
        <p:txBody>
          <a:bodyPr anchorCtr="0" anchor="t" bIns="90725" lIns="90725" spcFirstLastPara="1" rIns="90725" wrap="square" tIns="90725">
            <a:noAutofit/>
          </a:bodyPr>
          <a:lstStyle/>
          <a:p>
            <a:pPr indent="0" lvl="0" marL="0">
              <a:spcBef>
                <a:spcPts val="0"/>
              </a:spcBef>
              <a:spcAft>
                <a:spcPts val="0"/>
              </a:spcAft>
              <a:buNone/>
            </a:pPr>
            <a:r>
              <a:t/>
            </a:r>
            <a:endParaRPr/>
          </a:p>
        </p:txBody>
      </p:sp>
      <p:sp>
        <p:nvSpPr>
          <p:cNvPr id="631" name="Google Shape;631;g3a62ed3af6_2_154:notes"/>
          <p:cNvSpPr txBox="1"/>
          <p:nvPr>
            <p:ph idx="12" type="sldNum"/>
          </p:nvPr>
        </p:nvSpPr>
        <p:spPr>
          <a:xfrm>
            <a:off x="3884569" y="8684164"/>
            <a:ext cx="2972285" cy="457672"/>
          </a:xfrm>
          <a:prstGeom prst="rect">
            <a:avLst/>
          </a:prstGeom>
        </p:spPr>
        <p:txBody>
          <a:bodyPr anchorCtr="0" anchor="b" bIns="90725" lIns="90725" spcFirstLastPara="1" rIns="90725" wrap="square" tIns="90725">
            <a:noAutofit/>
          </a:bodyPr>
          <a:lstStyle/>
          <a:p>
            <a:pPr indent="0" lvl="0" marL="0">
              <a:spcBef>
                <a:spcPts val="0"/>
              </a:spcBef>
              <a:spcAft>
                <a:spcPts val="0"/>
              </a:spcAft>
              <a:buClr>
                <a:srgbClr val="000000"/>
              </a:buClr>
              <a:buFont typeface="Arial"/>
              <a:buNone/>
            </a:pPr>
            <a:fld id="{00000000-1234-1234-1234-123412341234}" type="slidenum">
              <a:rPr lang="en-US" sz="1400"/>
              <a:t>‹#›</a:t>
            </a:fld>
            <a:endParaRPr sz="14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7" name="Shape 637"/>
        <p:cNvGrpSpPr/>
        <p:nvPr/>
      </p:nvGrpSpPr>
      <p:grpSpPr>
        <a:xfrm>
          <a:off x="0" y="0"/>
          <a:ext cx="0" cy="0"/>
          <a:chOff x="0" y="0"/>
          <a:chExt cx="0" cy="0"/>
        </a:xfrm>
      </p:grpSpPr>
      <p:sp>
        <p:nvSpPr>
          <p:cNvPr id="638" name="Google Shape;638;g3a62ed3af6_2_162:notes"/>
          <p:cNvSpPr/>
          <p:nvPr>
            <p:ph idx="2" type="sldImg"/>
          </p:nvPr>
        </p:nvSpPr>
        <p:spPr>
          <a:xfrm>
            <a:off x="340133" y="685488"/>
            <a:ext cx="6177761" cy="3430623"/>
          </a:xfrm>
          <a:custGeom>
            <a:rect b="b" l="l" r="r" t="t"/>
            <a:pathLst>
              <a:path extrusionOk="0" h="120000" w="120000">
                <a:moveTo>
                  <a:pt x="0" y="0"/>
                </a:moveTo>
                <a:lnTo>
                  <a:pt x="120000" y="0"/>
                </a:lnTo>
                <a:lnTo>
                  <a:pt x="120000" y="120000"/>
                </a:lnTo>
                <a:lnTo>
                  <a:pt x="0" y="120000"/>
                </a:lnTo>
                <a:close/>
              </a:path>
            </a:pathLst>
          </a:custGeom>
        </p:spPr>
      </p:sp>
      <p:sp>
        <p:nvSpPr>
          <p:cNvPr id="639" name="Google Shape;639;g3a62ed3af6_2_162:notes"/>
          <p:cNvSpPr txBox="1"/>
          <p:nvPr>
            <p:ph idx="1" type="body"/>
          </p:nvPr>
        </p:nvSpPr>
        <p:spPr>
          <a:xfrm>
            <a:off x="686270" y="4343136"/>
            <a:ext cx="5485364" cy="4115213"/>
          </a:xfrm>
          <a:prstGeom prst="rect">
            <a:avLst/>
          </a:prstGeom>
        </p:spPr>
        <p:txBody>
          <a:bodyPr anchorCtr="0" anchor="t" bIns="90725" lIns="90725" spcFirstLastPara="1" rIns="90725" wrap="square" tIns="90725">
            <a:noAutofit/>
          </a:bodyPr>
          <a:lstStyle/>
          <a:p>
            <a:pPr indent="0" lvl="0" marL="0">
              <a:spcBef>
                <a:spcPts val="0"/>
              </a:spcBef>
              <a:spcAft>
                <a:spcPts val="0"/>
              </a:spcAft>
              <a:buNone/>
            </a:pPr>
            <a:r>
              <a:t/>
            </a:r>
            <a:endParaRPr/>
          </a:p>
        </p:txBody>
      </p:sp>
      <p:sp>
        <p:nvSpPr>
          <p:cNvPr id="640" name="Google Shape;640;g3a62ed3af6_2_162:notes"/>
          <p:cNvSpPr txBox="1"/>
          <p:nvPr>
            <p:ph idx="12" type="sldNum"/>
          </p:nvPr>
        </p:nvSpPr>
        <p:spPr>
          <a:xfrm>
            <a:off x="3884569" y="8684164"/>
            <a:ext cx="2972285" cy="457672"/>
          </a:xfrm>
          <a:prstGeom prst="rect">
            <a:avLst/>
          </a:prstGeom>
        </p:spPr>
        <p:txBody>
          <a:bodyPr anchorCtr="0" anchor="b" bIns="90725" lIns="90725" spcFirstLastPara="1" rIns="90725" wrap="square" tIns="90725">
            <a:noAutofit/>
          </a:bodyPr>
          <a:lstStyle/>
          <a:p>
            <a:pPr indent="0" lvl="0" marL="0">
              <a:spcBef>
                <a:spcPts val="0"/>
              </a:spcBef>
              <a:spcAft>
                <a:spcPts val="0"/>
              </a:spcAft>
              <a:buClr>
                <a:srgbClr val="000000"/>
              </a:buClr>
              <a:buFont typeface="Arial"/>
              <a:buNone/>
            </a:pPr>
            <a:fld id="{00000000-1234-1234-1234-123412341234}" type="slidenum">
              <a:rPr lang="en-US" sz="1400"/>
              <a:t>‹#›</a:t>
            </a:fld>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g3a62ed3af6_2_170:notes"/>
          <p:cNvSpPr/>
          <p:nvPr>
            <p:ph idx="2" type="sldImg"/>
          </p:nvPr>
        </p:nvSpPr>
        <p:spPr>
          <a:xfrm>
            <a:off x="340133" y="685488"/>
            <a:ext cx="6177761" cy="3430623"/>
          </a:xfrm>
          <a:custGeom>
            <a:rect b="b" l="l" r="r" t="t"/>
            <a:pathLst>
              <a:path extrusionOk="0" h="120000" w="120000">
                <a:moveTo>
                  <a:pt x="0" y="0"/>
                </a:moveTo>
                <a:lnTo>
                  <a:pt x="120000" y="0"/>
                </a:lnTo>
                <a:lnTo>
                  <a:pt x="120000" y="120000"/>
                </a:lnTo>
                <a:lnTo>
                  <a:pt x="0" y="120000"/>
                </a:lnTo>
                <a:close/>
              </a:path>
            </a:pathLst>
          </a:custGeom>
        </p:spPr>
      </p:sp>
      <p:sp>
        <p:nvSpPr>
          <p:cNvPr id="648" name="Google Shape;648;g3a62ed3af6_2_170:notes"/>
          <p:cNvSpPr txBox="1"/>
          <p:nvPr>
            <p:ph idx="1" type="body"/>
          </p:nvPr>
        </p:nvSpPr>
        <p:spPr>
          <a:xfrm>
            <a:off x="686270" y="4343136"/>
            <a:ext cx="5485364" cy="4115213"/>
          </a:xfrm>
          <a:prstGeom prst="rect">
            <a:avLst/>
          </a:prstGeom>
        </p:spPr>
        <p:txBody>
          <a:bodyPr anchorCtr="0" anchor="t" bIns="90725" lIns="90725" spcFirstLastPara="1" rIns="90725" wrap="square" tIns="90725">
            <a:noAutofit/>
          </a:bodyPr>
          <a:lstStyle/>
          <a:p>
            <a:pPr indent="0" lvl="0" marL="0">
              <a:spcBef>
                <a:spcPts val="0"/>
              </a:spcBef>
              <a:spcAft>
                <a:spcPts val="0"/>
              </a:spcAft>
              <a:buNone/>
            </a:pPr>
            <a:r>
              <a:t/>
            </a:r>
            <a:endParaRPr/>
          </a:p>
        </p:txBody>
      </p:sp>
      <p:sp>
        <p:nvSpPr>
          <p:cNvPr id="649" name="Google Shape;649;g3a62ed3af6_2_170:notes"/>
          <p:cNvSpPr txBox="1"/>
          <p:nvPr>
            <p:ph idx="12" type="sldNum"/>
          </p:nvPr>
        </p:nvSpPr>
        <p:spPr>
          <a:xfrm>
            <a:off x="3884569" y="8684164"/>
            <a:ext cx="2972285" cy="457672"/>
          </a:xfrm>
          <a:prstGeom prst="rect">
            <a:avLst/>
          </a:prstGeom>
        </p:spPr>
        <p:txBody>
          <a:bodyPr anchorCtr="0" anchor="b" bIns="90725" lIns="90725" spcFirstLastPara="1" rIns="90725" wrap="square" tIns="90725">
            <a:noAutofit/>
          </a:bodyPr>
          <a:lstStyle/>
          <a:p>
            <a:pPr indent="0" lvl="0" marL="0">
              <a:spcBef>
                <a:spcPts val="0"/>
              </a:spcBef>
              <a:spcAft>
                <a:spcPts val="0"/>
              </a:spcAft>
              <a:buClr>
                <a:srgbClr val="000000"/>
              </a:buClr>
              <a:buFont typeface="Arial"/>
              <a:buNone/>
            </a:pPr>
            <a:fld id="{00000000-1234-1234-1234-123412341234}" type="slidenum">
              <a:rPr lang="en-US" sz="1400"/>
              <a:t>‹#›</a:t>
            </a:fld>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6" name="Shape 656"/>
        <p:cNvGrpSpPr/>
        <p:nvPr/>
      </p:nvGrpSpPr>
      <p:grpSpPr>
        <a:xfrm>
          <a:off x="0" y="0"/>
          <a:ext cx="0" cy="0"/>
          <a:chOff x="0" y="0"/>
          <a:chExt cx="0" cy="0"/>
        </a:xfrm>
      </p:grpSpPr>
      <p:sp>
        <p:nvSpPr>
          <p:cNvPr id="657" name="Google Shape;657;g27b2f9278f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27b2f9278f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659" name="Google Shape;659;g27b2f9278f_0_8: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spcBef>
                <a:spcPts val="0"/>
              </a:spcBef>
              <a:spcAft>
                <a:spcPts val="0"/>
              </a:spcAft>
              <a:buClr>
                <a:srgbClr val="000000"/>
              </a:buClr>
              <a:buFont typeface="Arial"/>
              <a:buNone/>
            </a:pPr>
            <a:fld id="{00000000-1234-1234-1234-123412341234}" type="slidenum">
              <a:rPr lang="en-US"/>
              <a:t>‹#›</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1" name="Shape 461"/>
        <p:cNvGrpSpPr/>
        <p:nvPr/>
      </p:nvGrpSpPr>
      <p:grpSpPr>
        <a:xfrm>
          <a:off x="0" y="0"/>
          <a:ext cx="0" cy="0"/>
          <a:chOff x="0" y="0"/>
          <a:chExt cx="0" cy="0"/>
        </a:xfrm>
      </p:grpSpPr>
      <p:sp>
        <p:nvSpPr>
          <p:cNvPr id="462" name="Google Shape;462;g27b0b79aec_0_6:notes"/>
          <p:cNvSpPr/>
          <p:nvPr>
            <p:ph idx="2" type="sldImg"/>
          </p:nvPr>
        </p:nvSpPr>
        <p:spPr>
          <a:xfrm>
            <a:off x="385763" y="685800"/>
            <a:ext cx="6077100" cy="34194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27b0b79aec_0_6:notes"/>
          <p:cNvSpPr txBox="1"/>
          <p:nvPr>
            <p:ph idx="1" type="body"/>
          </p:nvPr>
        </p:nvSpPr>
        <p:spPr>
          <a:xfrm>
            <a:off x="685800" y="4343400"/>
            <a:ext cx="5476800" cy="410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464" name="Google Shape;464;g27b0b79aec_0_6:notes"/>
          <p:cNvSpPr txBox="1"/>
          <p:nvPr>
            <p:ph idx="12" type="sldNum"/>
          </p:nvPr>
        </p:nvSpPr>
        <p:spPr>
          <a:xfrm>
            <a:off x="3884613" y="8685213"/>
            <a:ext cx="2962200" cy="447600"/>
          </a:xfrm>
          <a:prstGeom prst="rect">
            <a:avLst/>
          </a:prstGeom>
        </p:spPr>
        <p:txBody>
          <a:bodyPr anchorCtr="0" anchor="b"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2" name="Shape 662"/>
        <p:cNvGrpSpPr/>
        <p:nvPr/>
      </p:nvGrpSpPr>
      <p:grpSpPr>
        <a:xfrm>
          <a:off x="0" y="0"/>
          <a:ext cx="0" cy="0"/>
          <a:chOff x="0" y="0"/>
          <a:chExt cx="0" cy="0"/>
        </a:xfrm>
      </p:grpSpPr>
      <p:sp>
        <p:nvSpPr>
          <p:cNvPr id="663" name="Google Shape;663;g27c926547c_0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27c926547c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665" name="Google Shape;665;g27c926547c_0_50: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1" name="Shape 671"/>
        <p:cNvGrpSpPr/>
        <p:nvPr/>
      </p:nvGrpSpPr>
      <p:grpSpPr>
        <a:xfrm>
          <a:off x="0" y="0"/>
          <a:ext cx="0" cy="0"/>
          <a:chOff x="0" y="0"/>
          <a:chExt cx="0" cy="0"/>
        </a:xfrm>
      </p:grpSpPr>
      <p:sp>
        <p:nvSpPr>
          <p:cNvPr id="672" name="Google Shape;672;g27c926547c_0_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27c926547c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674" name="Google Shape;674;g27c926547c_0_58: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0" name="Shape 680"/>
        <p:cNvGrpSpPr/>
        <p:nvPr/>
      </p:nvGrpSpPr>
      <p:grpSpPr>
        <a:xfrm>
          <a:off x="0" y="0"/>
          <a:ext cx="0" cy="0"/>
          <a:chOff x="0" y="0"/>
          <a:chExt cx="0" cy="0"/>
        </a:xfrm>
      </p:grpSpPr>
      <p:sp>
        <p:nvSpPr>
          <p:cNvPr id="681" name="Google Shape;681;g27c926547c_0_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27c926547c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683" name="Google Shape;683;g27c926547c_0_84: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1" name="Shape 691"/>
        <p:cNvGrpSpPr/>
        <p:nvPr/>
      </p:nvGrpSpPr>
      <p:grpSpPr>
        <a:xfrm>
          <a:off x="0" y="0"/>
          <a:ext cx="0" cy="0"/>
          <a:chOff x="0" y="0"/>
          <a:chExt cx="0" cy="0"/>
        </a:xfrm>
      </p:grpSpPr>
      <p:sp>
        <p:nvSpPr>
          <p:cNvPr id="692" name="Google Shape;692;g3a62ed3af6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3a62ed3af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694" name="Google Shape;694;g3a62ed3af6_0_5: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0" name="Shape 700"/>
        <p:cNvGrpSpPr/>
        <p:nvPr/>
      </p:nvGrpSpPr>
      <p:grpSpPr>
        <a:xfrm>
          <a:off x="0" y="0"/>
          <a:ext cx="0" cy="0"/>
          <a:chOff x="0" y="0"/>
          <a:chExt cx="0" cy="0"/>
        </a:xfrm>
      </p:grpSpPr>
      <p:sp>
        <p:nvSpPr>
          <p:cNvPr id="701" name="Google Shape;701;g27c926547c_0_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27c926547c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703" name="Google Shape;703;g27c926547c_0_92: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1" name="Shape 711"/>
        <p:cNvGrpSpPr/>
        <p:nvPr/>
      </p:nvGrpSpPr>
      <p:grpSpPr>
        <a:xfrm>
          <a:off x="0" y="0"/>
          <a:ext cx="0" cy="0"/>
          <a:chOff x="0" y="0"/>
          <a:chExt cx="0" cy="0"/>
        </a:xfrm>
      </p:grpSpPr>
      <p:sp>
        <p:nvSpPr>
          <p:cNvPr id="712" name="Google Shape;712;g27c926547c_0_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27c926547c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714" name="Google Shape;714;g27c926547c_0_100: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1" name="Shape 721"/>
        <p:cNvGrpSpPr/>
        <p:nvPr/>
      </p:nvGrpSpPr>
      <p:grpSpPr>
        <a:xfrm>
          <a:off x="0" y="0"/>
          <a:ext cx="0" cy="0"/>
          <a:chOff x="0" y="0"/>
          <a:chExt cx="0" cy="0"/>
        </a:xfrm>
      </p:grpSpPr>
      <p:sp>
        <p:nvSpPr>
          <p:cNvPr id="722" name="Google Shape;722;g27c926547c_0_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27c926547c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724" name="Google Shape;724;g27c926547c_0_76: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0" name="Shape 730"/>
        <p:cNvGrpSpPr/>
        <p:nvPr/>
      </p:nvGrpSpPr>
      <p:grpSpPr>
        <a:xfrm>
          <a:off x="0" y="0"/>
          <a:ext cx="0" cy="0"/>
          <a:chOff x="0" y="0"/>
          <a:chExt cx="0" cy="0"/>
        </a:xfrm>
      </p:grpSpPr>
      <p:sp>
        <p:nvSpPr>
          <p:cNvPr id="731" name="Google Shape;731;g27c926547c_0_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27c926547c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733" name="Google Shape;733;g27c926547c_0_110: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spcBef>
                <a:spcPts val="0"/>
              </a:spcBef>
              <a:spcAft>
                <a:spcPts val="0"/>
              </a:spcAft>
              <a:buClr>
                <a:srgbClr val="000000"/>
              </a:buClr>
              <a:buFont typeface="Arial"/>
              <a:buNone/>
            </a:pPr>
            <a:fld id="{00000000-1234-1234-1234-123412341234}" type="slidenum">
              <a:rPr lang="en-US"/>
              <a:t>‹#›</a:t>
            </a:fld>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6" name="Shape 736"/>
        <p:cNvGrpSpPr/>
        <p:nvPr/>
      </p:nvGrpSpPr>
      <p:grpSpPr>
        <a:xfrm>
          <a:off x="0" y="0"/>
          <a:ext cx="0" cy="0"/>
          <a:chOff x="0" y="0"/>
          <a:chExt cx="0" cy="0"/>
        </a:xfrm>
      </p:grpSpPr>
      <p:sp>
        <p:nvSpPr>
          <p:cNvPr id="737" name="Google Shape;737;g27c926547c_0_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27c926547c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739" name="Google Shape;739;g27c926547c_0_115: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9" name="Shape 759"/>
        <p:cNvGrpSpPr/>
        <p:nvPr/>
      </p:nvGrpSpPr>
      <p:grpSpPr>
        <a:xfrm>
          <a:off x="0" y="0"/>
          <a:ext cx="0" cy="0"/>
          <a:chOff x="0" y="0"/>
          <a:chExt cx="0" cy="0"/>
        </a:xfrm>
      </p:grpSpPr>
      <p:sp>
        <p:nvSpPr>
          <p:cNvPr id="760" name="Google Shape;760;g27c926547c_0_1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27c926547c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762" name="Google Shape;762;g27c926547c_0_141: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g27b2f9278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27b2f9278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474" name="Google Shape;474;g27b2f9278f_0_0: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1" name="Shape 481"/>
        <p:cNvGrpSpPr/>
        <p:nvPr/>
      </p:nvGrpSpPr>
      <p:grpSpPr>
        <a:xfrm>
          <a:off x="0" y="0"/>
          <a:ext cx="0" cy="0"/>
          <a:chOff x="0" y="0"/>
          <a:chExt cx="0" cy="0"/>
        </a:xfrm>
      </p:grpSpPr>
      <p:sp>
        <p:nvSpPr>
          <p:cNvPr id="482" name="Google Shape;482;g27b0b79aec_0_14:notes"/>
          <p:cNvSpPr/>
          <p:nvPr>
            <p:ph idx="2" type="sldImg"/>
          </p:nvPr>
        </p:nvSpPr>
        <p:spPr>
          <a:xfrm>
            <a:off x="385763" y="685800"/>
            <a:ext cx="6077100" cy="34194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27b0b79aec_0_14:notes"/>
          <p:cNvSpPr txBox="1"/>
          <p:nvPr>
            <p:ph idx="1" type="body"/>
          </p:nvPr>
        </p:nvSpPr>
        <p:spPr>
          <a:xfrm>
            <a:off x="685800" y="4343400"/>
            <a:ext cx="5476800" cy="410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484" name="Google Shape;484;g27b0b79aec_0_14:notes"/>
          <p:cNvSpPr txBox="1"/>
          <p:nvPr>
            <p:ph idx="12" type="sldNum"/>
          </p:nvPr>
        </p:nvSpPr>
        <p:spPr>
          <a:xfrm>
            <a:off x="3884613" y="8685213"/>
            <a:ext cx="2962200" cy="447600"/>
          </a:xfrm>
          <a:prstGeom prst="rect">
            <a:avLst/>
          </a:prstGeom>
        </p:spPr>
        <p:txBody>
          <a:bodyPr anchorCtr="0" anchor="b" bIns="45700" lIns="91425" spcFirstLastPara="1" rIns="91425" wrap="square" tIns="45700">
            <a:noAutofit/>
          </a:bodyPr>
          <a:lstStyle/>
          <a:p>
            <a:pPr indent="0" lvl="0" marL="0" rt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g27c926547c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7c926547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507" name="Google Shape;507;g27c926547c_0_16: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Google Shape;516;g3a62ed3af6_0_16:notes"/>
          <p:cNvSpPr/>
          <p:nvPr>
            <p:ph idx="2" type="sldImg"/>
          </p:nvPr>
        </p:nvSpPr>
        <p:spPr>
          <a:xfrm>
            <a:off x="385763" y="685800"/>
            <a:ext cx="6077100" cy="34194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3a62ed3af6_0_16:notes"/>
          <p:cNvSpPr txBox="1"/>
          <p:nvPr>
            <p:ph idx="1" type="body"/>
          </p:nvPr>
        </p:nvSpPr>
        <p:spPr>
          <a:xfrm>
            <a:off x="685800" y="4343400"/>
            <a:ext cx="5476800" cy="410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518" name="Google Shape;518;g3a62ed3af6_0_16:notes"/>
          <p:cNvSpPr txBox="1"/>
          <p:nvPr>
            <p:ph idx="12" type="sldNum"/>
          </p:nvPr>
        </p:nvSpPr>
        <p:spPr>
          <a:xfrm>
            <a:off x="3884613" y="8685213"/>
            <a:ext cx="2962200" cy="447600"/>
          </a:xfrm>
          <a:prstGeom prst="rect">
            <a:avLst/>
          </a:prstGeom>
        </p:spPr>
        <p:txBody>
          <a:bodyPr anchorCtr="0" anchor="b" bIns="45700" lIns="91425" spcFirstLastPara="1" rIns="91425" wrap="square" tIns="45700">
            <a:noAutofit/>
          </a:bodyPr>
          <a:lstStyle/>
          <a:p>
            <a:pPr indent="0" lvl="0" marL="0" rt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g3a62ed3af6_0_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3a62ed3af6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541" name="Google Shape;541;g3a62ed3af6_0_38: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spcBef>
                <a:spcPts val="0"/>
              </a:spcBef>
              <a:spcAft>
                <a:spcPts val="0"/>
              </a:spcAft>
              <a:buClr>
                <a:srgbClr val="000000"/>
              </a:buClr>
              <a:buFont typeface="Arial"/>
              <a:buNone/>
            </a:pPr>
            <a:fld id="{00000000-1234-1234-1234-123412341234}" type="slidenum">
              <a:rPr lang="en-US"/>
              <a:t>‹#›</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Google Shape;550;g27b0b79aec_0_21:notes"/>
          <p:cNvSpPr/>
          <p:nvPr>
            <p:ph idx="2" type="sldImg"/>
          </p:nvPr>
        </p:nvSpPr>
        <p:spPr>
          <a:xfrm>
            <a:off x="385763" y="685800"/>
            <a:ext cx="6077100" cy="34194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27b0b79aec_0_21:notes"/>
          <p:cNvSpPr txBox="1"/>
          <p:nvPr>
            <p:ph idx="1" type="body"/>
          </p:nvPr>
        </p:nvSpPr>
        <p:spPr>
          <a:xfrm>
            <a:off x="685800" y="4343400"/>
            <a:ext cx="5476800" cy="410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552" name="Google Shape;552;g27b0b79aec_0_21:notes"/>
          <p:cNvSpPr txBox="1"/>
          <p:nvPr>
            <p:ph idx="12" type="sldNum"/>
          </p:nvPr>
        </p:nvSpPr>
        <p:spPr>
          <a:xfrm>
            <a:off x="3884613" y="8685213"/>
            <a:ext cx="2962200" cy="447600"/>
          </a:xfrm>
          <a:prstGeom prst="rect">
            <a:avLst/>
          </a:prstGeom>
        </p:spPr>
        <p:txBody>
          <a:bodyPr anchorCtr="0" anchor="b"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Google Shape;568;g27c926547c_0_1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27c926547c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
        <p:nvSpPr>
          <p:cNvPr id="570" name="Google Shape;570;g27c926547c_0_166:notes"/>
          <p:cNvSpPr txBox="1"/>
          <p:nvPr>
            <p:ph idx="12" type="sldNum"/>
          </p:nvPr>
        </p:nvSpPr>
        <p:spPr>
          <a:xfrm>
            <a:off x="3884612" y="8685212"/>
            <a:ext cx="2971800" cy="457200"/>
          </a:xfrm>
          <a:prstGeom prst="rect">
            <a:avLst/>
          </a:prstGeom>
        </p:spPr>
        <p:txBody>
          <a:bodyPr anchorCtr="0" anchor="b"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4.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4.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4.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5.png"/><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 Id="rId3"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2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3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3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4.png"/><Relationship Id="rId3" Type="http://schemas.openxmlformats.org/officeDocument/2006/relationships/image" Target="../media/image16.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7.png"/><Relationship Id="rId3"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2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6.png"/><Relationship Id="rId3" Type="http://schemas.openxmlformats.org/officeDocument/2006/relationships/image" Target="../media/image17.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42.png"/><Relationship Id="rId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1.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17.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2.png"/><Relationship Id="rId3" Type="http://schemas.openxmlformats.org/officeDocument/2006/relationships/image" Target="../media/image22.png"/><Relationship Id="rId4" Type="http://schemas.openxmlformats.org/officeDocument/2006/relationships/image" Target="../media/image3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2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3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32.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png"/><Relationship Id="rId3" Type="http://schemas.openxmlformats.org/officeDocument/2006/relationships/image" Target="../media/image6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 Id="rId3" Type="http://schemas.openxmlformats.org/officeDocument/2006/relationships/image" Target="../media/image4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3.png"/><Relationship Id="rId3" Type="http://schemas.openxmlformats.org/officeDocument/2006/relationships/image" Target="../media/image6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1.png"/><Relationship Id="rId3" Type="http://schemas.openxmlformats.org/officeDocument/2006/relationships/image" Target="../media/image38.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0.png"/><Relationship Id="rId3" Type="http://schemas.openxmlformats.org/officeDocument/2006/relationships/image" Target="../media/image39.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5.png"/><Relationship Id="rId3" Type="http://schemas.openxmlformats.org/officeDocument/2006/relationships/image" Target="../media/image4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0.jp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0.jp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0.jp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0.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0.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0.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3.png"/><Relationship Id="rId3" Type="http://schemas.openxmlformats.org/officeDocument/2006/relationships/image" Target="../media/image40.jp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6.png"/><Relationship Id="rId3" Type="http://schemas.openxmlformats.org/officeDocument/2006/relationships/image" Target="../media/image81.png"/><Relationship Id="rId4" Type="http://schemas.openxmlformats.org/officeDocument/2006/relationships/image" Target="../media/image4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2.png"/><Relationship Id="rId3" Type="http://schemas.openxmlformats.org/officeDocument/2006/relationships/image" Target="../media/image40.jp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8.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1.png"/><Relationship Id="rId3" Type="http://schemas.openxmlformats.org/officeDocument/2006/relationships/image" Target="../media/image43.png"/><Relationship Id="rId4" Type="http://schemas.openxmlformats.org/officeDocument/2006/relationships/image" Target="../media/image55.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0.jp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0.jp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9.png"/><Relationship Id="rId3" Type="http://schemas.openxmlformats.org/officeDocument/2006/relationships/image" Target="../media/image6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7.png"/><Relationship Id="rId3" Type="http://schemas.openxmlformats.org/officeDocument/2006/relationships/image" Target="../media/image49.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3.png"/><Relationship Id="rId3" Type="http://schemas.openxmlformats.org/officeDocument/2006/relationships/image" Target="../media/image6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2"/>
          <p:cNvSpPr txBox="1"/>
          <p:nvPr>
            <p:ph type="ctrTitle"/>
          </p:nvPr>
        </p:nvSpPr>
        <p:spPr>
          <a:xfrm>
            <a:off x="2163061" y="2605438"/>
            <a:ext cx="4807500" cy="524100"/>
          </a:xfrm>
          <a:prstGeom prst="rect">
            <a:avLst/>
          </a:prstGeom>
          <a:solidFill>
            <a:srgbClr val="FFFFFF">
              <a:alpha val="8540"/>
            </a:srgbClr>
          </a:solidFill>
        </p:spPr>
        <p:txBody>
          <a:bodyPr anchorCtr="0" anchor="b" bIns="91425" lIns="91425" spcFirstLastPara="1" rIns="91425" wrap="square" tIns="91425"/>
          <a:lstStyle>
            <a:lvl1pPr lvl="0" rtl="0" algn="ctr">
              <a:spcBef>
                <a:spcPts val="0"/>
              </a:spcBef>
              <a:spcAft>
                <a:spcPts val="0"/>
              </a:spcAft>
              <a:buClr>
                <a:schemeClr val="lt1"/>
              </a:buClr>
              <a:buSzPts val="2600"/>
              <a:buFont typeface="Proxima Nova"/>
              <a:buNone/>
              <a:defRPr b="1" sz="2600">
                <a:solidFill>
                  <a:schemeClr val="lt1"/>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5" name="Google Shape;15;p2"/>
          <p:cNvSpPr txBox="1"/>
          <p:nvPr>
            <p:ph idx="1" type="subTitle"/>
          </p:nvPr>
        </p:nvSpPr>
        <p:spPr>
          <a:xfrm>
            <a:off x="2168350" y="3124250"/>
            <a:ext cx="4807500" cy="248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chemeClr val="lt1"/>
              </a:buClr>
              <a:buSzPts val="900"/>
              <a:buFont typeface="Proxima Nova"/>
              <a:buNone/>
              <a:defRPr sz="900">
                <a:solidFill>
                  <a:schemeClr val="lt1"/>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17" name="Google Shape;17;p2"/>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op column">
  <p:cSld name="TITLE_AND_TWO_COLUMNS_1">
    <p:spTree>
      <p:nvGrpSpPr>
        <p:cNvPr id="70" name="Shape 70"/>
        <p:cNvGrpSpPr/>
        <p:nvPr/>
      </p:nvGrpSpPr>
      <p:grpSpPr>
        <a:xfrm>
          <a:off x="0" y="0"/>
          <a:ext cx="0" cy="0"/>
          <a:chOff x="0" y="0"/>
          <a:chExt cx="0" cy="0"/>
        </a:xfrm>
      </p:grpSpPr>
      <p:sp>
        <p:nvSpPr>
          <p:cNvPr id="71" name="Google Shape;71;p11"/>
          <p:cNvSpPr txBox="1"/>
          <p:nvPr>
            <p:ph idx="1" type="body"/>
          </p:nvPr>
        </p:nvSpPr>
        <p:spPr>
          <a:xfrm>
            <a:off x="613500" y="1460975"/>
            <a:ext cx="7859100" cy="1618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2" name="Google Shape;72;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73" name="Google Shape;73;p11"/>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74" name="Google Shape;74;p11"/>
          <p:cNvSpPr txBox="1"/>
          <p:nvPr>
            <p:ph type="title"/>
          </p:nvPr>
        </p:nvSpPr>
        <p:spPr>
          <a:xfrm>
            <a:off x="0" y="279475"/>
            <a:ext cx="2506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75" name="Google Shape;75;p11"/>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76" name="Google Shape;76;p11"/>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7" name="Shape 77"/>
        <p:cNvGrpSpPr/>
        <p:nvPr/>
      </p:nvGrpSpPr>
      <p:grpSpPr>
        <a:xfrm>
          <a:off x="0" y="0"/>
          <a:ext cx="0" cy="0"/>
          <a:chOff x="0" y="0"/>
          <a:chExt cx="0" cy="0"/>
        </a:xfrm>
      </p:grpSpPr>
      <p:sp>
        <p:nvSpPr>
          <p:cNvPr id="78" name="Google Shape;78;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79" name="Google Shape;79;p12"/>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
        <p:nvSpPr>
          <p:cNvPr id="80" name="Google Shape;80;p12"/>
          <p:cNvSpPr txBox="1"/>
          <p:nvPr>
            <p:ph type="title"/>
          </p:nvPr>
        </p:nvSpPr>
        <p:spPr>
          <a:xfrm>
            <a:off x="279952"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81" name="Shape 81"/>
        <p:cNvGrpSpPr/>
        <p:nvPr/>
      </p:nvGrpSpPr>
      <p:grpSpPr>
        <a:xfrm>
          <a:off x="0" y="0"/>
          <a:ext cx="0" cy="0"/>
          <a:chOff x="0" y="0"/>
          <a:chExt cx="0" cy="0"/>
        </a:xfrm>
      </p:grpSpPr>
      <p:sp>
        <p:nvSpPr>
          <p:cNvPr id="82" name="Google Shape;82;p13"/>
          <p:cNvSpPr txBox="1"/>
          <p:nvPr>
            <p:ph idx="1" type="body"/>
          </p:nvPr>
        </p:nvSpPr>
        <p:spPr>
          <a:xfrm>
            <a:off x="311700" y="1389600"/>
            <a:ext cx="3861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3" name="Google Shape;83;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84" name="Google Shape;84;p13"/>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85" name="Google Shape;85;p13"/>
          <p:cNvSpPr txBox="1"/>
          <p:nvPr>
            <p:ph type="title"/>
          </p:nvPr>
        </p:nvSpPr>
        <p:spPr>
          <a:xfrm>
            <a:off x="0" y="279475"/>
            <a:ext cx="86673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pic>
        <p:nvPicPr>
          <p:cNvPr descr="Alice_Logo_horizontal-02.jpg" id="86" name="Google Shape;86;p13"/>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
        <p:nvSpPr>
          <p:cNvPr id="87" name="Google Shape;87;p13"/>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cxnSp>
        <p:nvCxnSpPr>
          <p:cNvPr id="88" name="Google Shape;88;p13"/>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blipFill>
          <a:blip r:embed="rId2">
            <a:alphaModFix/>
          </a:blip>
          <a:stretch>
            <a:fillRect/>
          </a:stretch>
        </a:blipFill>
      </p:bgPr>
    </p:bg>
    <p:spTree>
      <p:nvGrpSpPr>
        <p:cNvPr id="89" name="Shape 89"/>
        <p:cNvGrpSpPr/>
        <p:nvPr/>
      </p:nvGrpSpPr>
      <p:grpSpPr>
        <a:xfrm>
          <a:off x="0" y="0"/>
          <a:ext cx="0" cy="0"/>
          <a:chOff x="0" y="0"/>
          <a:chExt cx="0" cy="0"/>
        </a:xfrm>
      </p:grpSpPr>
      <p:sp>
        <p:nvSpPr>
          <p:cNvPr id="90" name="Google Shape;90;p14"/>
          <p:cNvSpPr txBox="1"/>
          <p:nvPr>
            <p:ph type="title"/>
          </p:nvPr>
        </p:nvSpPr>
        <p:spPr>
          <a:xfrm>
            <a:off x="989000" y="1672475"/>
            <a:ext cx="7049700" cy="17715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3600"/>
              <a:buFont typeface="Proxima Nova"/>
              <a:buNone/>
              <a:defRPr b="1" sz="3600">
                <a:latin typeface="Proxima Nova"/>
                <a:ea typeface="Proxima Nova"/>
                <a:cs typeface="Proxima Nova"/>
                <a:sym typeface="Proxima Nova"/>
              </a:defRPr>
            </a:lvl2pPr>
            <a:lvl3pPr lvl="2" rtl="0" algn="ctr">
              <a:spcBef>
                <a:spcPts val="0"/>
              </a:spcBef>
              <a:spcAft>
                <a:spcPts val="0"/>
              </a:spcAft>
              <a:buSzPts val="3600"/>
              <a:buFont typeface="Proxima Nova"/>
              <a:buNone/>
              <a:defRPr b="1" sz="3600">
                <a:latin typeface="Proxima Nova"/>
                <a:ea typeface="Proxima Nova"/>
                <a:cs typeface="Proxima Nova"/>
                <a:sym typeface="Proxima Nova"/>
              </a:defRPr>
            </a:lvl3pPr>
            <a:lvl4pPr lvl="3" rtl="0" algn="ctr">
              <a:spcBef>
                <a:spcPts val="0"/>
              </a:spcBef>
              <a:spcAft>
                <a:spcPts val="0"/>
              </a:spcAft>
              <a:buSzPts val="3600"/>
              <a:buFont typeface="Proxima Nova"/>
              <a:buNone/>
              <a:defRPr b="1" sz="3600">
                <a:latin typeface="Proxima Nova"/>
                <a:ea typeface="Proxima Nova"/>
                <a:cs typeface="Proxima Nova"/>
                <a:sym typeface="Proxima Nova"/>
              </a:defRPr>
            </a:lvl4pPr>
            <a:lvl5pPr lvl="4" rtl="0" algn="ctr">
              <a:spcBef>
                <a:spcPts val="0"/>
              </a:spcBef>
              <a:spcAft>
                <a:spcPts val="0"/>
              </a:spcAft>
              <a:buSzPts val="3600"/>
              <a:buFont typeface="Proxima Nova"/>
              <a:buNone/>
              <a:defRPr b="1" sz="3600">
                <a:latin typeface="Proxima Nova"/>
                <a:ea typeface="Proxima Nova"/>
                <a:cs typeface="Proxima Nova"/>
                <a:sym typeface="Proxima Nova"/>
              </a:defRPr>
            </a:lvl5pPr>
            <a:lvl6pPr lvl="5" rtl="0" algn="ctr">
              <a:spcBef>
                <a:spcPts val="0"/>
              </a:spcBef>
              <a:spcAft>
                <a:spcPts val="0"/>
              </a:spcAft>
              <a:buSzPts val="3600"/>
              <a:buFont typeface="Proxima Nova"/>
              <a:buNone/>
              <a:defRPr b="1" sz="3600">
                <a:latin typeface="Proxima Nova"/>
                <a:ea typeface="Proxima Nova"/>
                <a:cs typeface="Proxima Nova"/>
                <a:sym typeface="Proxima Nova"/>
              </a:defRPr>
            </a:lvl6pPr>
            <a:lvl7pPr lvl="6" rtl="0" algn="ctr">
              <a:spcBef>
                <a:spcPts val="0"/>
              </a:spcBef>
              <a:spcAft>
                <a:spcPts val="0"/>
              </a:spcAft>
              <a:buSzPts val="3600"/>
              <a:buFont typeface="Proxima Nova"/>
              <a:buNone/>
              <a:defRPr b="1" sz="3600">
                <a:latin typeface="Proxima Nova"/>
                <a:ea typeface="Proxima Nova"/>
                <a:cs typeface="Proxima Nova"/>
                <a:sym typeface="Proxima Nova"/>
              </a:defRPr>
            </a:lvl7pPr>
            <a:lvl8pPr lvl="7" rtl="0" algn="ctr">
              <a:spcBef>
                <a:spcPts val="0"/>
              </a:spcBef>
              <a:spcAft>
                <a:spcPts val="0"/>
              </a:spcAft>
              <a:buSzPts val="3600"/>
              <a:buFont typeface="Proxima Nova"/>
              <a:buNone/>
              <a:defRPr b="1" sz="3600">
                <a:latin typeface="Proxima Nova"/>
                <a:ea typeface="Proxima Nova"/>
                <a:cs typeface="Proxima Nova"/>
                <a:sym typeface="Proxima Nova"/>
              </a:defRPr>
            </a:lvl8pPr>
            <a:lvl9pPr lvl="8" rtl="0" algn="ctr">
              <a:spcBef>
                <a:spcPts val="0"/>
              </a:spcBef>
              <a:spcAft>
                <a:spcPts val="0"/>
              </a:spcAft>
              <a:buSzPts val="3600"/>
              <a:buFont typeface="Proxima Nova"/>
              <a:buNone/>
              <a:defRPr b="1" sz="3600">
                <a:latin typeface="Proxima Nova"/>
                <a:ea typeface="Proxima Nova"/>
                <a:cs typeface="Proxima Nova"/>
                <a:sym typeface="Proxima Nova"/>
              </a:defRPr>
            </a:lvl9pPr>
          </a:lstStyle>
          <a:p/>
        </p:txBody>
      </p:sp>
      <p:sp>
        <p:nvSpPr>
          <p:cNvPr id="91" name="Google Shape;91;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92" name="Google Shape;92;p14"/>
          <p:cNvPicPr preferRelativeResize="0"/>
          <p:nvPr/>
        </p:nvPicPr>
        <p:blipFill rotWithShape="1">
          <a:blip r:embed="rId3">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1">
  <p:cSld name="MAIN_POINT_1">
    <p:spTree>
      <p:nvGrpSpPr>
        <p:cNvPr id="93" name="Shape 93"/>
        <p:cNvGrpSpPr/>
        <p:nvPr/>
      </p:nvGrpSpPr>
      <p:grpSpPr>
        <a:xfrm>
          <a:off x="0" y="0"/>
          <a:ext cx="0" cy="0"/>
          <a:chOff x="0" y="0"/>
          <a:chExt cx="0" cy="0"/>
        </a:xfrm>
      </p:grpSpPr>
      <p:sp>
        <p:nvSpPr>
          <p:cNvPr id="94" name="Google Shape;94;p15"/>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spcBef>
                <a:spcPts val="0"/>
              </a:spcBef>
              <a:spcAft>
                <a:spcPts val="0"/>
              </a:spcAft>
              <a:buSzPts val="4800"/>
              <a:buFont typeface="Proxima Nova"/>
              <a:buNone/>
              <a:defRPr sz="4800">
                <a:latin typeface="Proxima Nova"/>
                <a:ea typeface="Proxima Nova"/>
                <a:cs typeface="Proxima Nova"/>
                <a:sym typeface="Proxima Nova"/>
              </a:defRPr>
            </a:lvl2pPr>
            <a:lvl3pPr lvl="2" rtl="0">
              <a:spcBef>
                <a:spcPts val="0"/>
              </a:spcBef>
              <a:spcAft>
                <a:spcPts val="0"/>
              </a:spcAft>
              <a:buSzPts val="4800"/>
              <a:buFont typeface="Proxima Nova"/>
              <a:buNone/>
              <a:defRPr sz="4800">
                <a:latin typeface="Proxima Nova"/>
                <a:ea typeface="Proxima Nova"/>
                <a:cs typeface="Proxima Nova"/>
                <a:sym typeface="Proxima Nova"/>
              </a:defRPr>
            </a:lvl3pPr>
            <a:lvl4pPr lvl="3" rtl="0">
              <a:spcBef>
                <a:spcPts val="0"/>
              </a:spcBef>
              <a:spcAft>
                <a:spcPts val="0"/>
              </a:spcAft>
              <a:buSzPts val="4800"/>
              <a:buFont typeface="Proxima Nova"/>
              <a:buNone/>
              <a:defRPr sz="4800">
                <a:latin typeface="Proxima Nova"/>
                <a:ea typeface="Proxima Nova"/>
                <a:cs typeface="Proxima Nova"/>
                <a:sym typeface="Proxima Nova"/>
              </a:defRPr>
            </a:lvl4pPr>
            <a:lvl5pPr lvl="4" rtl="0">
              <a:spcBef>
                <a:spcPts val="0"/>
              </a:spcBef>
              <a:spcAft>
                <a:spcPts val="0"/>
              </a:spcAft>
              <a:buSzPts val="4800"/>
              <a:buFont typeface="Proxima Nova"/>
              <a:buNone/>
              <a:defRPr sz="4800">
                <a:latin typeface="Proxima Nova"/>
                <a:ea typeface="Proxima Nova"/>
                <a:cs typeface="Proxima Nova"/>
                <a:sym typeface="Proxima Nova"/>
              </a:defRPr>
            </a:lvl5pPr>
            <a:lvl6pPr lvl="5" rtl="0">
              <a:spcBef>
                <a:spcPts val="0"/>
              </a:spcBef>
              <a:spcAft>
                <a:spcPts val="0"/>
              </a:spcAft>
              <a:buSzPts val="4800"/>
              <a:buFont typeface="Proxima Nova"/>
              <a:buNone/>
              <a:defRPr sz="4800">
                <a:latin typeface="Proxima Nova"/>
                <a:ea typeface="Proxima Nova"/>
                <a:cs typeface="Proxima Nova"/>
                <a:sym typeface="Proxima Nova"/>
              </a:defRPr>
            </a:lvl6pPr>
            <a:lvl7pPr lvl="6" rtl="0">
              <a:spcBef>
                <a:spcPts val="0"/>
              </a:spcBef>
              <a:spcAft>
                <a:spcPts val="0"/>
              </a:spcAft>
              <a:buSzPts val="4800"/>
              <a:buFont typeface="Proxima Nova"/>
              <a:buNone/>
              <a:defRPr sz="4800">
                <a:latin typeface="Proxima Nova"/>
                <a:ea typeface="Proxima Nova"/>
                <a:cs typeface="Proxima Nova"/>
                <a:sym typeface="Proxima Nova"/>
              </a:defRPr>
            </a:lvl7pPr>
            <a:lvl8pPr lvl="7" rtl="0">
              <a:spcBef>
                <a:spcPts val="0"/>
              </a:spcBef>
              <a:spcAft>
                <a:spcPts val="0"/>
              </a:spcAft>
              <a:buSzPts val="4800"/>
              <a:buFont typeface="Proxima Nova"/>
              <a:buNone/>
              <a:defRPr sz="4800">
                <a:latin typeface="Proxima Nova"/>
                <a:ea typeface="Proxima Nova"/>
                <a:cs typeface="Proxima Nova"/>
                <a:sym typeface="Proxima Nova"/>
              </a:defRPr>
            </a:lvl8pPr>
            <a:lvl9pPr lvl="8" rtl="0">
              <a:spcBef>
                <a:spcPts val="0"/>
              </a:spcBef>
              <a:spcAft>
                <a:spcPts val="0"/>
              </a:spcAft>
              <a:buSzPts val="4800"/>
              <a:buFont typeface="Proxima Nova"/>
              <a:buNone/>
              <a:defRPr sz="4800">
                <a:latin typeface="Proxima Nova"/>
                <a:ea typeface="Proxima Nova"/>
                <a:cs typeface="Proxima Nova"/>
                <a:sym typeface="Proxima Nova"/>
              </a:defRPr>
            </a:lvl9pPr>
          </a:lstStyle>
          <a:p/>
        </p:txBody>
      </p:sp>
      <p:sp>
        <p:nvSpPr>
          <p:cNvPr id="95" name="Google Shape;95;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PPT cover3-main point.png" id="96" name="Google Shape;96;p15"/>
          <p:cNvPicPr preferRelativeResize="0"/>
          <p:nvPr/>
        </p:nvPicPr>
        <p:blipFill>
          <a:blip r:embed="rId2">
            <a:alphaModFix/>
          </a:blip>
          <a:stretch>
            <a:fillRect/>
          </a:stretch>
        </p:blipFill>
        <p:spPr>
          <a:xfrm>
            <a:off x="5976150" y="-39086"/>
            <a:ext cx="2375887" cy="3894881"/>
          </a:xfrm>
          <a:prstGeom prst="rect">
            <a:avLst/>
          </a:prstGeom>
          <a:noFill/>
          <a:ln>
            <a:noFill/>
          </a:ln>
        </p:spPr>
      </p:pic>
      <p:pic>
        <p:nvPicPr>
          <p:cNvPr descr="logo horizon.png" id="97" name="Google Shape;97;p15"/>
          <p:cNvPicPr preferRelativeResize="0"/>
          <p:nvPr/>
        </p:nvPicPr>
        <p:blipFill rotWithShape="1">
          <a:blip r:embed="rId3">
            <a:alphaModFix/>
          </a:blip>
          <a:srcRect b="-7227" l="0" r="0" t="0"/>
          <a:stretch/>
        </p:blipFill>
        <p:spPr>
          <a:xfrm>
            <a:off x="410905" y="244875"/>
            <a:ext cx="886357" cy="243300"/>
          </a:xfrm>
          <a:prstGeom prst="rect">
            <a:avLst/>
          </a:prstGeom>
          <a:noFill/>
          <a:ln>
            <a:noFill/>
          </a:ln>
        </p:spPr>
      </p:pic>
      <p:pic>
        <p:nvPicPr>
          <p:cNvPr descr="PPT cover3-title.png" id="98" name="Google Shape;98;p15"/>
          <p:cNvPicPr preferRelativeResize="0"/>
          <p:nvPr/>
        </p:nvPicPr>
        <p:blipFill rotWithShape="1">
          <a:blip r:embed="rId4">
            <a:alphaModFix/>
          </a:blip>
          <a:srcRect b="-10" l="32203" r="0" t="10"/>
          <a:stretch/>
        </p:blipFill>
        <p:spPr>
          <a:xfrm>
            <a:off x="-5287" y="270500"/>
            <a:ext cx="341950" cy="1722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9" name="Shape 99"/>
        <p:cNvGrpSpPr/>
        <p:nvPr/>
      </p:nvGrpSpPr>
      <p:grpSpPr>
        <a:xfrm>
          <a:off x="0" y="0"/>
          <a:ext cx="0" cy="0"/>
          <a:chOff x="0" y="0"/>
          <a:chExt cx="0" cy="0"/>
        </a:xfrm>
      </p:grpSpPr>
      <p:pic>
        <p:nvPicPr>
          <p:cNvPr descr="PPT cover2- bg.png" id="100" name="Google Shape;100;p16"/>
          <p:cNvPicPr preferRelativeResize="0"/>
          <p:nvPr/>
        </p:nvPicPr>
        <p:blipFill rotWithShape="1">
          <a:blip r:embed="rId2">
            <a:alphaModFix/>
          </a:blip>
          <a:srcRect b="0" l="0" r="50000" t="0"/>
          <a:stretch/>
        </p:blipFill>
        <p:spPr>
          <a:xfrm>
            <a:off x="0" y="0"/>
            <a:ext cx="4572000" cy="5143500"/>
          </a:xfrm>
          <a:prstGeom prst="rect">
            <a:avLst/>
          </a:prstGeom>
          <a:noFill/>
          <a:ln>
            <a:noFill/>
          </a:ln>
        </p:spPr>
      </p:pic>
      <p:sp>
        <p:nvSpPr>
          <p:cNvPr id="101" name="Google Shape;101;p16"/>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FFFFFF"/>
              </a:buClr>
              <a:buSzPts val="3600"/>
              <a:buFont typeface="Proxima Nova"/>
              <a:buNone/>
              <a:defRPr b="1" sz="3600">
                <a:solidFill>
                  <a:srgbClr val="FFFFFF"/>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2" name="Google Shape;102;p16"/>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FFFFFF"/>
              </a:buClr>
              <a:buSzPts val="1800"/>
              <a:buFont typeface="Proxima Nova"/>
              <a:buNone/>
              <a:defRPr>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3" name="Google Shape;103;p16"/>
          <p:cNvSpPr txBox="1"/>
          <p:nvPr>
            <p:ph idx="2" type="body"/>
          </p:nvPr>
        </p:nvSpPr>
        <p:spPr>
          <a:xfrm>
            <a:off x="4939500" y="902050"/>
            <a:ext cx="3837000" cy="35946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4" name="Google Shape;10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105" name="Google Shape;105;p16"/>
          <p:cNvPicPr preferRelativeResize="0"/>
          <p:nvPr/>
        </p:nvPicPr>
        <p:blipFill rotWithShape="1">
          <a:blip r:embed="rId3">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1">
  <p:cSld name="SECTION_TITLE_AND_DESCRIPTION_1">
    <p:spTree>
      <p:nvGrpSpPr>
        <p:cNvPr id="106" name="Shape 106"/>
        <p:cNvGrpSpPr/>
        <p:nvPr/>
      </p:nvGrpSpPr>
      <p:grpSpPr>
        <a:xfrm>
          <a:off x="0" y="0"/>
          <a:ext cx="0" cy="0"/>
          <a:chOff x="0" y="0"/>
          <a:chExt cx="0" cy="0"/>
        </a:xfrm>
      </p:grpSpPr>
      <p:sp>
        <p:nvSpPr>
          <p:cNvPr id="107" name="Google Shape;107;p17"/>
          <p:cNvSpPr/>
          <p:nvPr/>
        </p:nvSpPr>
        <p:spPr>
          <a:xfrm>
            <a:off x="4572000" y="-125"/>
            <a:ext cx="4572000" cy="5143500"/>
          </a:xfrm>
          <a:prstGeom prst="rect">
            <a:avLst/>
          </a:prstGeom>
          <a:solidFill>
            <a:srgbClr val="25344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8" name="Google Shape;108;p1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9" name="Google Shape;109;p17"/>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0" name="Google Shape;110;p17"/>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111" name="Google Shape;111;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logo horizon 2.png" id="112" name="Google Shape;112;p17"/>
          <p:cNvPicPr preferRelativeResize="0"/>
          <p:nvPr/>
        </p:nvPicPr>
        <p:blipFill rotWithShape="1">
          <a:blip r:embed="rId2">
            <a:alphaModFix/>
          </a:blip>
          <a:srcRect b="-8798" l="0" r="-2312" t="-9140"/>
          <a:stretch/>
        </p:blipFill>
        <p:spPr>
          <a:xfrm>
            <a:off x="7687034" y="205447"/>
            <a:ext cx="1110985" cy="327850"/>
          </a:xfrm>
          <a:prstGeom prst="rect">
            <a:avLst/>
          </a:prstGeom>
          <a:noFill/>
          <a:ln>
            <a:noFill/>
          </a:ln>
        </p:spPr>
      </p:pic>
      <p:sp>
        <p:nvSpPr>
          <p:cNvPr id="113" name="Google Shape;113;p17"/>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114" name="Google Shape;114;p17"/>
          <p:cNvSpPr txBox="1"/>
          <p:nvPr>
            <p:ph idx="3"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2">
  <p:cSld name="SECTION_TITLE_AND_DESCRIPTION_2">
    <p:spTree>
      <p:nvGrpSpPr>
        <p:cNvPr id="115" name="Shape 115"/>
        <p:cNvGrpSpPr/>
        <p:nvPr/>
      </p:nvGrpSpPr>
      <p:grpSpPr>
        <a:xfrm>
          <a:off x="0" y="0"/>
          <a:ext cx="0" cy="0"/>
          <a:chOff x="0" y="0"/>
          <a:chExt cx="0" cy="0"/>
        </a:xfrm>
      </p:grpSpPr>
      <p:sp>
        <p:nvSpPr>
          <p:cNvPr id="116" name="Google Shape;116;p18"/>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17" name="Google Shape;117;p1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253446"/>
              </a:buClr>
              <a:buSzPts val="2100"/>
              <a:buFont typeface="Proxima Nova"/>
              <a:buNone/>
              <a:defRPr sz="2100">
                <a:solidFill>
                  <a:srgbClr val="253446"/>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18" name="Google Shape;118;p18"/>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9" name="Google Shape;119;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logo horizon.png" id="120" name="Google Shape;120;p18"/>
          <p:cNvPicPr preferRelativeResize="0"/>
          <p:nvPr/>
        </p:nvPicPr>
        <p:blipFill rotWithShape="1">
          <a:blip r:embed="rId2">
            <a:alphaModFix/>
          </a:blip>
          <a:srcRect b="-7227" l="0" r="0" t="0"/>
          <a:stretch/>
        </p:blipFill>
        <p:spPr>
          <a:xfrm>
            <a:off x="7846696" y="244875"/>
            <a:ext cx="886357" cy="243300"/>
          </a:xfrm>
          <a:prstGeom prst="rect">
            <a:avLst/>
          </a:prstGeom>
          <a:noFill/>
          <a:ln>
            <a:noFill/>
          </a:ln>
        </p:spPr>
      </p:pic>
      <p:pic>
        <p:nvPicPr>
          <p:cNvPr descr="PPT cover3-title.png" id="121" name="Google Shape;121;p18"/>
          <p:cNvPicPr preferRelativeResize="0"/>
          <p:nvPr/>
        </p:nvPicPr>
        <p:blipFill rotWithShape="1">
          <a:blip r:embed="rId3">
            <a:alphaModFix/>
          </a:blip>
          <a:srcRect b="-10" l="32203" r="0" t="10"/>
          <a:stretch/>
        </p:blipFill>
        <p:spPr>
          <a:xfrm flipH="1">
            <a:off x="8803913" y="270500"/>
            <a:ext cx="352500" cy="172200"/>
          </a:xfrm>
          <a:prstGeom prst="rect">
            <a:avLst/>
          </a:prstGeom>
          <a:noFill/>
          <a:ln>
            <a:noFill/>
          </a:ln>
        </p:spPr>
      </p:pic>
      <p:pic>
        <p:nvPicPr>
          <p:cNvPr descr="PPT cover3- section.png" id="122" name="Google Shape;122;p18"/>
          <p:cNvPicPr preferRelativeResize="0"/>
          <p:nvPr/>
        </p:nvPicPr>
        <p:blipFill>
          <a:blip r:embed="rId4">
            <a:alphaModFix/>
          </a:blip>
          <a:stretch>
            <a:fillRect/>
          </a:stretch>
        </p:blipFill>
        <p:spPr>
          <a:xfrm>
            <a:off x="0" y="-1"/>
            <a:ext cx="3429000" cy="872251"/>
          </a:xfrm>
          <a:prstGeom prst="rect">
            <a:avLst/>
          </a:prstGeom>
          <a:noFill/>
          <a:ln>
            <a:noFill/>
          </a:ln>
        </p:spPr>
      </p:pic>
      <p:pic>
        <p:nvPicPr>
          <p:cNvPr descr="PPT cover3- section.png" id="123" name="Google Shape;123;p18"/>
          <p:cNvPicPr preferRelativeResize="0"/>
          <p:nvPr/>
        </p:nvPicPr>
        <p:blipFill>
          <a:blip r:embed="rId4">
            <a:alphaModFix/>
          </a:blip>
          <a:stretch>
            <a:fillRect/>
          </a:stretch>
        </p:blipFill>
        <p:spPr>
          <a:xfrm flipH="1" rot="10800000">
            <a:off x="0" y="3757677"/>
            <a:ext cx="4572000" cy="139111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24" name="Shape 124"/>
        <p:cNvGrpSpPr/>
        <p:nvPr/>
      </p:nvGrpSpPr>
      <p:grpSpPr>
        <a:xfrm>
          <a:off x="0" y="0"/>
          <a:ext cx="0" cy="0"/>
          <a:chOff x="0" y="0"/>
          <a:chExt cx="0" cy="0"/>
        </a:xfrm>
      </p:grpSpPr>
      <p:sp>
        <p:nvSpPr>
          <p:cNvPr id="125" name="Google Shape;125;p19"/>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Font typeface="Proxima Nova"/>
              <a:buNone/>
              <a:defRPr>
                <a:latin typeface="Proxima Nova"/>
                <a:ea typeface="Proxima Nova"/>
                <a:cs typeface="Proxima Nova"/>
                <a:sym typeface="Proxima Nova"/>
              </a:defRPr>
            </a:lvl1pPr>
          </a:lstStyle>
          <a:p/>
        </p:txBody>
      </p:sp>
      <p:sp>
        <p:nvSpPr>
          <p:cNvPr id="126" name="Google Shape;12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127" name="Google Shape;127;p19"/>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28" name="Shape 128"/>
        <p:cNvGrpSpPr/>
        <p:nvPr/>
      </p:nvGrpSpPr>
      <p:grpSpPr>
        <a:xfrm>
          <a:off x="0" y="0"/>
          <a:ext cx="0" cy="0"/>
          <a:chOff x="0" y="0"/>
          <a:chExt cx="0" cy="0"/>
        </a:xfrm>
      </p:grpSpPr>
      <p:sp>
        <p:nvSpPr>
          <p:cNvPr id="129" name="Google Shape;129;p2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12000"/>
              <a:buFont typeface="Proxima Nova"/>
              <a:buNone/>
              <a:defRPr sz="12000">
                <a:solidFill>
                  <a:srgbClr val="253446"/>
                </a:solidFill>
                <a:latin typeface="Proxima Nova"/>
                <a:ea typeface="Proxima Nova"/>
                <a:cs typeface="Proxima Nova"/>
                <a:sym typeface="Proxima Nova"/>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0" name="Google Shape;130;p20"/>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31" name="Google Shape;131;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132" name="Google Shape;132;p20"/>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2">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p3"/>
          <p:cNvSpPr txBox="1"/>
          <p:nvPr>
            <p:ph type="ctrTitle"/>
          </p:nvPr>
        </p:nvSpPr>
        <p:spPr>
          <a:xfrm>
            <a:off x="410876" y="2838242"/>
            <a:ext cx="6908100" cy="607800"/>
          </a:xfrm>
          <a:prstGeom prst="rect">
            <a:avLst/>
          </a:prstGeom>
        </p:spPr>
        <p:txBody>
          <a:bodyPr anchorCtr="0" anchor="b" bIns="91425" lIns="91425" spcFirstLastPara="1" rIns="91425" wrap="square" tIns="91425"/>
          <a:lstStyle>
            <a:lvl1pPr lvl="0" rtl="0" algn="l">
              <a:spcBef>
                <a:spcPts val="0"/>
              </a:spcBef>
              <a:spcAft>
                <a:spcPts val="0"/>
              </a:spcAft>
              <a:buClr>
                <a:schemeClr val="lt1"/>
              </a:buClr>
              <a:buSzPts val="3600"/>
              <a:buFont typeface="Proxima Nova"/>
              <a:buNone/>
              <a:defRPr b="1" sz="3600">
                <a:solidFill>
                  <a:schemeClr val="lt1"/>
                </a:solidFill>
                <a:latin typeface="Proxima Nova"/>
                <a:ea typeface="Proxima Nova"/>
                <a:cs typeface="Proxima Nova"/>
                <a:sym typeface="Proxima Nova"/>
              </a:defRPr>
            </a:lvl1pPr>
            <a:lvl2pPr lvl="1" rtl="0" algn="ctr">
              <a:spcBef>
                <a:spcPts val="0"/>
              </a:spcBef>
              <a:spcAft>
                <a:spcPts val="0"/>
              </a:spcAft>
              <a:buClr>
                <a:schemeClr val="lt1"/>
              </a:buClr>
              <a:buSzPts val="5200"/>
              <a:buNone/>
              <a:defRPr sz="5200">
                <a:solidFill>
                  <a:schemeClr val="lt1"/>
                </a:solidFill>
              </a:defRPr>
            </a:lvl2pPr>
            <a:lvl3pPr lvl="2" rtl="0" algn="ctr">
              <a:spcBef>
                <a:spcPts val="0"/>
              </a:spcBef>
              <a:spcAft>
                <a:spcPts val="0"/>
              </a:spcAft>
              <a:buClr>
                <a:schemeClr val="lt1"/>
              </a:buClr>
              <a:buSzPts val="5200"/>
              <a:buNone/>
              <a:defRPr sz="5200">
                <a:solidFill>
                  <a:schemeClr val="lt1"/>
                </a:solidFill>
              </a:defRPr>
            </a:lvl3pPr>
            <a:lvl4pPr lvl="3" rtl="0" algn="ctr">
              <a:spcBef>
                <a:spcPts val="0"/>
              </a:spcBef>
              <a:spcAft>
                <a:spcPts val="0"/>
              </a:spcAft>
              <a:buClr>
                <a:schemeClr val="lt1"/>
              </a:buClr>
              <a:buSzPts val="5200"/>
              <a:buNone/>
              <a:defRPr sz="5200">
                <a:solidFill>
                  <a:schemeClr val="lt1"/>
                </a:solidFill>
              </a:defRPr>
            </a:lvl4pPr>
            <a:lvl5pPr lvl="4" rtl="0" algn="ctr">
              <a:spcBef>
                <a:spcPts val="0"/>
              </a:spcBef>
              <a:spcAft>
                <a:spcPts val="0"/>
              </a:spcAft>
              <a:buClr>
                <a:schemeClr val="lt1"/>
              </a:buClr>
              <a:buSzPts val="5200"/>
              <a:buNone/>
              <a:defRPr sz="5200">
                <a:solidFill>
                  <a:schemeClr val="lt1"/>
                </a:solidFill>
              </a:defRPr>
            </a:lvl5pPr>
            <a:lvl6pPr lvl="5" rtl="0" algn="ctr">
              <a:spcBef>
                <a:spcPts val="0"/>
              </a:spcBef>
              <a:spcAft>
                <a:spcPts val="0"/>
              </a:spcAft>
              <a:buClr>
                <a:schemeClr val="lt1"/>
              </a:buClr>
              <a:buSzPts val="5200"/>
              <a:buNone/>
              <a:defRPr sz="5200">
                <a:solidFill>
                  <a:schemeClr val="lt1"/>
                </a:solidFill>
              </a:defRPr>
            </a:lvl6pPr>
            <a:lvl7pPr lvl="6" rtl="0" algn="ctr">
              <a:spcBef>
                <a:spcPts val="0"/>
              </a:spcBef>
              <a:spcAft>
                <a:spcPts val="0"/>
              </a:spcAft>
              <a:buClr>
                <a:schemeClr val="lt1"/>
              </a:buClr>
              <a:buSzPts val="5200"/>
              <a:buNone/>
              <a:defRPr sz="5200">
                <a:solidFill>
                  <a:schemeClr val="lt1"/>
                </a:solidFill>
              </a:defRPr>
            </a:lvl7pPr>
            <a:lvl8pPr lvl="7" rtl="0" algn="ctr">
              <a:spcBef>
                <a:spcPts val="0"/>
              </a:spcBef>
              <a:spcAft>
                <a:spcPts val="0"/>
              </a:spcAft>
              <a:buClr>
                <a:schemeClr val="lt1"/>
              </a:buClr>
              <a:buSzPts val="5200"/>
              <a:buNone/>
              <a:defRPr sz="5200">
                <a:solidFill>
                  <a:schemeClr val="lt1"/>
                </a:solidFill>
              </a:defRPr>
            </a:lvl8pPr>
            <a:lvl9pPr lvl="8" rtl="0" algn="ctr">
              <a:spcBef>
                <a:spcPts val="0"/>
              </a:spcBef>
              <a:spcAft>
                <a:spcPts val="0"/>
              </a:spcAft>
              <a:buClr>
                <a:schemeClr val="lt1"/>
              </a:buClr>
              <a:buSzPts val="5200"/>
              <a:buNone/>
              <a:defRPr sz="5200">
                <a:solidFill>
                  <a:schemeClr val="lt1"/>
                </a:solidFill>
              </a:defRPr>
            </a:lvl9pPr>
          </a:lstStyle>
          <a:p/>
        </p:txBody>
      </p:sp>
      <p:sp>
        <p:nvSpPr>
          <p:cNvPr id="20" name="Google Shape;20;p3"/>
          <p:cNvSpPr txBox="1"/>
          <p:nvPr>
            <p:ph idx="1" type="subTitle"/>
          </p:nvPr>
        </p:nvSpPr>
        <p:spPr>
          <a:xfrm>
            <a:off x="449318" y="3335683"/>
            <a:ext cx="5268900" cy="570300"/>
          </a:xfrm>
          <a:prstGeom prst="rect">
            <a:avLst/>
          </a:prstGeom>
        </p:spPr>
        <p:txBody>
          <a:bodyPr anchorCtr="0" anchor="t" bIns="91425" lIns="91425" spcFirstLastPara="1" rIns="91425" wrap="square" tIns="91425"/>
          <a:lstStyle>
            <a:lvl1pPr lvl="0" rtl="0">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1" name="Google Shape;21;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22" name="Google Shape;22;p3"/>
          <p:cNvPicPr preferRelativeResize="0"/>
          <p:nvPr/>
        </p:nvPicPr>
        <p:blipFill>
          <a:blip r:embed="rId3">
            <a:alphaModFix/>
          </a:blip>
          <a:stretch>
            <a:fillRect/>
          </a:stretch>
        </p:blipFill>
        <p:spPr>
          <a:xfrm>
            <a:off x="370950" y="1316542"/>
            <a:ext cx="1538381" cy="153836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33" name="Shape 133"/>
        <p:cNvGrpSpPr/>
        <p:nvPr/>
      </p:nvGrpSpPr>
      <p:grpSpPr>
        <a:xfrm>
          <a:off x="0" y="0"/>
          <a:ext cx="0" cy="0"/>
          <a:chOff x="0" y="0"/>
          <a:chExt cx="0" cy="0"/>
        </a:xfrm>
      </p:grpSpPr>
      <p:sp>
        <p:nvSpPr>
          <p:cNvPr id="134" name="Google Shape;134;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p:cSld name="TITLE_1">
    <p:bg>
      <p:bgPr>
        <a:blipFill>
          <a:blip r:embed="rId2">
            <a:alphaModFix/>
          </a:blip>
          <a:stretch>
            <a:fillRect/>
          </a:stretch>
        </a:blipFill>
      </p:bgPr>
    </p:bg>
    <p:spTree>
      <p:nvGrpSpPr>
        <p:cNvPr id="135" name="Shape 135"/>
        <p:cNvGrpSpPr/>
        <p:nvPr/>
      </p:nvGrpSpPr>
      <p:grpSpPr>
        <a:xfrm>
          <a:off x="0" y="0"/>
          <a:ext cx="0" cy="0"/>
          <a:chOff x="0" y="0"/>
          <a:chExt cx="0" cy="0"/>
        </a:xfrm>
      </p:grpSpPr>
      <p:sp>
        <p:nvSpPr>
          <p:cNvPr id="136" name="Google Shape;136;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137" name="Google Shape;137;p22"/>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
        <p:nvSpPr>
          <p:cNvPr id="138" name="Google Shape;138;p22"/>
          <p:cNvSpPr txBox="1"/>
          <p:nvPr/>
        </p:nvSpPr>
        <p:spPr>
          <a:xfrm>
            <a:off x="3400600" y="2546450"/>
            <a:ext cx="2342700" cy="524100"/>
          </a:xfrm>
          <a:prstGeom prst="rect">
            <a:avLst/>
          </a:prstGeom>
          <a:solidFill>
            <a:srgbClr val="FFFFFF">
              <a:alpha val="8540"/>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2600"/>
              <a:buFont typeface="Proxima Nova"/>
              <a:buNone/>
            </a:pPr>
            <a:r>
              <a:rPr b="1" lang="en-US" sz="2600">
                <a:solidFill>
                  <a:schemeClr val="lt1"/>
                </a:solidFill>
                <a:latin typeface="Proxima Nova"/>
                <a:ea typeface="Proxima Nova"/>
                <a:cs typeface="Proxima Nova"/>
                <a:sym typeface="Proxima Nova"/>
              </a:rPr>
              <a:t>Thank You</a:t>
            </a:r>
            <a:endParaRPr/>
          </a:p>
        </p:txBody>
      </p:sp>
      <p:sp>
        <p:nvSpPr>
          <p:cNvPr id="139" name="Google Shape;139;p22"/>
          <p:cNvSpPr txBox="1"/>
          <p:nvPr/>
        </p:nvSpPr>
        <p:spPr>
          <a:xfrm>
            <a:off x="2882300" y="3089836"/>
            <a:ext cx="3395400" cy="269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900"/>
              <a:buFont typeface="Proxima Nova"/>
              <a:buNone/>
            </a:pPr>
            <a:r>
              <a:rPr lang="en-US" sz="900">
                <a:solidFill>
                  <a:schemeClr val="lt1"/>
                </a:solidFill>
                <a:latin typeface="Proxima Nova"/>
                <a:ea typeface="Proxima Nova"/>
                <a:cs typeface="Proxima Nova"/>
                <a:sym typeface="Proxima Nova"/>
              </a:rPr>
              <a:t>For more information go to www.alice.org</a:t>
            </a:r>
            <a:endParaRPr sz="900">
              <a:solidFill>
                <a:schemeClr val="lt1"/>
              </a:solidFill>
              <a:latin typeface="Proxima Nova"/>
              <a:ea typeface="Proxima Nova"/>
              <a:cs typeface="Proxima Nova"/>
              <a:sym typeface="Proxima Nov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
  <p:cSld name="TITLE_1_1">
    <p:bg>
      <p:bgPr>
        <a:blipFill>
          <a:blip r:embed="rId2">
            <a:alphaModFix/>
          </a:blip>
          <a:stretch>
            <a:fillRect/>
          </a:stretch>
        </a:blipFill>
      </p:bgPr>
    </p:bg>
    <p:spTree>
      <p:nvGrpSpPr>
        <p:cNvPr id="140" name="Shape 140"/>
        <p:cNvGrpSpPr/>
        <p:nvPr/>
      </p:nvGrpSpPr>
      <p:grpSpPr>
        <a:xfrm>
          <a:off x="0" y="0"/>
          <a:ext cx="0" cy="0"/>
          <a:chOff x="0" y="0"/>
          <a:chExt cx="0" cy="0"/>
        </a:xfrm>
      </p:grpSpPr>
      <p:sp>
        <p:nvSpPr>
          <p:cNvPr id="141" name="Google Shape;141;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142" name="Google Shape;142;p23"/>
          <p:cNvPicPr preferRelativeResize="0"/>
          <p:nvPr/>
        </p:nvPicPr>
        <p:blipFill>
          <a:blip r:embed="rId3">
            <a:alphaModFix/>
          </a:blip>
          <a:stretch>
            <a:fillRect/>
          </a:stretch>
        </p:blipFill>
        <p:spPr>
          <a:xfrm>
            <a:off x="370950" y="1316542"/>
            <a:ext cx="1538381" cy="1538363"/>
          </a:xfrm>
          <a:prstGeom prst="rect">
            <a:avLst/>
          </a:prstGeom>
          <a:noFill/>
          <a:ln>
            <a:noFill/>
          </a:ln>
        </p:spPr>
      </p:pic>
      <p:sp>
        <p:nvSpPr>
          <p:cNvPr id="143" name="Google Shape;143;p23"/>
          <p:cNvSpPr txBox="1"/>
          <p:nvPr/>
        </p:nvSpPr>
        <p:spPr>
          <a:xfrm>
            <a:off x="429050" y="2716278"/>
            <a:ext cx="3918900" cy="68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US" sz="3600">
                <a:solidFill>
                  <a:schemeClr val="lt1"/>
                </a:solidFill>
                <a:latin typeface="Proxima Nova"/>
                <a:ea typeface="Proxima Nova"/>
                <a:cs typeface="Proxima Nova"/>
                <a:sym typeface="Proxima Nova"/>
              </a:rPr>
              <a:t>Thank You !</a:t>
            </a:r>
            <a:endParaRPr b="1" sz="3600">
              <a:solidFill>
                <a:schemeClr val="lt1"/>
              </a:solidFill>
              <a:latin typeface="Proxima Nova"/>
              <a:ea typeface="Proxima Nova"/>
              <a:cs typeface="Proxima Nova"/>
              <a:sym typeface="Proxima Nova"/>
            </a:endParaRPr>
          </a:p>
        </p:txBody>
      </p:sp>
      <p:sp>
        <p:nvSpPr>
          <p:cNvPr id="144" name="Google Shape;144;p23"/>
          <p:cNvSpPr txBox="1"/>
          <p:nvPr/>
        </p:nvSpPr>
        <p:spPr>
          <a:xfrm>
            <a:off x="480280" y="3318512"/>
            <a:ext cx="4956300" cy="5124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sz="1000">
                <a:solidFill>
                  <a:srgbClr val="FFFFFF"/>
                </a:solidFill>
                <a:latin typeface="Proxima Nova"/>
                <a:ea typeface="Proxima Nova"/>
                <a:cs typeface="Proxima Nova"/>
                <a:sym typeface="Proxima Nova"/>
              </a:rPr>
              <a:t>For more information go to www.alice.org</a:t>
            </a:r>
            <a:endParaRPr sz="10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1">
  <p:cSld name="TITLE_1_2">
    <p:bg>
      <p:bgPr>
        <a:blipFill>
          <a:blip r:embed="rId2">
            <a:alphaModFix/>
          </a:blip>
          <a:stretch>
            <a:fillRect/>
          </a:stretch>
        </a:blipFill>
      </p:bgPr>
    </p:bg>
    <p:spTree>
      <p:nvGrpSpPr>
        <p:cNvPr id="145" name="Shape 145"/>
        <p:cNvGrpSpPr/>
        <p:nvPr/>
      </p:nvGrpSpPr>
      <p:grpSpPr>
        <a:xfrm>
          <a:off x="0" y="0"/>
          <a:ext cx="0" cy="0"/>
          <a:chOff x="0" y="0"/>
          <a:chExt cx="0" cy="0"/>
        </a:xfrm>
      </p:grpSpPr>
      <p:sp>
        <p:nvSpPr>
          <p:cNvPr id="146" name="Google Shape;146;p24"/>
          <p:cNvSpPr txBox="1"/>
          <p:nvPr/>
        </p:nvSpPr>
        <p:spPr>
          <a:xfrm>
            <a:off x="2117800" y="3001466"/>
            <a:ext cx="4752600" cy="46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000"/>
              <a:buFont typeface="Proxima Nova"/>
              <a:buNone/>
            </a:pPr>
            <a:r>
              <a:rPr b="1" lang="en-US" sz="3000">
                <a:solidFill>
                  <a:srgbClr val="FFFFFF"/>
                </a:solidFill>
                <a:latin typeface="Proxima Nova"/>
                <a:ea typeface="Proxima Nova"/>
                <a:cs typeface="Proxima Nova"/>
                <a:sym typeface="Proxima Nova"/>
              </a:rPr>
              <a:t>Thank You</a:t>
            </a:r>
            <a:endParaRPr/>
          </a:p>
        </p:txBody>
      </p:sp>
      <p:sp>
        <p:nvSpPr>
          <p:cNvPr id="147" name="Google Shape;147;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148" name="Google Shape;148;p24"/>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149" name="Google Shape;149;p24"/>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
        <p:nvSpPr>
          <p:cNvPr id="150" name="Google Shape;150;p24"/>
          <p:cNvSpPr txBox="1"/>
          <p:nvPr/>
        </p:nvSpPr>
        <p:spPr>
          <a:xfrm>
            <a:off x="2112511" y="3532323"/>
            <a:ext cx="4778700" cy="1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Proxima Nova"/>
              <a:buNone/>
            </a:pPr>
            <a:r>
              <a:rPr lang="en-US" sz="900">
                <a:solidFill>
                  <a:srgbClr val="FFFFFF"/>
                </a:solidFill>
                <a:latin typeface="Proxima Nova"/>
                <a:ea typeface="Proxima Nova"/>
                <a:cs typeface="Proxima Nova"/>
                <a:sym typeface="Proxima Nova"/>
              </a:rPr>
              <a:t>For more information go to www.alice.org</a:t>
            </a:r>
            <a:endParaRPr sz="9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51" name="Shape 151"/>
        <p:cNvGrpSpPr/>
        <p:nvPr/>
      </p:nvGrpSpPr>
      <p:grpSpPr>
        <a:xfrm>
          <a:off x="0" y="0"/>
          <a:ext cx="0" cy="0"/>
          <a:chOff x="0" y="0"/>
          <a:chExt cx="0" cy="0"/>
        </a:xfrm>
      </p:grpSpPr>
      <p:sp>
        <p:nvSpPr>
          <p:cNvPr id="152" name="Google Shape;152;p25"/>
          <p:cNvSpPr txBox="1"/>
          <p:nvPr>
            <p:ph type="title"/>
          </p:nvPr>
        </p:nvSpPr>
        <p:spPr>
          <a:xfrm>
            <a:off x="457200" y="91678"/>
            <a:ext cx="7543800" cy="971700"/>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3000"/>
              <a:buNone/>
              <a:defRPr b="1" i="0" sz="3900" u="none" cap="none" strike="noStrike">
                <a:solidFill>
                  <a:schemeClr val="dk2"/>
                </a:solidFill>
                <a:latin typeface="Arial"/>
                <a:ea typeface="Arial"/>
                <a:cs typeface="Arial"/>
                <a:sym typeface="Arial"/>
              </a:defRPr>
            </a:lvl1pPr>
            <a:lvl2pPr indent="0" lvl="1"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2pPr>
            <a:lvl3pPr indent="0" lvl="2"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3pPr>
            <a:lvl4pPr indent="0" lvl="3"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4pPr>
            <a:lvl5pPr indent="0" lvl="4"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5pPr>
            <a:lvl6pPr indent="-12167" lvl="5" marL="456667" marR="0" rtl="0" algn="l">
              <a:spcBef>
                <a:spcPts val="0"/>
              </a:spcBef>
              <a:spcAft>
                <a:spcPts val="0"/>
              </a:spcAft>
              <a:buSzPts val="2800"/>
              <a:buNone/>
              <a:defRPr b="1" i="0" sz="3900" u="none" cap="none" strike="noStrike">
                <a:solidFill>
                  <a:schemeClr val="dk2"/>
                </a:solidFill>
                <a:latin typeface="Arial"/>
                <a:ea typeface="Arial"/>
                <a:cs typeface="Arial"/>
                <a:sym typeface="Arial"/>
              </a:defRPr>
            </a:lvl6pPr>
            <a:lvl7pPr indent="-11630" lvl="6" marL="91333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7pPr>
            <a:lvl8pPr indent="-11098" lvl="7" marL="1369998" marR="0" rtl="0" algn="l">
              <a:spcBef>
                <a:spcPts val="0"/>
              </a:spcBef>
              <a:spcAft>
                <a:spcPts val="0"/>
              </a:spcAft>
              <a:buSzPts val="2800"/>
              <a:buNone/>
              <a:defRPr b="1" i="0" sz="3900" u="none" cap="none" strike="noStrike">
                <a:solidFill>
                  <a:schemeClr val="dk2"/>
                </a:solidFill>
                <a:latin typeface="Arial"/>
                <a:ea typeface="Arial"/>
                <a:cs typeface="Arial"/>
                <a:sym typeface="Arial"/>
              </a:defRPr>
            </a:lvl8pPr>
            <a:lvl9pPr indent="-10561" lvl="8" marL="1826661" marR="0" rtl="0" algn="l">
              <a:spcBef>
                <a:spcPts val="0"/>
              </a:spcBef>
              <a:spcAft>
                <a:spcPts val="0"/>
              </a:spcAft>
              <a:buSzPts val="2800"/>
              <a:buNone/>
              <a:defRPr b="1" i="0" sz="3900" u="none" cap="none" strike="noStrike">
                <a:solidFill>
                  <a:schemeClr val="dk2"/>
                </a:solidFill>
                <a:latin typeface="Arial"/>
                <a:ea typeface="Arial"/>
                <a:cs typeface="Arial"/>
                <a:sym typeface="Arial"/>
              </a:defRPr>
            </a:lvl9pPr>
          </a:lstStyle>
          <a:p/>
        </p:txBody>
      </p:sp>
      <p:sp>
        <p:nvSpPr>
          <p:cNvPr id="153" name="Google Shape;153;p25"/>
          <p:cNvSpPr txBox="1"/>
          <p:nvPr>
            <p:ph idx="1" type="body"/>
          </p:nvPr>
        </p:nvSpPr>
        <p:spPr>
          <a:xfrm>
            <a:off x="457200" y="1289446"/>
            <a:ext cx="8229600" cy="3308700"/>
          </a:xfrm>
          <a:prstGeom prst="rect">
            <a:avLst/>
          </a:prstGeom>
          <a:noFill/>
          <a:ln>
            <a:noFill/>
          </a:ln>
        </p:spPr>
        <p:txBody>
          <a:bodyPr anchorCtr="0" anchor="t" bIns="91425" lIns="91425" spcFirstLastPara="1" rIns="91425" wrap="square" tIns="91425"/>
          <a:lstStyle>
            <a:lvl1pPr indent="-361950" lvl="0" marL="457200" marR="0" rtl="0" algn="l">
              <a:spcBef>
                <a:spcPts val="600"/>
              </a:spcBef>
              <a:spcAft>
                <a:spcPts val="0"/>
              </a:spcAft>
              <a:buClr>
                <a:schemeClr val="dk2"/>
              </a:buClr>
              <a:buSzPts val="2100"/>
              <a:buFont typeface="Noto Sans Symbols"/>
              <a:buChar char="●"/>
              <a:defRPr b="0" i="0" sz="3000" u="none" cap="none" strike="noStrike">
                <a:solidFill>
                  <a:schemeClr val="dk1"/>
                </a:solidFill>
                <a:latin typeface="Arial"/>
                <a:ea typeface="Arial"/>
                <a:cs typeface="Arial"/>
                <a:sym typeface="Arial"/>
              </a:defRPr>
            </a:lvl1pPr>
            <a:lvl2pPr indent="-344169" lvl="1" marL="914400" marR="0" rtl="0" algn="l">
              <a:spcBef>
                <a:spcPts val="520"/>
              </a:spcBef>
              <a:spcAft>
                <a:spcPts val="0"/>
              </a:spcAft>
              <a:buClr>
                <a:schemeClr val="accent2"/>
              </a:buClr>
              <a:buSzPts val="1820"/>
              <a:buFont typeface="Noto Sans Symbols"/>
              <a:buChar char="●"/>
              <a:defRPr b="0" i="0" sz="2600" u="none" cap="none" strike="noStrike">
                <a:solidFill>
                  <a:schemeClr val="dk1"/>
                </a:solidFill>
                <a:latin typeface="Arial"/>
                <a:ea typeface="Arial"/>
                <a:cs typeface="Arial"/>
                <a:sym typeface="Arial"/>
              </a:defRPr>
            </a:lvl2pPr>
            <a:lvl3pPr indent="-330835" lvl="2" marL="1371600" marR="0" rtl="0" algn="l">
              <a:spcBef>
                <a:spcPts val="460"/>
              </a:spcBef>
              <a:spcAft>
                <a:spcPts val="0"/>
              </a:spcAft>
              <a:buClr>
                <a:schemeClr val="accent1"/>
              </a:buClr>
              <a:buSzPts val="1610"/>
              <a:buFont typeface="Noto Sans Symbols"/>
              <a:buChar char="●"/>
              <a:defRPr b="0" i="0" sz="2300" u="none" cap="none" strike="noStrike">
                <a:solidFill>
                  <a:schemeClr val="dk1"/>
                </a:solidFill>
                <a:latin typeface="Arial"/>
                <a:ea typeface="Arial"/>
                <a:cs typeface="Arial"/>
                <a:sym typeface="Arial"/>
              </a:defRPr>
            </a:lvl3pPr>
            <a:lvl4pPr indent="-323850" lvl="3" marL="1828800" marR="0" rtl="0" algn="l">
              <a:spcBef>
                <a:spcPts val="400"/>
              </a:spcBef>
              <a:spcAft>
                <a:spcPts val="0"/>
              </a:spcAft>
              <a:buClr>
                <a:schemeClr val="dk2"/>
              </a:buClr>
              <a:buSzPts val="1500"/>
              <a:buFont typeface="Noto Sans Symbols"/>
              <a:buChar char="▪"/>
              <a:defRPr b="0" i="0" sz="2000" u="none" cap="none" strike="noStrike">
                <a:solidFill>
                  <a:schemeClr val="dk1"/>
                </a:solidFill>
                <a:latin typeface="Arial"/>
                <a:ea typeface="Arial"/>
                <a:cs typeface="Arial"/>
                <a:sym typeface="Arial"/>
              </a:defRPr>
            </a:lvl4pPr>
            <a:lvl5pPr indent="-330200" lvl="4" marL="22860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5pPr>
            <a:lvl6pPr indent="-330200" lvl="5" marL="27432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6pPr>
            <a:lvl7pPr indent="-330200" lvl="6" marL="32004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7pPr>
            <a:lvl8pPr indent="-330200" lvl="7" marL="36576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8pPr>
            <a:lvl9pPr indent="-330200" lvl="8" marL="41148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9pPr>
          </a:lstStyle>
          <a:p/>
        </p:txBody>
      </p:sp>
      <p:sp>
        <p:nvSpPr>
          <p:cNvPr id="154" name="Google Shape;154;p25"/>
          <p:cNvSpPr txBox="1"/>
          <p:nvPr>
            <p:ph idx="10" type="dt"/>
          </p:nvPr>
        </p:nvSpPr>
        <p:spPr>
          <a:xfrm>
            <a:off x="457200" y="4686300"/>
            <a:ext cx="2133600" cy="3429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indent="-3175" lvl="1" marL="4476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3175" lvl="2" marL="9048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3175" lvl="3" marL="13620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3175" lvl="4" marL="18192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3175" lvl="5" marL="22764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3175" lvl="6" marL="31908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3175" lvl="7" marL="45624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3175" lvl="8" marL="63912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5" name="Google Shape;155;p25"/>
          <p:cNvSpPr txBox="1"/>
          <p:nvPr>
            <p:ph idx="11" type="ftr"/>
          </p:nvPr>
        </p:nvSpPr>
        <p:spPr>
          <a:xfrm>
            <a:off x="3124200" y="4686300"/>
            <a:ext cx="2895600" cy="342900"/>
          </a:xfrm>
          <a:prstGeom prst="rect">
            <a:avLst/>
          </a:prstGeom>
          <a:noFill/>
          <a:ln>
            <a:noFill/>
          </a:ln>
        </p:spPr>
        <p:txBody>
          <a:bodyPr anchorCtr="0" anchor="t" bIns="91425" lIns="91425" spcFirstLastPara="1" rIns="91425" wrap="square" tIns="91425"/>
          <a:lstStyle>
            <a:lvl1pPr indent="0" lvl="0" marL="0" marR="0" rtl="0" algn="l">
              <a:lnSpc>
                <a:spcPct val="100000"/>
              </a:lnSpc>
              <a:spcBef>
                <a:spcPts val="0"/>
              </a:spcBef>
              <a:spcAft>
                <a:spcPts val="0"/>
              </a:spcAft>
              <a:buSzPts val="1400"/>
              <a:buNone/>
              <a:defRPr b="0" i="0" sz="1800" u="none">
                <a:solidFill>
                  <a:schemeClr val="dk1"/>
                </a:solidFill>
                <a:latin typeface="Arial"/>
                <a:ea typeface="Arial"/>
                <a:cs typeface="Arial"/>
                <a:sym typeface="Arial"/>
              </a:defRPr>
            </a:lvl1pPr>
            <a:lvl2pPr indent="-3175" lvl="1" marL="4476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3175" lvl="2" marL="9048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3175" lvl="3" marL="13620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3175" lvl="4" marL="18192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3175" lvl="5" marL="22764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3175" lvl="6" marL="31908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3175" lvl="7" marL="45624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3175" lvl="8" marL="639127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6" name="Google Shape;156;p25"/>
          <p:cNvSpPr txBox="1"/>
          <p:nvPr>
            <p:ph idx="12" type="sldNum"/>
          </p:nvPr>
        </p:nvSpPr>
        <p:spPr>
          <a:xfrm>
            <a:off x="6553200" y="4686300"/>
            <a:ext cx="2133600" cy="342900"/>
          </a:xfrm>
          <a:prstGeom prst="rect">
            <a:avLst/>
          </a:prstGeom>
          <a:noFill/>
          <a:ln>
            <a:noFill/>
          </a:ln>
        </p:spPr>
        <p:txBody>
          <a:bodyPr anchorCtr="0" anchor="t" bIns="45650" lIns="91300" spcFirstLastPara="1" rIns="91300" wrap="square" tIns="45650">
            <a:noAutofit/>
          </a:bodyPr>
          <a:lstStyle>
            <a:lvl1pPr indent="0" lvl="0"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000" u="none">
                <a:solidFill>
                  <a:schemeClr val="dk1"/>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solidFill>
                <a:schemeClr val="dk2"/>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ontent" type="txAndObj">
  <p:cSld name="TEXT_AND_OBJECT">
    <p:spTree>
      <p:nvGrpSpPr>
        <p:cNvPr id="157" name="Shape 157"/>
        <p:cNvGrpSpPr/>
        <p:nvPr/>
      </p:nvGrpSpPr>
      <p:grpSpPr>
        <a:xfrm>
          <a:off x="0" y="0"/>
          <a:ext cx="0" cy="0"/>
          <a:chOff x="0" y="0"/>
          <a:chExt cx="0" cy="0"/>
        </a:xfrm>
      </p:grpSpPr>
      <p:sp>
        <p:nvSpPr>
          <p:cNvPr id="158" name="Google Shape;158;p26"/>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SzPts val="3000"/>
              <a:buNone/>
              <a:defRPr b="1" i="0" sz="3900" u="none" cap="none" strike="noStrike">
                <a:solidFill>
                  <a:schemeClr val="dk2"/>
                </a:solidFill>
                <a:latin typeface="Arial"/>
                <a:ea typeface="Arial"/>
                <a:cs typeface="Arial"/>
                <a:sym typeface="Arial"/>
              </a:defRPr>
            </a:lvl1pPr>
            <a:lvl2pPr indent="0" lvl="1"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2pPr>
            <a:lvl3pPr indent="0" lvl="2"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3pPr>
            <a:lvl4pPr indent="0" lvl="3"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4pPr>
            <a:lvl5pPr indent="0" lvl="4" marL="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5pPr>
            <a:lvl6pPr indent="-12167" lvl="5" marL="456667" marR="0" rtl="0" algn="l">
              <a:spcBef>
                <a:spcPts val="0"/>
              </a:spcBef>
              <a:spcAft>
                <a:spcPts val="0"/>
              </a:spcAft>
              <a:buSzPts val="2800"/>
              <a:buNone/>
              <a:defRPr b="1" i="0" sz="3900" u="none" cap="none" strike="noStrike">
                <a:solidFill>
                  <a:schemeClr val="dk2"/>
                </a:solidFill>
                <a:latin typeface="Arial"/>
                <a:ea typeface="Arial"/>
                <a:cs typeface="Arial"/>
                <a:sym typeface="Arial"/>
              </a:defRPr>
            </a:lvl6pPr>
            <a:lvl7pPr indent="-11630" lvl="6" marL="913330" marR="0" rtl="0" algn="l">
              <a:spcBef>
                <a:spcPts val="0"/>
              </a:spcBef>
              <a:spcAft>
                <a:spcPts val="0"/>
              </a:spcAft>
              <a:buSzPts val="2800"/>
              <a:buNone/>
              <a:defRPr b="1" i="0" sz="3900" u="none" cap="none" strike="noStrike">
                <a:solidFill>
                  <a:schemeClr val="dk2"/>
                </a:solidFill>
                <a:latin typeface="Arial"/>
                <a:ea typeface="Arial"/>
                <a:cs typeface="Arial"/>
                <a:sym typeface="Arial"/>
              </a:defRPr>
            </a:lvl7pPr>
            <a:lvl8pPr indent="-11098" lvl="7" marL="1369998" marR="0" rtl="0" algn="l">
              <a:spcBef>
                <a:spcPts val="0"/>
              </a:spcBef>
              <a:spcAft>
                <a:spcPts val="0"/>
              </a:spcAft>
              <a:buSzPts val="2800"/>
              <a:buNone/>
              <a:defRPr b="1" i="0" sz="3900" u="none" cap="none" strike="noStrike">
                <a:solidFill>
                  <a:schemeClr val="dk2"/>
                </a:solidFill>
                <a:latin typeface="Arial"/>
                <a:ea typeface="Arial"/>
                <a:cs typeface="Arial"/>
                <a:sym typeface="Arial"/>
              </a:defRPr>
            </a:lvl8pPr>
            <a:lvl9pPr indent="-10561" lvl="8" marL="1826661" marR="0" rtl="0" algn="l">
              <a:spcBef>
                <a:spcPts val="0"/>
              </a:spcBef>
              <a:spcAft>
                <a:spcPts val="0"/>
              </a:spcAft>
              <a:buSzPts val="2800"/>
              <a:buNone/>
              <a:defRPr b="1" i="0" sz="3900" u="none" cap="none" strike="noStrike">
                <a:solidFill>
                  <a:schemeClr val="dk2"/>
                </a:solidFill>
                <a:latin typeface="Arial"/>
                <a:ea typeface="Arial"/>
                <a:cs typeface="Arial"/>
                <a:sym typeface="Arial"/>
              </a:defRPr>
            </a:lvl9pPr>
          </a:lstStyle>
          <a:p/>
        </p:txBody>
      </p:sp>
      <p:sp>
        <p:nvSpPr>
          <p:cNvPr id="159" name="Google Shape;159;p26"/>
          <p:cNvSpPr txBox="1"/>
          <p:nvPr>
            <p:ph idx="1" type="body"/>
          </p:nvPr>
        </p:nvSpPr>
        <p:spPr>
          <a:xfrm>
            <a:off x="346075" y="1200150"/>
            <a:ext cx="4094100" cy="3591000"/>
          </a:xfrm>
          <a:prstGeom prst="rect">
            <a:avLst/>
          </a:prstGeom>
          <a:noFill/>
          <a:ln>
            <a:noFill/>
          </a:ln>
        </p:spPr>
        <p:txBody>
          <a:bodyPr anchorCtr="0" anchor="t" bIns="91425" lIns="91425" spcFirstLastPara="1" rIns="91425" wrap="square" tIns="91425"/>
          <a:lstStyle>
            <a:lvl1pPr indent="-361950" lvl="0" marL="457200" marR="0" rtl="0" algn="l">
              <a:spcBef>
                <a:spcPts val="600"/>
              </a:spcBef>
              <a:spcAft>
                <a:spcPts val="0"/>
              </a:spcAft>
              <a:buClr>
                <a:schemeClr val="dk2"/>
              </a:buClr>
              <a:buSzPts val="2100"/>
              <a:buFont typeface="Noto Sans Symbols"/>
              <a:buChar char="●"/>
              <a:defRPr b="0" i="0" sz="3000" u="none" cap="none" strike="noStrike">
                <a:solidFill>
                  <a:schemeClr val="dk1"/>
                </a:solidFill>
                <a:latin typeface="Arial"/>
                <a:ea typeface="Arial"/>
                <a:cs typeface="Arial"/>
                <a:sym typeface="Arial"/>
              </a:defRPr>
            </a:lvl1pPr>
            <a:lvl2pPr indent="-344169" lvl="1" marL="914400" marR="0" rtl="0" algn="l">
              <a:spcBef>
                <a:spcPts val="520"/>
              </a:spcBef>
              <a:spcAft>
                <a:spcPts val="0"/>
              </a:spcAft>
              <a:buClr>
                <a:schemeClr val="accent2"/>
              </a:buClr>
              <a:buSzPts val="1820"/>
              <a:buFont typeface="Noto Sans Symbols"/>
              <a:buChar char="●"/>
              <a:defRPr b="0" i="0" sz="2600" u="none" cap="none" strike="noStrike">
                <a:solidFill>
                  <a:schemeClr val="dk1"/>
                </a:solidFill>
                <a:latin typeface="Arial"/>
                <a:ea typeface="Arial"/>
                <a:cs typeface="Arial"/>
                <a:sym typeface="Arial"/>
              </a:defRPr>
            </a:lvl2pPr>
            <a:lvl3pPr indent="-330835" lvl="2" marL="1371600" marR="0" rtl="0" algn="l">
              <a:spcBef>
                <a:spcPts val="460"/>
              </a:spcBef>
              <a:spcAft>
                <a:spcPts val="0"/>
              </a:spcAft>
              <a:buClr>
                <a:schemeClr val="accent1"/>
              </a:buClr>
              <a:buSzPts val="1610"/>
              <a:buFont typeface="Noto Sans Symbols"/>
              <a:buChar char="●"/>
              <a:defRPr b="0" i="0" sz="2300" u="none" cap="none" strike="noStrike">
                <a:solidFill>
                  <a:schemeClr val="dk1"/>
                </a:solidFill>
                <a:latin typeface="Arial"/>
                <a:ea typeface="Arial"/>
                <a:cs typeface="Arial"/>
                <a:sym typeface="Arial"/>
              </a:defRPr>
            </a:lvl3pPr>
            <a:lvl4pPr indent="-323850" lvl="3" marL="1828800" marR="0" rtl="0" algn="l">
              <a:spcBef>
                <a:spcPts val="400"/>
              </a:spcBef>
              <a:spcAft>
                <a:spcPts val="0"/>
              </a:spcAft>
              <a:buClr>
                <a:schemeClr val="dk2"/>
              </a:buClr>
              <a:buSzPts val="1500"/>
              <a:buFont typeface="Noto Sans Symbols"/>
              <a:buChar char="▪"/>
              <a:defRPr b="0" i="0" sz="2000" u="none" cap="none" strike="noStrike">
                <a:solidFill>
                  <a:schemeClr val="dk1"/>
                </a:solidFill>
                <a:latin typeface="Arial"/>
                <a:ea typeface="Arial"/>
                <a:cs typeface="Arial"/>
                <a:sym typeface="Arial"/>
              </a:defRPr>
            </a:lvl4pPr>
            <a:lvl5pPr indent="-330200" lvl="4" marL="22860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5pPr>
            <a:lvl6pPr indent="-330200" lvl="5" marL="27432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6pPr>
            <a:lvl7pPr indent="-330200" lvl="6" marL="32004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7pPr>
            <a:lvl8pPr indent="-330200" lvl="7" marL="36576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8pPr>
            <a:lvl9pPr indent="-330200" lvl="8" marL="41148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9pPr>
          </a:lstStyle>
          <a:p/>
        </p:txBody>
      </p:sp>
      <p:sp>
        <p:nvSpPr>
          <p:cNvPr id="160" name="Google Shape;160;p26"/>
          <p:cNvSpPr txBox="1"/>
          <p:nvPr>
            <p:ph idx="2" type="body"/>
          </p:nvPr>
        </p:nvSpPr>
        <p:spPr>
          <a:xfrm>
            <a:off x="4592638" y="1200150"/>
            <a:ext cx="4094100" cy="3591000"/>
          </a:xfrm>
          <a:prstGeom prst="rect">
            <a:avLst/>
          </a:prstGeom>
          <a:noFill/>
          <a:ln>
            <a:noFill/>
          </a:ln>
        </p:spPr>
        <p:txBody>
          <a:bodyPr anchorCtr="0" anchor="t" bIns="91425" lIns="91425" spcFirstLastPara="1" rIns="91425" wrap="square" tIns="91425"/>
          <a:lstStyle>
            <a:lvl1pPr indent="-361950" lvl="0" marL="457200" marR="0" rtl="0" algn="l">
              <a:spcBef>
                <a:spcPts val="600"/>
              </a:spcBef>
              <a:spcAft>
                <a:spcPts val="0"/>
              </a:spcAft>
              <a:buClr>
                <a:schemeClr val="dk2"/>
              </a:buClr>
              <a:buSzPts val="2100"/>
              <a:buFont typeface="Noto Sans Symbols"/>
              <a:buChar char="●"/>
              <a:defRPr b="0" i="0" sz="3000" u="none" cap="none" strike="noStrike">
                <a:solidFill>
                  <a:schemeClr val="dk1"/>
                </a:solidFill>
                <a:latin typeface="Arial"/>
                <a:ea typeface="Arial"/>
                <a:cs typeface="Arial"/>
                <a:sym typeface="Arial"/>
              </a:defRPr>
            </a:lvl1pPr>
            <a:lvl2pPr indent="-344169" lvl="1" marL="914400" marR="0" rtl="0" algn="l">
              <a:spcBef>
                <a:spcPts val="520"/>
              </a:spcBef>
              <a:spcAft>
                <a:spcPts val="0"/>
              </a:spcAft>
              <a:buClr>
                <a:schemeClr val="accent2"/>
              </a:buClr>
              <a:buSzPts val="1820"/>
              <a:buFont typeface="Noto Sans Symbols"/>
              <a:buChar char="●"/>
              <a:defRPr b="0" i="0" sz="2600" u="none" cap="none" strike="noStrike">
                <a:solidFill>
                  <a:schemeClr val="dk1"/>
                </a:solidFill>
                <a:latin typeface="Arial"/>
                <a:ea typeface="Arial"/>
                <a:cs typeface="Arial"/>
                <a:sym typeface="Arial"/>
              </a:defRPr>
            </a:lvl2pPr>
            <a:lvl3pPr indent="-330835" lvl="2" marL="1371600" marR="0" rtl="0" algn="l">
              <a:spcBef>
                <a:spcPts val="460"/>
              </a:spcBef>
              <a:spcAft>
                <a:spcPts val="0"/>
              </a:spcAft>
              <a:buClr>
                <a:schemeClr val="accent1"/>
              </a:buClr>
              <a:buSzPts val="1610"/>
              <a:buFont typeface="Noto Sans Symbols"/>
              <a:buChar char="●"/>
              <a:defRPr b="0" i="0" sz="2300" u="none" cap="none" strike="noStrike">
                <a:solidFill>
                  <a:schemeClr val="dk1"/>
                </a:solidFill>
                <a:latin typeface="Arial"/>
                <a:ea typeface="Arial"/>
                <a:cs typeface="Arial"/>
                <a:sym typeface="Arial"/>
              </a:defRPr>
            </a:lvl3pPr>
            <a:lvl4pPr indent="-323850" lvl="3" marL="1828800" marR="0" rtl="0" algn="l">
              <a:spcBef>
                <a:spcPts val="400"/>
              </a:spcBef>
              <a:spcAft>
                <a:spcPts val="0"/>
              </a:spcAft>
              <a:buClr>
                <a:schemeClr val="dk2"/>
              </a:buClr>
              <a:buSzPts val="1500"/>
              <a:buFont typeface="Noto Sans Symbols"/>
              <a:buChar char="▪"/>
              <a:defRPr b="0" i="0" sz="2000" u="none" cap="none" strike="noStrike">
                <a:solidFill>
                  <a:schemeClr val="dk1"/>
                </a:solidFill>
                <a:latin typeface="Arial"/>
                <a:ea typeface="Arial"/>
                <a:cs typeface="Arial"/>
                <a:sym typeface="Arial"/>
              </a:defRPr>
            </a:lvl4pPr>
            <a:lvl5pPr indent="-330200" lvl="4" marL="22860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5pPr>
            <a:lvl6pPr indent="-330200" lvl="5" marL="27432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6pPr>
            <a:lvl7pPr indent="-330200" lvl="6" marL="32004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7pPr>
            <a:lvl8pPr indent="-330200" lvl="7" marL="36576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8pPr>
            <a:lvl9pPr indent="-330200" lvl="8" marL="4114800" marR="0" rtl="0" algn="l">
              <a:spcBef>
                <a:spcPts val="400"/>
              </a:spcBef>
              <a:spcAft>
                <a:spcPts val="0"/>
              </a:spcAft>
              <a:buClr>
                <a:schemeClr val="folHlink"/>
              </a:buClr>
              <a:buSzPts val="1600"/>
              <a:buFont typeface="Noto Sans Symbols"/>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a:blip r:embed="rId2">
            <a:alphaModFix/>
          </a:blip>
          <a:stretch>
            <a:fillRect/>
          </a:stretch>
        </a:blipFill>
      </p:bgPr>
    </p:bg>
    <p:spTree>
      <p:nvGrpSpPr>
        <p:cNvPr id="165" name="Shape 165"/>
        <p:cNvGrpSpPr/>
        <p:nvPr/>
      </p:nvGrpSpPr>
      <p:grpSpPr>
        <a:xfrm>
          <a:off x="0" y="0"/>
          <a:ext cx="0" cy="0"/>
          <a:chOff x="0" y="0"/>
          <a:chExt cx="0" cy="0"/>
        </a:xfrm>
      </p:grpSpPr>
      <p:sp>
        <p:nvSpPr>
          <p:cNvPr id="166" name="Google Shape;166;p28"/>
          <p:cNvSpPr txBox="1"/>
          <p:nvPr>
            <p:ph type="ctrTitle"/>
          </p:nvPr>
        </p:nvSpPr>
        <p:spPr>
          <a:xfrm>
            <a:off x="2163061" y="2605438"/>
            <a:ext cx="4807500" cy="524100"/>
          </a:xfrm>
          <a:prstGeom prst="rect">
            <a:avLst/>
          </a:prstGeom>
          <a:solidFill>
            <a:srgbClr val="FFFFFF">
              <a:alpha val="8540"/>
            </a:srgbClr>
          </a:solidFill>
        </p:spPr>
        <p:txBody>
          <a:bodyPr anchorCtr="0" anchor="b" bIns="91425" lIns="91425" spcFirstLastPara="1" rIns="91425" wrap="square" tIns="91425"/>
          <a:lstStyle>
            <a:lvl1pPr lvl="0" rtl="0" algn="ctr">
              <a:spcBef>
                <a:spcPts val="0"/>
              </a:spcBef>
              <a:spcAft>
                <a:spcPts val="0"/>
              </a:spcAft>
              <a:buClr>
                <a:schemeClr val="lt1"/>
              </a:buClr>
              <a:buSzPts val="2600"/>
              <a:buFont typeface="Proxima Nova"/>
              <a:buNone/>
              <a:defRPr b="1" sz="2600">
                <a:solidFill>
                  <a:schemeClr val="lt1"/>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67" name="Google Shape;167;p28"/>
          <p:cNvSpPr txBox="1"/>
          <p:nvPr>
            <p:ph idx="1" type="subTitle"/>
          </p:nvPr>
        </p:nvSpPr>
        <p:spPr>
          <a:xfrm>
            <a:off x="2168350" y="3124250"/>
            <a:ext cx="4807500" cy="248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chemeClr val="lt1"/>
              </a:buClr>
              <a:buSzPts val="900"/>
              <a:buFont typeface="Proxima Nova"/>
              <a:buNone/>
              <a:defRPr sz="900">
                <a:solidFill>
                  <a:schemeClr val="lt1"/>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8" name="Google Shape;168;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169" name="Google Shape;169;p28"/>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2">
    <p:bg>
      <p:bgPr>
        <a:blipFill>
          <a:blip r:embed="rId2">
            <a:alphaModFix/>
          </a:blip>
          <a:stretch>
            <a:fillRect/>
          </a:stretch>
        </a:blipFill>
      </p:bgPr>
    </p:bg>
    <p:spTree>
      <p:nvGrpSpPr>
        <p:cNvPr id="170" name="Shape 170"/>
        <p:cNvGrpSpPr/>
        <p:nvPr/>
      </p:nvGrpSpPr>
      <p:grpSpPr>
        <a:xfrm>
          <a:off x="0" y="0"/>
          <a:ext cx="0" cy="0"/>
          <a:chOff x="0" y="0"/>
          <a:chExt cx="0" cy="0"/>
        </a:xfrm>
      </p:grpSpPr>
      <p:sp>
        <p:nvSpPr>
          <p:cNvPr id="171" name="Google Shape;171;p29"/>
          <p:cNvSpPr txBox="1"/>
          <p:nvPr>
            <p:ph type="ctrTitle"/>
          </p:nvPr>
        </p:nvSpPr>
        <p:spPr>
          <a:xfrm>
            <a:off x="410876" y="2838242"/>
            <a:ext cx="6908100" cy="607800"/>
          </a:xfrm>
          <a:prstGeom prst="rect">
            <a:avLst/>
          </a:prstGeom>
        </p:spPr>
        <p:txBody>
          <a:bodyPr anchorCtr="0" anchor="b" bIns="91425" lIns="91425" spcFirstLastPara="1" rIns="91425" wrap="square" tIns="91425"/>
          <a:lstStyle>
            <a:lvl1pPr lvl="0" rtl="0" algn="l">
              <a:spcBef>
                <a:spcPts val="0"/>
              </a:spcBef>
              <a:spcAft>
                <a:spcPts val="0"/>
              </a:spcAft>
              <a:buClr>
                <a:schemeClr val="lt1"/>
              </a:buClr>
              <a:buSzPts val="3600"/>
              <a:buFont typeface="Proxima Nova"/>
              <a:buNone/>
              <a:defRPr b="1" sz="3600">
                <a:solidFill>
                  <a:schemeClr val="lt1"/>
                </a:solidFill>
                <a:latin typeface="Proxima Nova"/>
                <a:ea typeface="Proxima Nova"/>
                <a:cs typeface="Proxima Nova"/>
                <a:sym typeface="Proxima Nova"/>
              </a:defRPr>
            </a:lvl1pPr>
            <a:lvl2pPr lvl="1" rtl="0" algn="ctr">
              <a:spcBef>
                <a:spcPts val="0"/>
              </a:spcBef>
              <a:spcAft>
                <a:spcPts val="0"/>
              </a:spcAft>
              <a:buClr>
                <a:schemeClr val="lt1"/>
              </a:buClr>
              <a:buSzPts val="5200"/>
              <a:buNone/>
              <a:defRPr sz="5200">
                <a:solidFill>
                  <a:schemeClr val="lt1"/>
                </a:solidFill>
              </a:defRPr>
            </a:lvl2pPr>
            <a:lvl3pPr lvl="2" rtl="0" algn="ctr">
              <a:spcBef>
                <a:spcPts val="0"/>
              </a:spcBef>
              <a:spcAft>
                <a:spcPts val="0"/>
              </a:spcAft>
              <a:buClr>
                <a:schemeClr val="lt1"/>
              </a:buClr>
              <a:buSzPts val="5200"/>
              <a:buNone/>
              <a:defRPr sz="5200">
                <a:solidFill>
                  <a:schemeClr val="lt1"/>
                </a:solidFill>
              </a:defRPr>
            </a:lvl3pPr>
            <a:lvl4pPr lvl="3" rtl="0" algn="ctr">
              <a:spcBef>
                <a:spcPts val="0"/>
              </a:spcBef>
              <a:spcAft>
                <a:spcPts val="0"/>
              </a:spcAft>
              <a:buClr>
                <a:schemeClr val="lt1"/>
              </a:buClr>
              <a:buSzPts val="5200"/>
              <a:buNone/>
              <a:defRPr sz="5200">
                <a:solidFill>
                  <a:schemeClr val="lt1"/>
                </a:solidFill>
              </a:defRPr>
            </a:lvl4pPr>
            <a:lvl5pPr lvl="4" rtl="0" algn="ctr">
              <a:spcBef>
                <a:spcPts val="0"/>
              </a:spcBef>
              <a:spcAft>
                <a:spcPts val="0"/>
              </a:spcAft>
              <a:buClr>
                <a:schemeClr val="lt1"/>
              </a:buClr>
              <a:buSzPts val="5200"/>
              <a:buNone/>
              <a:defRPr sz="5200">
                <a:solidFill>
                  <a:schemeClr val="lt1"/>
                </a:solidFill>
              </a:defRPr>
            </a:lvl5pPr>
            <a:lvl6pPr lvl="5" rtl="0" algn="ctr">
              <a:spcBef>
                <a:spcPts val="0"/>
              </a:spcBef>
              <a:spcAft>
                <a:spcPts val="0"/>
              </a:spcAft>
              <a:buClr>
                <a:schemeClr val="lt1"/>
              </a:buClr>
              <a:buSzPts val="5200"/>
              <a:buNone/>
              <a:defRPr sz="5200">
                <a:solidFill>
                  <a:schemeClr val="lt1"/>
                </a:solidFill>
              </a:defRPr>
            </a:lvl6pPr>
            <a:lvl7pPr lvl="6" rtl="0" algn="ctr">
              <a:spcBef>
                <a:spcPts val="0"/>
              </a:spcBef>
              <a:spcAft>
                <a:spcPts val="0"/>
              </a:spcAft>
              <a:buClr>
                <a:schemeClr val="lt1"/>
              </a:buClr>
              <a:buSzPts val="5200"/>
              <a:buNone/>
              <a:defRPr sz="5200">
                <a:solidFill>
                  <a:schemeClr val="lt1"/>
                </a:solidFill>
              </a:defRPr>
            </a:lvl7pPr>
            <a:lvl8pPr lvl="7" rtl="0" algn="ctr">
              <a:spcBef>
                <a:spcPts val="0"/>
              </a:spcBef>
              <a:spcAft>
                <a:spcPts val="0"/>
              </a:spcAft>
              <a:buClr>
                <a:schemeClr val="lt1"/>
              </a:buClr>
              <a:buSzPts val="5200"/>
              <a:buNone/>
              <a:defRPr sz="5200">
                <a:solidFill>
                  <a:schemeClr val="lt1"/>
                </a:solidFill>
              </a:defRPr>
            </a:lvl8pPr>
            <a:lvl9pPr lvl="8" rtl="0" algn="ctr">
              <a:spcBef>
                <a:spcPts val="0"/>
              </a:spcBef>
              <a:spcAft>
                <a:spcPts val="0"/>
              </a:spcAft>
              <a:buClr>
                <a:schemeClr val="lt1"/>
              </a:buClr>
              <a:buSzPts val="5200"/>
              <a:buNone/>
              <a:defRPr sz="5200">
                <a:solidFill>
                  <a:schemeClr val="lt1"/>
                </a:solidFill>
              </a:defRPr>
            </a:lvl9pPr>
          </a:lstStyle>
          <a:p/>
        </p:txBody>
      </p:sp>
      <p:sp>
        <p:nvSpPr>
          <p:cNvPr id="172" name="Google Shape;172;p29"/>
          <p:cNvSpPr txBox="1"/>
          <p:nvPr>
            <p:ph idx="1" type="subTitle"/>
          </p:nvPr>
        </p:nvSpPr>
        <p:spPr>
          <a:xfrm>
            <a:off x="449318" y="3335683"/>
            <a:ext cx="5268900" cy="570300"/>
          </a:xfrm>
          <a:prstGeom prst="rect">
            <a:avLst/>
          </a:prstGeom>
        </p:spPr>
        <p:txBody>
          <a:bodyPr anchorCtr="0" anchor="t" bIns="91425" lIns="91425" spcFirstLastPara="1" rIns="91425" wrap="square" tIns="91425"/>
          <a:lstStyle>
            <a:lvl1pPr lvl="0" rtl="0">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3" name="Google Shape;173;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174" name="Google Shape;174;p29"/>
          <p:cNvPicPr preferRelativeResize="0"/>
          <p:nvPr/>
        </p:nvPicPr>
        <p:blipFill>
          <a:blip r:embed="rId3">
            <a:alphaModFix/>
          </a:blip>
          <a:stretch>
            <a:fillRect/>
          </a:stretch>
        </p:blipFill>
        <p:spPr>
          <a:xfrm>
            <a:off x="370950" y="1316542"/>
            <a:ext cx="2051175" cy="205114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3">
    <p:bg>
      <p:bgPr>
        <a:blipFill>
          <a:blip r:embed="rId2">
            <a:alphaModFix/>
          </a:blip>
          <a:stretch>
            <a:fillRect/>
          </a:stretch>
        </a:blipFill>
      </p:bgPr>
    </p:bg>
    <p:spTree>
      <p:nvGrpSpPr>
        <p:cNvPr id="175" name="Shape 175"/>
        <p:cNvGrpSpPr/>
        <p:nvPr/>
      </p:nvGrpSpPr>
      <p:grpSpPr>
        <a:xfrm>
          <a:off x="0" y="0"/>
          <a:ext cx="0" cy="0"/>
          <a:chOff x="0" y="0"/>
          <a:chExt cx="0" cy="0"/>
        </a:xfrm>
      </p:grpSpPr>
      <p:sp>
        <p:nvSpPr>
          <p:cNvPr id="176" name="Google Shape;176;p30"/>
          <p:cNvSpPr txBox="1"/>
          <p:nvPr>
            <p:ph type="ctrTitle"/>
          </p:nvPr>
        </p:nvSpPr>
        <p:spPr>
          <a:xfrm>
            <a:off x="1837775" y="3007763"/>
            <a:ext cx="5404500" cy="4674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b="1" sz="3000">
                <a:solidFill>
                  <a:srgbClr val="FFFFFF"/>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77" name="Google Shape;177;p30"/>
          <p:cNvSpPr txBox="1"/>
          <p:nvPr>
            <p:ph idx="1" type="subTitle"/>
          </p:nvPr>
        </p:nvSpPr>
        <p:spPr>
          <a:xfrm>
            <a:off x="2010675" y="3530100"/>
            <a:ext cx="5001000" cy="217800"/>
          </a:xfrm>
          <a:prstGeom prst="rect">
            <a:avLst/>
          </a:prstGeom>
        </p:spPr>
        <p:txBody>
          <a:bodyPr anchorCtr="0" anchor="ctr" bIns="91425" lIns="91425" spcFirstLastPara="1" rIns="91425" wrap="square" tIns="91425"/>
          <a:lstStyle>
            <a:lvl1pPr lvl="0" rtl="0" algn="ctr">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78" name="Google Shape;178;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179" name="Google Shape;179;p30"/>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180" name="Google Shape;180;p30"/>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blipFill>
          <a:blip r:embed="rId2">
            <a:alphaModFix/>
          </a:blip>
          <a:stretch>
            <a:fillRect/>
          </a:stretch>
        </a:blipFill>
      </p:bgPr>
    </p:bg>
    <p:spTree>
      <p:nvGrpSpPr>
        <p:cNvPr id="181" name="Shape 181"/>
        <p:cNvGrpSpPr/>
        <p:nvPr/>
      </p:nvGrpSpPr>
      <p:grpSpPr>
        <a:xfrm>
          <a:off x="0" y="0"/>
          <a:ext cx="0" cy="0"/>
          <a:chOff x="0" y="0"/>
          <a:chExt cx="0" cy="0"/>
        </a:xfrm>
      </p:grpSpPr>
      <p:sp>
        <p:nvSpPr>
          <p:cNvPr id="182" name="Google Shape;182;p31"/>
          <p:cNvSpPr txBox="1"/>
          <p:nvPr>
            <p:ph type="title"/>
          </p:nvPr>
        </p:nvSpPr>
        <p:spPr>
          <a:xfrm>
            <a:off x="2279400" y="2465777"/>
            <a:ext cx="4696200" cy="534000"/>
          </a:xfrm>
          <a:prstGeom prst="rect">
            <a:avLst/>
          </a:prstGeom>
          <a:solidFill>
            <a:srgbClr val="FFFFFF">
              <a:alpha val="8540"/>
            </a:srgbClr>
          </a:solidFill>
        </p:spPr>
        <p:txBody>
          <a:bodyPr anchorCtr="0" anchor="ctr" bIns="91425" lIns="91425" spcFirstLastPara="1" rIns="91425" wrap="square" tIns="91425"/>
          <a:lstStyle>
            <a:lvl1pPr lvl="0" rtl="0" algn="ctr">
              <a:spcBef>
                <a:spcPts val="0"/>
              </a:spcBef>
              <a:spcAft>
                <a:spcPts val="0"/>
              </a:spcAft>
              <a:buClr>
                <a:srgbClr val="FFFFFF"/>
              </a:buClr>
              <a:buSzPts val="2000"/>
              <a:buFont typeface="Proxima Nova"/>
              <a:buNone/>
              <a:defRPr sz="2000">
                <a:solidFill>
                  <a:srgbClr val="FFFFFF"/>
                </a:solidFill>
                <a:latin typeface="Proxima Nova"/>
                <a:ea typeface="Proxima Nova"/>
                <a:cs typeface="Proxima Nova"/>
                <a:sym typeface="Proxima Nova"/>
              </a:defRPr>
            </a:lvl1pPr>
            <a:lvl2pPr lvl="1"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2pPr>
            <a:lvl3pPr lvl="2"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3pPr>
            <a:lvl4pPr lvl="3"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4pPr>
            <a:lvl5pPr lvl="4"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5pPr>
            <a:lvl6pPr lvl="5"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6pPr>
            <a:lvl7pPr lvl="6"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7pPr>
            <a:lvl8pPr lvl="7"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8pPr>
            <a:lvl9pPr lvl="8"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9pPr>
          </a:lstStyle>
          <a:p/>
        </p:txBody>
      </p:sp>
      <p:sp>
        <p:nvSpPr>
          <p:cNvPr id="183" name="Google Shape;183;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id="184" name="Google Shape;184;p31"/>
          <p:cNvPicPr preferRelativeResize="0"/>
          <p:nvPr/>
        </p:nvPicPr>
        <p:blipFill>
          <a:blip r:embed="rId3">
            <a:alphaModFix/>
          </a:blip>
          <a:stretch>
            <a:fillRect/>
          </a:stretch>
        </p:blipFill>
        <p:spPr>
          <a:xfrm>
            <a:off x="3772316" y="1755731"/>
            <a:ext cx="613975" cy="613975"/>
          </a:xfrm>
          <a:prstGeom prst="rect">
            <a:avLst/>
          </a:prstGeom>
          <a:noFill/>
          <a:ln>
            <a:noFill/>
          </a:ln>
        </p:spPr>
      </p:pic>
      <p:sp>
        <p:nvSpPr>
          <p:cNvPr id="185" name="Google Shape;185;p31"/>
          <p:cNvSpPr txBox="1"/>
          <p:nvPr>
            <p:ph idx="2" type="title"/>
          </p:nvPr>
        </p:nvSpPr>
        <p:spPr>
          <a:xfrm>
            <a:off x="4252073" y="1934579"/>
            <a:ext cx="4584600" cy="3936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2400"/>
              <a:buFont typeface="Proxima Nova"/>
              <a:buNone/>
              <a:defRPr b="1" sz="2400">
                <a:solidFill>
                  <a:schemeClr val="lt1"/>
                </a:solidFill>
                <a:latin typeface="Proxima Nova"/>
                <a:ea typeface="Proxima Nova"/>
                <a:cs typeface="Proxima Nova"/>
                <a:sym typeface="Proxima Nova"/>
              </a:defRPr>
            </a:lvl1pPr>
            <a:lvl2pPr lvl="1"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2pPr>
            <a:lvl3pPr lvl="2"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3pPr>
            <a:lvl4pPr lvl="3"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4pPr>
            <a:lvl5pPr lvl="4"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5pPr>
            <a:lvl6pPr lvl="5"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6pPr>
            <a:lvl7pPr lvl="6"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7pPr>
            <a:lvl8pPr lvl="7"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8pPr>
            <a:lvl9pPr lvl="8"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3">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4"/>
          <p:cNvSpPr txBox="1"/>
          <p:nvPr>
            <p:ph type="ctrTitle"/>
          </p:nvPr>
        </p:nvSpPr>
        <p:spPr>
          <a:xfrm>
            <a:off x="1837775" y="3007763"/>
            <a:ext cx="5404500" cy="4674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b="1" sz="3000">
                <a:solidFill>
                  <a:srgbClr val="FFFFFF"/>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5" name="Google Shape;25;p4"/>
          <p:cNvSpPr txBox="1"/>
          <p:nvPr>
            <p:ph idx="1" type="subTitle"/>
          </p:nvPr>
        </p:nvSpPr>
        <p:spPr>
          <a:xfrm>
            <a:off x="2010675" y="3530100"/>
            <a:ext cx="5001000" cy="217800"/>
          </a:xfrm>
          <a:prstGeom prst="rect">
            <a:avLst/>
          </a:prstGeom>
        </p:spPr>
        <p:txBody>
          <a:bodyPr anchorCtr="0" anchor="ctr" bIns="91425" lIns="91425" spcFirstLastPara="1" rIns="91425" wrap="square" tIns="91425"/>
          <a:lstStyle>
            <a:lvl1pPr lvl="0" rtl="0" algn="ctr">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27" name="Google Shape;27;p4"/>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28" name="Google Shape;28;p4"/>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p:cSld name="SECTION_HEADER_1">
    <p:bg>
      <p:bgPr>
        <a:blipFill>
          <a:blip r:embed="rId2">
            <a:alphaModFix/>
          </a:blip>
          <a:stretch>
            <a:fillRect/>
          </a:stretch>
        </a:blipFill>
      </p:bgPr>
    </p:bg>
    <p:spTree>
      <p:nvGrpSpPr>
        <p:cNvPr id="186" name="Shape 186"/>
        <p:cNvGrpSpPr/>
        <p:nvPr/>
      </p:nvGrpSpPr>
      <p:grpSpPr>
        <a:xfrm>
          <a:off x="0" y="0"/>
          <a:ext cx="0" cy="0"/>
          <a:chOff x="0" y="0"/>
          <a:chExt cx="0" cy="0"/>
        </a:xfrm>
      </p:grpSpPr>
      <p:sp>
        <p:nvSpPr>
          <p:cNvPr id="187" name="Google Shape;187;p32"/>
          <p:cNvSpPr txBox="1"/>
          <p:nvPr>
            <p:ph type="title"/>
          </p:nvPr>
        </p:nvSpPr>
        <p:spPr>
          <a:xfrm>
            <a:off x="3596625" y="2829600"/>
            <a:ext cx="5799300" cy="6171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3000"/>
              <a:buFont typeface="Proxima Nova"/>
              <a:buNone/>
              <a:defRPr>
                <a:solidFill>
                  <a:schemeClr val="lt1"/>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88" name="Google Shape;188;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189" name="Google Shape;189;p32"/>
          <p:cNvSpPr/>
          <p:nvPr/>
        </p:nvSpPr>
        <p:spPr>
          <a:xfrm rot="-5400000">
            <a:off x="4410332" y="2547258"/>
            <a:ext cx="240300" cy="2403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logo.png" id="190" name="Google Shape;190;p32"/>
          <p:cNvPicPr preferRelativeResize="0"/>
          <p:nvPr/>
        </p:nvPicPr>
        <p:blipFill>
          <a:blip r:embed="rId3">
            <a:alphaModFix/>
          </a:blip>
          <a:stretch>
            <a:fillRect/>
          </a:stretch>
        </p:blipFill>
        <p:spPr>
          <a:xfrm>
            <a:off x="3573075" y="1829425"/>
            <a:ext cx="809050" cy="972251"/>
          </a:xfrm>
          <a:prstGeom prst="rect">
            <a:avLst/>
          </a:prstGeom>
          <a:noFill/>
          <a:ln>
            <a:noFill/>
          </a:ln>
        </p:spPr>
      </p:pic>
      <p:sp>
        <p:nvSpPr>
          <p:cNvPr id="191" name="Google Shape;191;p32"/>
          <p:cNvSpPr txBox="1"/>
          <p:nvPr>
            <p:ph idx="2" type="title"/>
          </p:nvPr>
        </p:nvSpPr>
        <p:spPr>
          <a:xfrm>
            <a:off x="4642435" y="2517213"/>
            <a:ext cx="3707700" cy="3516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_HEADER_2">
    <p:bg>
      <p:bgPr>
        <a:blipFill>
          <a:blip r:embed="rId2">
            <a:alphaModFix/>
          </a:blip>
          <a:stretch>
            <a:fillRect/>
          </a:stretch>
        </a:blipFill>
      </p:bgPr>
    </p:bg>
    <p:spTree>
      <p:nvGrpSpPr>
        <p:cNvPr id="192" name="Shape 192"/>
        <p:cNvGrpSpPr/>
        <p:nvPr/>
      </p:nvGrpSpPr>
      <p:grpSpPr>
        <a:xfrm>
          <a:off x="0" y="0"/>
          <a:ext cx="0" cy="0"/>
          <a:chOff x="0" y="0"/>
          <a:chExt cx="0" cy="0"/>
        </a:xfrm>
      </p:grpSpPr>
      <p:sp>
        <p:nvSpPr>
          <p:cNvPr id="193" name="Google Shape;193;p33"/>
          <p:cNvSpPr txBox="1"/>
          <p:nvPr>
            <p:ph type="title"/>
          </p:nvPr>
        </p:nvSpPr>
        <p:spPr>
          <a:xfrm>
            <a:off x="311700" y="2951275"/>
            <a:ext cx="85206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sz="3000">
                <a:solidFill>
                  <a:srgbClr val="FFFFFF"/>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94" name="Google Shape;194;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logo.png" id="195" name="Google Shape;195;p33"/>
          <p:cNvPicPr preferRelativeResize="0"/>
          <p:nvPr/>
        </p:nvPicPr>
        <p:blipFill>
          <a:blip r:embed="rId3">
            <a:alphaModFix/>
          </a:blip>
          <a:stretch>
            <a:fillRect/>
          </a:stretch>
        </p:blipFill>
        <p:spPr>
          <a:xfrm>
            <a:off x="4101559" y="1469900"/>
            <a:ext cx="785330" cy="943775"/>
          </a:xfrm>
          <a:prstGeom prst="rect">
            <a:avLst/>
          </a:prstGeom>
          <a:noFill/>
          <a:ln>
            <a:noFill/>
          </a:ln>
        </p:spPr>
      </p:pic>
      <p:cxnSp>
        <p:nvCxnSpPr>
          <p:cNvPr id="196" name="Google Shape;196;p33"/>
          <p:cNvCxnSpPr/>
          <p:nvPr/>
        </p:nvCxnSpPr>
        <p:spPr>
          <a:xfrm>
            <a:off x="2465325" y="2921100"/>
            <a:ext cx="4219800" cy="0"/>
          </a:xfrm>
          <a:prstGeom prst="straightConnector1">
            <a:avLst/>
          </a:prstGeom>
          <a:noFill/>
          <a:ln cap="flat" cmpd="sng" w="9525">
            <a:solidFill>
              <a:srgbClr val="FFFFFF"/>
            </a:solidFill>
            <a:prstDash val="solid"/>
            <a:round/>
            <a:headEnd len="med" w="med" type="none"/>
            <a:tailEnd len="med" w="med" type="none"/>
          </a:ln>
        </p:spPr>
      </p:cxnSp>
      <p:sp>
        <p:nvSpPr>
          <p:cNvPr id="197" name="Google Shape;197;p33"/>
          <p:cNvSpPr txBox="1"/>
          <p:nvPr>
            <p:ph idx="2" type="title"/>
          </p:nvPr>
        </p:nvSpPr>
        <p:spPr>
          <a:xfrm>
            <a:off x="1299897" y="2338775"/>
            <a:ext cx="65313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500"/>
              <a:buFont typeface="Proxima Nova Semibold"/>
              <a:buNone/>
              <a:defRPr sz="3500">
                <a:solidFill>
                  <a:srgbClr val="FFFFFF"/>
                </a:solidFill>
                <a:latin typeface="Proxima Nova Semibold"/>
                <a:ea typeface="Proxima Nova Semibold"/>
                <a:cs typeface="Proxima Nova Semibold"/>
                <a:sym typeface="Proxima Nova Semibold"/>
              </a:defRPr>
            </a:lvl1pPr>
            <a:lvl2pPr lvl="1"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2pPr>
            <a:lvl3pPr lvl="2"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3pPr>
            <a:lvl4pPr lvl="3"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4pPr>
            <a:lvl5pPr lvl="4"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5pPr>
            <a:lvl6pPr lvl="5"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6pPr>
            <a:lvl7pPr lvl="6"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7pPr>
            <a:lvl8pPr lvl="7"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8pPr>
            <a:lvl9pPr lvl="8"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8" name="Shape 198"/>
        <p:cNvGrpSpPr/>
        <p:nvPr/>
      </p:nvGrpSpPr>
      <p:grpSpPr>
        <a:xfrm>
          <a:off x="0" y="0"/>
          <a:ext cx="0" cy="0"/>
          <a:chOff x="0" y="0"/>
          <a:chExt cx="0" cy="0"/>
        </a:xfrm>
      </p:grpSpPr>
      <p:sp>
        <p:nvSpPr>
          <p:cNvPr id="199" name="Google Shape;199;p34"/>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200" name="Google Shape;200;p34"/>
          <p:cNvSpPr txBox="1"/>
          <p:nvPr>
            <p:ph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01" name="Google Shape;201;p34"/>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
        <p:nvSpPr>
          <p:cNvPr id="202" name="Google Shape;202;p34"/>
          <p:cNvSpPr txBox="1"/>
          <p:nvPr>
            <p:ph idx="1" type="body"/>
          </p:nvPr>
        </p:nvSpPr>
        <p:spPr>
          <a:xfrm>
            <a:off x="311700" y="1397475"/>
            <a:ext cx="8520600" cy="31713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03" name="Google Shape;203;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204" name="Google Shape;204;p34"/>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5" name="Shape 205"/>
        <p:cNvGrpSpPr/>
        <p:nvPr/>
      </p:nvGrpSpPr>
      <p:grpSpPr>
        <a:xfrm>
          <a:off x="0" y="0"/>
          <a:ext cx="0" cy="0"/>
          <a:chOff x="0" y="0"/>
          <a:chExt cx="0" cy="0"/>
        </a:xfrm>
      </p:grpSpPr>
      <p:sp>
        <p:nvSpPr>
          <p:cNvPr id="206" name="Google Shape;206;p35"/>
          <p:cNvSpPr txBox="1"/>
          <p:nvPr>
            <p:ph idx="1" type="body"/>
          </p:nvPr>
        </p:nvSpPr>
        <p:spPr>
          <a:xfrm>
            <a:off x="311700" y="1460950"/>
            <a:ext cx="37818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07" name="Google Shape;207;p35"/>
          <p:cNvSpPr txBox="1"/>
          <p:nvPr>
            <p:ph idx="2" type="body"/>
          </p:nvPr>
        </p:nvSpPr>
        <p:spPr>
          <a:xfrm>
            <a:off x="4484750" y="1460975"/>
            <a:ext cx="43053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08" name="Google Shape;208;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209" name="Google Shape;209;p35"/>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210" name="Google Shape;210;p35"/>
          <p:cNvSpPr txBox="1"/>
          <p:nvPr>
            <p:ph type="title"/>
          </p:nvPr>
        </p:nvSpPr>
        <p:spPr>
          <a:xfrm>
            <a:off x="0" y="279475"/>
            <a:ext cx="27447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11" name="Google Shape;211;p35"/>
          <p:cNvSpPr txBox="1"/>
          <p:nvPr>
            <p:ph idx="3"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212" name="Google Shape;212;p35"/>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cxnSp>
        <p:nvCxnSpPr>
          <p:cNvPr id="213" name="Google Shape;213;p35"/>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2">
  <p:cSld name="TITLE_AND_TWO_COLUMNS_2">
    <p:spTree>
      <p:nvGrpSpPr>
        <p:cNvPr id="214" name="Shape 214"/>
        <p:cNvGrpSpPr/>
        <p:nvPr/>
      </p:nvGrpSpPr>
      <p:grpSpPr>
        <a:xfrm>
          <a:off x="0" y="0"/>
          <a:ext cx="0" cy="0"/>
          <a:chOff x="0" y="0"/>
          <a:chExt cx="0" cy="0"/>
        </a:xfrm>
      </p:grpSpPr>
      <p:sp>
        <p:nvSpPr>
          <p:cNvPr id="215" name="Google Shape;215;p36"/>
          <p:cNvSpPr txBox="1"/>
          <p:nvPr>
            <p:ph idx="1" type="body"/>
          </p:nvPr>
        </p:nvSpPr>
        <p:spPr>
          <a:xfrm>
            <a:off x="4664225" y="1460950"/>
            <a:ext cx="38451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6" name="Google Shape;216;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217" name="Google Shape;217;p36"/>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218" name="Google Shape;218;p36"/>
          <p:cNvSpPr txBox="1"/>
          <p:nvPr>
            <p:ph type="title"/>
          </p:nvPr>
        </p:nvSpPr>
        <p:spPr>
          <a:xfrm>
            <a:off x="0" y="279475"/>
            <a:ext cx="28452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19" name="Google Shape;219;p36"/>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220" name="Google Shape;220;p36"/>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cxnSp>
        <p:nvCxnSpPr>
          <p:cNvPr id="221" name="Google Shape;221;p36"/>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op column">
  <p:cSld name="TITLE_AND_TWO_COLUMNS_1">
    <p:spTree>
      <p:nvGrpSpPr>
        <p:cNvPr id="222" name="Shape 222"/>
        <p:cNvGrpSpPr/>
        <p:nvPr/>
      </p:nvGrpSpPr>
      <p:grpSpPr>
        <a:xfrm>
          <a:off x="0" y="0"/>
          <a:ext cx="0" cy="0"/>
          <a:chOff x="0" y="0"/>
          <a:chExt cx="0" cy="0"/>
        </a:xfrm>
      </p:grpSpPr>
      <p:sp>
        <p:nvSpPr>
          <p:cNvPr id="223" name="Google Shape;223;p37"/>
          <p:cNvSpPr txBox="1"/>
          <p:nvPr>
            <p:ph idx="1" type="body"/>
          </p:nvPr>
        </p:nvSpPr>
        <p:spPr>
          <a:xfrm>
            <a:off x="613500" y="1460975"/>
            <a:ext cx="7859100" cy="1618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24" name="Google Shape;224;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225" name="Google Shape;225;p37"/>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226" name="Google Shape;226;p37"/>
          <p:cNvSpPr txBox="1"/>
          <p:nvPr>
            <p:ph type="title"/>
          </p:nvPr>
        </p:nvSpPr>
        <p:spPr>
          <a:xfrm>
            <a:off x="0" y="279475"/>
            <a:ext cx="2506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27" name="Google Shape;227;p37"/>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228" name="Google Shape;228;p37"/>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29" name="Shape 229"/>
        <p:cNvGrpSpPr/>
        <p:nvPr/>
      </p:nvGrpSpPr>
      <p:grpSpPr>
        <a:xfrm>
          <a:off x="0" y="0"/>
          <a:ext cx="0" cy="0"/>
          <a:chOff x="0" y="0"/>
          <a:chExt cx="0" cy="0"/>
        </a:xfrm>
      </p:grpSpPr>
      <p:sp>
        <p:nvSpPr>
          <p:cNvPr id="230" name="Google Shape;230;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231" name="Google Shape;231;p38"/>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
        <p:nvSpPr>
          <p:cNvPr id="232" name="Google Shape;232;p38"/>
          <p:cNvSpPr txBox="1"/>
          <p:nvPr>
            <p:ph type="title"/>
          </p:nvPr>
        </p:nvSpPr>
        <p:spPr>
          <a:xfrm>
            <a:off x="279952"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33" name="Shape 233"/>
        <p:cNvGrpSpPr/>
        <p:nvPr/>
      </p:nvGrpSpPr>
      <p:grpSpPr>
        <a:xfrm>
          <a:off x="0" y="0"/>
          <a:ext cx="0" cy="0"/>
          <a:chOff x="0" y="0"/>
          <a:chExt cx="0" cy="0"/>
        </a:xfrm>
      </p:grpSpPr>
      <p:sp>
        <p:nvSpPr>
          <p:cNvPr id="234" name="Google Shape;234;p39"/>
          <p:cNvSpPr txBox="1"/>
          <p:nvPr>
            <p:ph idx="1" type="body"/>
          </p:nvPr>
        </p:nvSpPr>
        <p:spPr>
          <a:xfrm>
            <a:off x="311700" y="1389600"/>
            <a:ext cx="3861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35" name="Google Shape;235;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236" name="Google Shape;236;p39"/>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237" name="Google Shape;237;p39"/>
          <p:cNvSpPr txBox="1"/>
          <p:nvPr>
            <p:ph type="title"/>
          </p:nvPr>
        </p:nvSpPr>
        <p:spPr>
          <a:xfrm>
            <a:off x="0" y="279475"/>
            <a:ext cx="86673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pic>
        <p:nvPicPr>
          <p:cNvPr descr="Alice_Logo_horizontal-02.jpg" id="238" name="Google Shape;238;p39"/>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
        <p:nvSpPr>
          <p:cNvPr id="239" name="Google Shape;239;p39"/>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cxnSp>
        <p:nvCxnSpPr>
          <p:cNvPr id="240" name="Google Shape;240;p39"/>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blipFill>
          <a:blip r:embed="rId2">
            <a:alphaModFix/>
          </a:blip>
          <a:stretch>
            <a:fillRect/>
          </a:stretch>
        </a:blipFill>
      </p:bgPr>
    </p:bg>
    <p:spTree>
      <p:nvGrpSpPr>
        <p:cNvPr id="241" name="Shape 241"/>
        <p:cNvGrpSpPr/>
        <p:nvPr/>
      </p:nvGrpSpPr>
      <p:grpSpPr>
        <a:xfrm>
          <a:off x="0" y="0"/>
          <a:ext cx="0" cy="0"/>
          <a:chOff x="0" y="0"/>
          <a:chExt cx="0" cy="0"/>
        </a:xfrm>
      </p:grpSpPr>
      <p:sp>
        <p:nvSpPr>
          <p:cNvPr id="242" name="Google Shape;242;p40"/>
          <p:cNvSpPr txBox="1"/>
          <p:nvPr>
            <p:ph type="title"/>
          </p:nvPr>
        </p:nvSpPr>
        <p:spPr>
          <a:xfrm>
            <a:off x="989000" y="1672475"/>
            <a:ext cx="7049700" cy="17715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3600"/>
              <a:buFont typeface="Proxima Nova"/>
              <a:buNone/>
              <a:defRPr b="1" sz="3600">
                <a:latin typeface="Proxima Nova"/>
                <a:ea typeface="Proxima Nova"/>
                <a:cs typeface="Proxima Nova"/>
                <a:sym typeface="Proxima Nova"/>
              </a:defRPr>
            </a:lvl2pPr>
            <a:lvl3pPr lvl="2" rtl="0" algn="ctr">
              <a:spcBef>
                <a:spcPts val="0"/>
              </a:spcBef>
              <a:spcAft>
                <a:spcPts val="0"/>
              </a:spcAft>
              <a:buSzPts val="3600"/>
              <a:buFont typeface="Proxima Nova"/>
              <a:buNone/>
              <a:defRPr b="1" sz="3600">
                <a:latin typeface="Proxima Nova"/>
                <a:ea typeface="Proxima Nova"/>
                <a:cs typeface="Proxima Nova"/>
                <a:sym typeface="Proxima Nova"/>
              </a:defRPr>
            </a:lvl3pPr>
            <a:lvl4pPr lvl="3" rtl="0" algn="ctr">
              <a:spcBef>
                <a:spcPts val="0"/>
              </a:spcBef>
              <a:spcAft>
                <a:spcPts val="0"/>
              </a:spcAft>
              <a:buSzPts val="3600"/>
              <a:buFont typeface="Proxima Nova"/>
              <a:buNone/>
              <a:defRPr b="1" sz="3600">
                <a:latin typeface="Proxima Nova"/>
                <a:ea typeface="Proxima Nova"/>
                <a:cs typeface="Proxima Nova"/>
                <a:sym typeface="Proxima Nova"/>
              </a:defRPr>
            </a:lvl4pPr>
            <a:lvl5pPr lvl="4" rtl="0" algn="ctr">
              <a:spcBef>
                <a:spcPts val="0"/>
              </a:spcBef>
              <a:spcAft>
                <a:spcPts val="0"/>
              </a:spcAft>
              <a:buSzPts val="3600"/>
              <a:buFont typeface="Proxima Nova"/>
              <a:buNone/>
              <a:defRPr b="1" sz="3600">
                <a:latin typeface="Proxima Nova"/>
                <a:ea typeface="Proxima Nova"/>
                <a:cs typeface="Proxima Nova"/>
                <a:sym typeface="Proxima Nova"/>
              </a:defRPr>
            </a:lvl5pPr>
            <a:lvl6pPr lvl="5" rtl="0" algn="ctr">
              <a:spcBef>
                <a:spcPts val="0"/>
              </a:spcBef>
              <a:spcAft>
                <a:spcPts val="0"/>
              </a:spcAft>
              <a:buSzPts val="3600"/>
              <a:buFont typeface="Proxima Nova"/>
              <a:buNone/>
              <a:defRPr b="1" sz="3600">
                <a:latin typeface="Proxima Nova"/>
                <a:ea typeface="Proxima Nova"/>
                <a:cs typeface="Proxima Nova"/>
                <a:sym typeface="Proxima Nova"/>
              </a:defRPr>
            </a:lvl6pPr>
            <a:lvl7pPr lvl="6" rtl="0" algn="ctr">
              <a:spcBef>
                <a:spcPts val="0"/>
              </a:spcBef>
              <a:spcAft>
                <a:spcPts val="0"/>
              </a:spcAft>
              <a:buSzPts val="3600"/>
              <a:buFont typeface="Proxima Nova"/>
              <a:buNone/>
              <a:defRPr b="1" sz="3600">
                <a:latin typeface="Proxima Nova"/>
                <a:ea typeface="Proxima Nova"/>
                <a:cs typeface="Proxima Nova"/>
                <a:sym typeface="Proxima Nova"/>
              </a:defRPr>
            </a:lvl7pPr>
            <a:lvl8pPr lvl="7" rtl="0" algn="ctr">
              <a:spcBef>
                <a:spcPts val="0"/>
              </a:spcBef>
              <a:spcAft>
                <a:spcPts val="0"/>
              </a:spcAft>
              <a:buSzPts val="3600"/>
              <a:buFont typeface="Proxima Nova"/>
              <a:buNone/>
              <a:defRPr b="1" sz="3600">
                <a:latin typeface="Proxima Nova"/>
                <a:ea typeface="Proxima Nova"/>
                <a:cs typeface="Proxima Nova"/>
                <a:sym typeface="Proxima Nova"/>
              </a:defRPr>
            </a:lvl8pPr>
            <a:lvl9pPr lvl="8" rtl="0" algn="ctr">
              <a:spcBef>
                <a:spcPts val="0"/>
              </a:spcBef>
              <a:spcAft>
                <a:spcPts val="0"/>
              </a:spcAft>
              <a:buSzPts val="3600"/>
              <a:buFont typeface="Proxima Nova"/>
              <a:buNone/>
              <a:defRPr b="1" sz="3600">
                <a:latin typeface="Proxima Nova"/>
                <a:ea typeface="Proxima Nova"/>
                <a:cs typeface="Proxima Nova"/>
                <a:sym typeface="Proxima Nova"/>
              </a:defRPr>
            </a:lvl9pPr>
          </a:lstStyle>
          <a:p/>
        </p:txBody>
      </p:sp>
      <p:sp>
        <p:nvSpPr>
          <p:cNvPr id="243" name="Google Shape;243;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244" name="Google Shape;244;p40"/>
          <p:cNvPicPr preferRelativeResize="0"/>
          <p:nvPr/>
        </p:nvPicPr>
        <p:blipFill rotWithShape="1">
          <a:blip r:embed="rId3">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1">
  <p:cSld name="MAIN_POINT_1">
    <p:spTree>
      <p:nvGrpSpPr>
        <p:cNvPr id="245" name="Shape 245"/>
        <p:cNvGrpSpPr/>
        <p:nvPr/>
      </p:nvGrpSpPr>
      <p:grpSpPr>
        <a:xfrm>
          <a:off x="0" y="0"/>
          <a:ext cx="0" cy="0"/>
          <a:chOff x="0" y="0"/>
          <a:chExt cx="0" cy="0"/>
        </a:xfrm>
      </p:grpSpPr>
      <p:sp>
        <p:nvSpPr>
          <p:cNvPr id="246" name="Google Shape;246;p41"/>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spcBef>
                <a:spcPts val="0"/>
              </a:spcBef>
              <a:spcAft>
                <a:spcPts val="0"/>
              </a:spcAft>
              <a:buSzPts val="4800"/>
              <a:buFont typeface="Proxima Nova"/>
              <a:buNone/>
              <a:defRPr sz="4800">
                <a:latin typeface="Proxima Nova"/>
                <a:ea typeface="Proxima Nova"/>
                <a:cs typeface="Proxima Nova"/>
                <a:sym typeface="Proxima Nova"/>
              </a:defRPr>
            </a:lvl2pPr>
            <a:lvl3pPr lvl="2" rtl="0">
              <a:spcBef>
                <a:spcPts val="0"/>
              </a:spcBef>
              <a:spcAft>
                <a:spcPts val="0"/>
              </a:spcAft>
              <a:buSzPts val="4800"/>
              <a:buFont typeface="Proxima Nova"/>
              <a:buNone/>
              <a:defRPr sz="4800">
                <a:latin typeface="Proxima Nova"/>
                <a:ea typeface="Proxima Nova"/>
                <a:cs typeface="Proxima Nova"/>
                <a:sym typeface="Proxima Nova"/>
              </a:defRPr>
            </a:lvl3pPr>
            <a:lvl4pPr lvl="3" rtl="0">
              <a:spcBef>
                <a:spcPts val="0"/>
              </a:spcBef>
              <a:spcAft>
                <a:spcPts val="0"/>
              </a:spcAft>
              <a:buSzPts val="4800"/>
              <a:buFont typeface="Proxima Nova"/>
              <a:buNone/>
              <a:defRPr sz="4800">
                <a:latin typeface="Proxima Nova"/>
                <a:ea typeface="Proxima Nova"/>
                <a:cs typeface="Proxima Nova"/>
                <a:sym typeface="Proxima Nova"/>
              </a:defRPr>
            </a:lvl4pPr>
            <a:lvl5pPr lvl="4" rtl="0">
              <a:spcBef>
                <a:spcPts val="0"/>
              </a:spcBef>
              <a:spcAft>
                <a:spcPts val="0"/>
              </a:spcAft>
              <a:buSzPts val="4800"/>
              <a:buFont typeface="Proxima Nova"/>
              <a:buNone/>
              <a:defRPr sz="4800">
                <a:latin typeface="Proxima Nova"/>
                <a:ea typeface="Proxima Nova"/>
                <a:cs typeface="Proxima Nova"/>
                <a:sym typeface="Proxima Nova"/>
              </a:defRPr>
            </a:lvl5pPr>
            <a:lvl6pPr lvl="5" rtl="0">
              <a:spcBef>
                <a:spcPts val="0"/>
              </a:spcBef>
              <a:spcAft>
                <a:spcPts val="0"/>
              </a:spcAft>
              <a:buSzPts val="4800"/>
              <a:buFont typeface="Proxima Nova"/>
              <a:buNone/>
              <a:defRPr sz="4800">
                <a:latin typeface="Proxima Nova"/>
                <a:ea typeface="Proxima Nova"/>
                <a:cs typeface="Proxima Nova"/>
                <a:sym typeface="Proxima Nova"/>
              </a:defRPr>
            </a:lvl6pPr>
            <a:lvl7pPr lvl="6" rtl="0">
              <a:spcBef>
                <a:spcPts val="0"/>
              </a:spcBef>
              <a:spcAft>
                <a:spcPts val="0"/>
              </a:spcAft>
              <a:buSzPts val="4800"/>
              <a:buFont typeface="Proxima Nova"/>
              <a:buNone/>
              <a:defRPr sz="4800">
                <a:latin typeface="Proxima Nova"/>
                <a:ea typeface="Proxima Nova"/>
                <a:cs typeface="Proxima Nova"/>
                <a:sym typeface="Proxima Nova"/>
              </a:defRPr>
            </a:lvl7pPr>
            <a:lvl8pPr lvl="7" rtl="0">
              <a:spcBef>
                <a:spcPts val="0"/>
              </a:spcBef>
              <a:spcAft>
                <a:spcPts val="0"/>
              </a:spcAft>
              <a:buSzPts val="4800"/>
              <a:buFont typeface="Proxima Nova"/>
              <a:buNone/>
              <a:defRPr sz="4800">
                <a:latin typeface="Proxima Nova"/>
                <a:ea typeface="Proxima Nova"/>
                <a:cs typeface="Proxima Nova"/>
                <a:sym typeface="Proxima Nova"/>
              </a:defRPr>
            </a:lvl8pPr>
            <a:lvl9pPr lvl="8" rtl="0">
              <a:spcBef>
                <a:spcPts val="0"/>
              </a:spcBef>
              <a:spcAft>
                <a:spcPts val="0"/>
              </a:spcAft>
              <a:buSzPts val="4800"/>
              <a:buFont typeface="Proxima Nova"/>
              <a:buNone/>
              <a:defRPr sz="4800">
                <a:latin typeface="Proxima Nova"/>
                <a:ea typeface="Proxima Nova"/>
                <a:cs typeface="Proxima Nova"/>
                <a:sym typeface="Proxima Nova"/>
              </a:defRPr>
            </a:lvl9pPr>
          </a:lstStyle>
          <a:p/>
        </p:txBody>
      </p:sp>
      <p:sp>
        <p:nvSpPr>
          <p:cNvPr id="247" name="Google Shape;247;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PPT cover3-main point.png" id="248" name="Google Shape;248;p41"/>
          <p:cNvPicPr preferRelativeResize="0"/>
          <p:nvPr/>
        </p:nvPicPr>
        <p:blipFill>
          <a:blip r:embed="rId2">
            <a:alphaModFix/>
          </a:blip>
          <a:stretch>
            <a:fillRect/>
          </a:stretch>
        </p:blipFill>
        <p:spPr>
          <a:xfrm>
            <a:off x="5976150" y="-39086"/>
            <a:ext cx="3167849" cy="5193176"/>
          </a:xfrm>
          <a:prstGeom prst="rect">
            <a:avLst/>
          </a:prstGeom>
          <a:noFill/>
          <a:ln>
            <a:noFill/>
          </a:ln>
        </p:spPr>
      </p:pic>
      <p:pic>
        <p:nvPicPr>
          <p:cNvPr descr="logo horizon.png" id="249" name="Google Shape;249;p41"/>
          <p:cNvPicPr preferRelativeResize="0"/>
          <p:nvPr/>
        </p:nvPicPr>
        <p:blipFill rotWithShape="1">
          <a:blip r:embed="rId3">
            <a:alphaModFix/>
          </a:blip>
          <a:srcRect b="-7227" l="0" r="0" t="0"/>
          <a:stretch/>
        </p:blipFill>
        <p:spPr>
          <a:xfrm>
            <a:off x="410905" y="244875"/>
            <a:ext cx="886357" cy="243300"/>
          </a:xfrm>
          <a:prstGeom prst="rect">
            <a:avLst/>
          </a:prstGeom>
          <a:noFill/>
          <a:ln>
            <a:noFill/>
          </a:ln>
        </p:spPr>
      </p:pic>
      <p:pic>
        <p:nvPicPr>
          <p:cNvPr descr="PPT cover3-title.png" id="250" name="Google Shape;250;p41"/>
          <p:cNvPicPr preferRelativeResize="0"/>
          <p:nvPr/>
        </p:nvPicPr>
        <p:blipFill rotWithShape="1">
          <a:blip r:embed="rId4">
            <a:alphaModFix/>
          </a:blip>
          <a:srcRect b="-10" l="32203" r="0" t="10"/>
          <a:stretch/>
        </p:blipFill>
        <p:spPr>
          <a:xfrm>
            <a:off x="-5287" y="270500"/>
            <a:ext cx="341950" cy="1722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5"/>
          <p:cNvSpPr txBox="1"/>
          <p:nvPr>
            <p:ph type="title"/>
          </p:nvPr>
        </p:nvSpPr>
        <p:spPr>
          <a:xfrm>
            <a:off x="2279400" y="2465777"/>
            <a:ext cx="4696200" cy="534000"/>
          </a:xfrm>
          <a:prstGeom prst="rect">
            <a:avLst/>
          </a:prstGeom>
          <a:solidFill>
            <a:srgbClr val="FFFFFF">
              <a:alpha val="8540"/>
            </a:srgbClr>
          </a:solidFill>
        </p:spPr>
        <p:txBody>
          <a:bodyPr anchorCtr="0" anchor="ctr" bIns="91425" lIns="91425" spcFirstLastPara="1" rIns="91425" wrap="square" tIns="91425"/>
          <a:lstStyle>
            <a:lvl1pPr lvl="0" rtl="0" algn="ctr">
              <a:spcBef>
                <a:spcPts val="0"/>
              </a:spcBef>
              <a:spcAft>
                <a:spcPts val="0"/>
              </a:spcAft>
              <a:buClr>
                <a:srgbClr val="FFFFFF"/>
              </a:buClr>
              <a:buSzPts val="2000"/>
              <a:buFont typeface="Proxima Nova"/>
              <a:buNone/>
              <a:defRPr sz="2000">
                <a:solidFill>
                  <a:srgbClr val="FFFFFF"/>
                </a:solidFill>
                <a:latin typeface="Proxima Nova"/>
                <a:ea typeface="Proxima Nova"/>
                <a:cs typeface="Proxima Nova"/>
                <a:sym typeface="Proxima Nova"/>
              </a:defRPr>
            </a:lvl1pPr>
            <a:lvl2pPr lvl="1"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2pPr>
            <a:lvl3pPr lvl="2"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3pPr>
            <a:lvl4pPr lvl="3"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4pPr>
            <a:lvl5pPr lvl="4"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5pPr>
            <a:lvl6pPr lvl="5"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6pPr>
            <a:lvl7pPr lvl="6"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7pPr>
            <a:lvl8pPr lvl="7"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8pPr>
            <a:lvl9pPr lvl="8"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id="32" name="Google Shape;32;p5"/>
          <p:cNvPicPr preferRelativeResize="0"/>
          <p:nvPr/>
        </p:nvPicPr>
        <p:blipFill>
          <a:blip r:embed="rId3">
            <a:alphaModFix/>
          </a:blip>
          <a:stretch>
            <a:fillRect/>
          </a:stretch>
        </p:blipFill>
        <p:spPr>
          <a:xfrm>
            <a:off x="3772316" y="1755731"/>
            <a:ext cx="460481" cy="460481"/>
          </a:xfrm>
          <a:prstGeom prst="rect">
            <a:avLst/>
          </a:prstGeom>
          <a:noFill/>
          <a:ln>
            <a:noFill/>
          </a:ln>
        </p:spPr>
      </p:pic>
      <p:sp>
        <p:nvSpPr>
          <p:cNvPr id="33" name="Google Shape;33;p5"/>
          <p:cNvSpPr txBox="1"/>
          <p:nvPr>
            <p:ph idx="2" type="title"/>
          </p:nvPr>
        </p:nvSpPr>
        <p:spPr>
          <a:xfrm>
            <a:off x="4252073" y="1934579"/>
            <a:ext cx="4584600" cy="3936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2400"/>
              <a:buFont typeface="Proxima Nova"/>
              <a:buNone/>
              <a:defRPr b="1" sz="2400">
                <a:solidFill>
                  <a:schemeClr val="lt1"/>
                </a:solidFill>
                <a:latin typeface="Proxima Nova"/>
                <a:ea typeface="Proxima Nova"/>
                <a:cs typeface="Proxima Nova"/>
                <a:sym typeface="Proxima Nova"/>
              </a:defRPr>
            </a:lvl1pPr>
            <a:lvl2pPr lvl="1"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2pPr>
            <a:lvl3pPr lvl="2"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3pPr>
            <a:lvl4pPr lvl="3"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4pPr>
            <a:lvl5pPr lvl="4"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5pPr>
            <a:lvl6pPr lvl="5"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6pPr>
            <a:lvl7pPr lvl="6"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7pPr>
            <a:lvl8pPr lvl="7"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8pPr>
            <a:lvl9pPr lvl="8"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251" name="Shape 251"/>
        <p:cNvGrpSpPr/>
        <p:nvPr/>
      </p:nvGrpSpPr>
      <p:grpSpPr>
        <a:xfrm>
          <a:off x="0" y="0"/>
          <a:ext cx="0" cy="0"/>
          <a:chOff x="0" y="0"/>
          <a:chExt cx="0" cy="0"/>
        </a:xfrm>
      </p:grpSpPr>
      <p:pic>
        <p:nvPicPr>
          <p:cNvPr descr="PPT cover2- bg.png" id="252" name="Google Shape;252;p42"/>
          <p:cNvPicPr preferRelativeResize="0"/>
          <p:nvPr/>
        </p:nvPicPr>
        <p:blipFill rotWithShape="1">
          <a:blip r:embed="rId2">
            <a:alphaModFix/>
          </a:blip>
          <a:srcRect b="0" l="0" r="50000" t="0"/>
          <a:stretch/>
        </p:blipFill>
        <p:spPr>
          <a:xfrm>
            <a:off x="0" y="0"/>
            <a:ext cx="4572000" cy="5143500"/>
          </a:xfrm>
          <a:prstGeom prst="rect">
            <a:avLst/>
          </a:prstGeom>
          <a:noFill/>
          <a:ln>
            <a:noFill/>
          </a:ln>
        </p:spPr>
      </p:pic>
      <p:sp>
        <p:nvSpPr>
          <p:cNvPr id="253" name="Google Shape;253;p42"/>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FFFFFF"/>
              </a:buClr>
              <a:buSzPts val="3600"/>
              <a:buFont typeface="Proxima Nova"/>
              <a:buNone/>
              <a:defRPr b="1" sz="3600">
                <a:solidFill>
                  <a:srgbClr val="FFFFFF"/>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54" name="Google Shape;254;p42"/>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FFFFFF"/>
              </a:buClr>
              <a:buSzPts val="1800"/>
              <a:buFont typeface="Proxima Nova"/>
              <a:buNone/>
              <a:defRPr>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55" name="Google Shape;255;p42"/>
          <p:cNvSpPr txBox="1"/>
          <p:nvPr>
            <p:ph idx="2" type="body"/>
          </p:nvPr>
        </p:nvSpPr>
        <p:spPr>
          <a:xfrm>
            <a:off x="4939500" y="902050"/>
            <a:ext cx="3837000" cy="35946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56" name="Google Shape;256;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257" name="Google Shape;257;p42"/>
          <p:cNvPicPr preferRelativeResize="0"/>
          <p:nvPr/>
        </p:nvPicPr>
        <p:blipFill rotWithShape="1">
          <a:blip r:embed="rId3">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1">
  <p:cSld name="SECTION_TITLE_AND_DESCRIPTION_1">
    <p:spTree>
      <p:nvGrpSpPr>
        <p:cNvPr id="258" name="Shape 258"/>
        <p:cNvGrpSpPr/>
        <p:nvPr/>
      </p:nvGrpSpPr>
      <p:grpSpPr>
        <a:xfrm>
          <a:off x="0" y="0"/>
          <a:ext cx="0" cy="0"/>
          <a:chOff x="0" y="0"/>
          <a:chExt cx="0" cy="0"/>
        </a:xfrm>
      </p:grpSpPr>
      <p:sp>
        <p:nvSpPr>
          <p:cNvPr id="259" name="Google Shape;259;p43"/>
          <p:cNvSpPr/>
          <p:nvPr/>
        </p:nvSpPr>
        <p:spPr>
          <a:xfrm>
            <a:off x="4572000" y="-125"/>
            <a:ext cx="4572000" cy="5143500"/>
          </a:xfrm>
          <a:prstGeom prst="rect">
            <a:avLst/>
          </a:prstGeom>
          <a:solidFill>
            <a:srgbClr val="25344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60" name="Google Shape;260;p43"/>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61" name="Google Shape;261;p43"/>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62" name="Google Shape;262;p43"/>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263" name="Google Shape;263;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logo horizon 2.png" id="264" name="Google Shape;264;p43"/>
          <p:cNvPicPr preferRelativeResize="0"/>
          <p:nvPr/>
        </p:nvPicPr>
        <p:blipFill rotWithShape="1">
          <a:blip r:embed="rId2">
            <a:alphaModFix/>
          </a:blip>
          <a:srcRect b="-8798" l="0" r="-2312" t="-9140"/>
          <a:stretch/>
        </p:blipFill>
        <p:spPr>
          <a:xfrm>
            <a:off x="7687034" y="205447"/>
            <a:ext cx="1110985" cy="327850"/>
          </a:xfrm>
          <a:prstGeom prst="rect">
            <a:avLst/>
          </a:prstGeom>
          <a:noFill/>
          <a:ln>
            <a:noFill/>
          </a:ln>
        </p:spPr>
      </p:pic>
      <p:sp>
        <p:nvSpPr>
          <p:cNvPr id="265" name="Google Shape;265;p43"/>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266" name="Google Shape;266;p43"/>
          <p:cNvSpPr txBox="1"/>
          <p:nvPr>
            <p:ph idx="3"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2">
  <p:cSld name="SECTION_TITLE_AND_DESCRIPTION_2">
    <p:spTree>
      <p:nvGrpSpPr>
        <p:cNvPr id="267" name="Shape 267"/>
        <p:cNvGrpSpPr/>
        <p:nvPr/>
      </p:nvGrpSpPr>
      <p:grpSpPr>
        <a:xfrm>
          <a:off x="0" y="0"/>
          <a:ext cx="0" cy="0"/>
          <a:chOff x="0" y="0"/>
          <a:chExt cx="0" cy="0"/>
        </a:xfrm>
      </p:grpSpPr>
      <p:sp>
        <p:nvSpPr>
          <p:cNvPr id="268" name="Google Shape;268;p44"/>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69" name="Google Shape;269;p44"/>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253446"/>
              </a:buClr>
              <a:buSzPts val="2100"/>
              <a:buFont typeface="Proxima Nova"/>
              <a:buNone/>
              <a:defRPr sz="2100">
                <a:solidFill>
                  <a:srgbClr val="253446"/>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70" name="Google Shape;270;p44"/>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1" name="Google Shape;271;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logo horizon.png" id="272" name="Google Shape;272;p44"/>
          <p:cNvPicPr preferRelativeResize="0"/>
          <p:nvPr/>
        </p:nvPicPr>
        <p:blipFill rotWithShape="1">
          <a:blip r:embed="rId2">
            <a:alphaModFix/>
          </a:blip>
          <a:srcRect b="-7227" l="0" r="0" t="0"/>
          <a:stretch/>
        </p:blipFill>
        <p:spPr>
          <a:xfrm>
            <a:off x="7846696" y="244875"/>
            <a:ext cx="886357" cy="243300"/>
          </a:xfrm>
          <a:prstGeom prst="rect">
            <a:avLst/>
          </a:prstGeom>
          <a:noFill/>
          <a:ln>
            <a:noFill/>
          </a:ln>
        </p:spPr>
      </p:pic>
      <p:pic>
        <p:nvPicPr>
          <p:cNvPr descr="PPT cover3-title.png" id="273" name="Google Shape;273;p44"/>
          <p:cNvPicPr preferRelativeResize="0"/>
          <p:nvPr/>
        </p:nvPicPr>
        <p:blipFill rotWithShape="1">
          <a:blip r:embed="rId3">
            <a:alphaModFix/>
          </a:blip>
          <a:srcRect b="-10" l="32203" r="0" t="10"/>
          <a:stretch/>
        </p:blipFill>
        <p:spPr>
          <a:xfrm flipH="1">
            <a:off x="8803913" y="270500"/>
            <a:ext cx="352500" cy="172200"/>
          </a:xfrm>
          <a:prstGeom prst="rect">
            <a:avLst/>
          </a:prstGeom>
          <a:noFill/>
          <a:ln>
            <a:noFill/>
          </a:ln>
        </p:spPr>
      </p:pic>
      <p:pic>
        <p:nvPicPr>
          <p:cNvPr descr="PPT cover3- section.png" id="274" name="Google Shape;274;p44"/>
          <p:cNvPicPr preferRelativeResize="0"/>
          <p:nvPr/>
        </p:nvPicPr>
        <p:blipFill>
          <a:blip r:embed="rId4">
            <a:alphaModFix/>
          </a:blip>
          <a:stretch>
            <a:fillRect/>
          </a:stretch>
        </p:blipFill>
        <p:spPr>
          <a:xfrm>
            <a:off x="0" y="-1"/>
            <a:ext cx="4572000" cy="1163000"/>
          </a:xfrm>
          <a:prstGeom prst="rect">
            <a:avLst/>
          </a:prstGeom>
          <a:noFill/>
          <a:ln>
            <a:noFill/>
          </a:ln>
        </p:spPr>
      </p:pic>
      <p:pic>
        <p:nvPicPr>
          <p:cNvPr descr="PPT cover3- section.png" id="275" name="Google Shape;275;p44"/>
          <p:cNvPicPr preferRelativeResize="0"/>
          <p:nvPr/>
        </p:nvPicPr>
        <p:blipFill>
          <a:blip r:embed="rId4">
            <a:alphaModFix/>
          </a:blip>
          <a:stretch>
            <a:fillRect/>
          </a:stretch>
        </p:blipFill>
        <p:spPr>
          <a:xfrm flipH="1" rot="10800000">
            <a:off x="0" y="3757677"/>
            <a:ext cx="4572000" cy="1391113"/>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276" name="Shape 276"/>
        <p:cNvGrpSpPr/>
        <p:nvPr/>
      </p:nvGrpSpPr>
      <p:grpSpPr>
        <a:xfrm>
          <a:off x="0" y="0"/>
          <a:ext cx="0" cy="0"/>
          <a:chOff x="0" y="0"/>
          <a:chExt cx="0" cy="0"/>
        </a:xfrm>
      </p:grpSpPr>
      <p:sp>
        <p:nvSpPr>
          <p:cNvPr id="277" name="Google Shape;277;p45"/>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Font typeface="Proxima Nova"/>
              <a:buNone/>
              <a:defRPr>
                <a:latin typeface="Proxima Nova"/>
                <a:ea typeface="Proxima Nova"/>
                <a:cs typeface="Proxima Nova"/>
                <a:sym typeface="Proxima Nova"/>
              </a:defRPr>
            </a:lvl1pPr>
          </a:lstStyle>
          <a:p/>
        </p:txBody>
      </p:sp>
      <p:sp>
        <p:nvSpPr>
          <p:cNvPr id="278" name="Google Shape;278;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279" name="Google Shape;279;p45"/>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280" name="Shape 280"/>
        <p:cNvGrpSpPr/>
        <p:nvPr/>
      </p:nvGrpSpPr>
      <p:grpSpPr>
        <a:xfrm>
          <a:off x="0" y="0"/>
          <a:ext cx="0" cy="0"/>
          <a:chOff x="0" y="0"/>
          <a:chExt cx="0" cy="0"/>
        </a:xfrm>
      </p:grpSpPr>
      <p:sp>
        <p:nvSpPr>
          <p:cNvPr id="281" name="Google Shape;281;p4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12000"/>
              <a:buFont typeface="Proxima Nova"/>
              <a:buNone/>
              <a:defRPr sz="12000">
                <a:solidFill>
                  <a:srgbClr val="253446"/>
                </a:solidFill>
                <a:latin typeface="Proxima Nova"/>
                <a:ea typeface="Proxima Nova"/>
                <a:cs typeface="Proxima Nova"/>
                <a:sym typeface="Proxima Nova"/>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82" name="Google Shape;282;p46"/>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283" name="Google Shape;283;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284" name="Google Shape;284;p46"/>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85" name="Shape 285"/>
        <p:cNvGrpSpPr/>
        <p:nvPr/>
      </p:nvGrpSpPr>
      <p:grpSpPr>
        <a:xfrm>
          <a:off x="0" y="0"/>
          <a:ext cx="0" cy="0"/>
          <a:chOff x="0" y="0"/>
          <a:chExt cx="0" cy="0"/>
        </a:xfrm>
      </p:grpSpPr>
      <p:sp>
        <p:nvSpPr>
          <p:cNvPr id="286" name="Google Shape;286;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p:cSld name="TITLE_1">
    <p:bg>
      <p:bgPr>
        <a:blipFill>
          <a:blip r:embed="rId2">
            <a:alphaModFix/>
          </a:blip>
          <a:stretch>
            <a:fillRect/>
          </a:stretch>
        </a:blipFill>
      </p:bgPr>
    </p:bg>
    <p:spTree>
      <p:nvGrpSpPr>
        <p:cNvPr id="287" name="Shape 287"/>
        <p:cNvGrpSpPr/>
        <p:nvPr/>
      </p:nvGrpSpPr>
      <p:grpSpPr>
        <a:xfrm>
          <a:off x="0" y="0"/>
          <a:ext cx="0" cy="0"/>
          <a:chOff x="0" y="0"/>
          <a:chExt cx="0" cy="0"/>
        </a:xfrm>
      </p:grpSpPr>
      <p:sp>
        <p:nvSpPr>
          <p:cNvPr id="288" name="Google Shape;288;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289" name="Google Shape;289;p48"/>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
        <p:nvSpPr>
          <p:cNvPr id="290" name="Google Shape;290;p48"/>
          <p:cNvSpPr txBox="1"/>
          <p:nvPr/>
        </p:nvSpPr>
        <p:spPr>
          <a:xfrm>
            <a:off x="3400600" y="2546450"/>
            <a:ext cx="2342700" cy="524100"/>
          </a:xfrm>
          <a:prstGeom prst="rect">
            <a:avLst/>
          </a:prstGeom>
          <a:solidFill>
            <a:srgbClr val="FFFFFF">
              <a:alpha val="8540"/>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2600"/>
              <a:buFont typeface="Proxima Nova"/>
              <a:buNone/>
            </a:pPr>
            <a:r>
              <a:rPr b="1" lang="en-US" sz="2600">
                <a:solidFill>
                  <a:schemeClr val="lt1"/>
                </a:solidFill>
                <a:latin typeface="Proxima Nova"/>
                <a:ea typeface="Proxima Nova"/>
                <a:cs typeface="Proxima Nova"/>
                <a:sym typeface="Proxima Nova"/>
              </a:rPr>
              <a:t>Thank You</a:t>
            </a:r>
            <a:endParaRPr sz="1400"/>
          </a:p>
        </p:txBody>
      </p:sp>
      <p:sp>
        <p:nvSpPr>
          <p:cNvPr id="291" name="Google Shape;291;p48"/>
          <p:cNvSpPr txBox="1"/>
          <p:nvPr/>
        </p:nvSpPr>
        <p:spPr>
          <a:xfrm>
            <a:off x="2882300" y="3089836"/>
            <a:ext cx="3395400" cy="269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900"/>
              <a:buFont typeface="Proxima Nova"/>
              <a:buNone/>
            </a:pPr>
            <a:r>
              <a:rPr lang="en-US" sz="900">
                <a:solidFill>
                  <a:schemeClr val="lt1"/>
                </a:solidFill>
                <a:latin typeface="Proxima Nova"/>
                <a:ea typeface="Proxima Nova"/>
                <a:cs typeface="Proxima Nova"/>
                <a:sym typeface="Proxima Nova"/>
              </a:rPr>
              <a:t>For more information go to www.alice.org</a:t>
            </a:r>
            <a:endParaRPr sz="900">
              <a:solidFill>
                <a:schemeClr val="lt1"/>
              </a:solidFill>
              <a:latin typeface="Proxima Nova"/>
              <a:ea typeface="Proxima Nova"/>
              <a:cs typeface="Proxima Nova"/>
              <a:sym typeface="Proxima Nova"/>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
  <p:cSld name="TITLE_1_1">
    <p:bg>
      <p:bgPr>
        <a:blipFill>
          <a:blip r:embed="rId2">
            <a:alphaModFix/>
          </a:blip>
          <a:stretch>
            <a:fillRect/>
          </a:stretch>
        </a:blipFill>
      </p:bgPr>
    </p:bg>
    <p:spTree>
      <p:nvGrpSpPr>
        <p:cNvPr id="292" name="Shape 292"/>
        <p:cNvGrpSpPr/>
        <p:nvPr/>
      </p:nvGrpSpPr>
      <p:grpSpPr>
        <a:xfrm>
          <a:off x="0" y="0"/>
          <a:ext cx="0" cy="0"/>
          <a:chOff x="0" y="0"/>
          <a:chExt cx="0" cy="0"/>
        </a:xfrm>
      </p:grpSpPr>
      <p:sp>
        <p:nvSpPr>
          <p:cNvPr id="293" name="Google Shape;293;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294" name="Google Shape;294;p49"/>
          <p:cNvPicPr preferRelativeResize="0"/>
          <p:nvPr/>
        </p:nvPicPr>
        <p:blipFill>
          <a:blip r:embed="rId3">
            <a:alphaModFix/>
          </a:blip>
          <a:stretch>
            <a:fillRect/>
          </a:stretch>
        </p:blipFill>
        <p:spPr>
          <a:xfrm>
            <a:off x="370950" y="1316542"/>
            <a:ext cx="2051175" cy="2051149"/>
          </a:xfrm>
          <a:prstGeom prst="rect">
            <a:avLst/>
          </a:prstGeom>
          <a:noFill/>
          <a:ln>
            <a:noFill/>
          </a:ln>
        </p:spPr>
      </p:pic>
      <p:sp>
        <p:nvSpPr>
          <p:cNvPr id="295" name="Google Shape;295;p49"/>
          <p:cNvSpPr txBox="1"/>
          <p:nvPr/>
        </p:nvSpPr>
        <p:spPr>
          <a:xfrm>
            <a:off x="429050" y="2716278"/>
            <a:ext cx="3918900" cy="68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US" sz="3600">
                <a:solidFill>
                  <a:schemeClr val="lt1"/>
                </a:solidFill>
                <a:latin typeface="Proxima Nova"/>
                <a:ea typeface="Proxima Nova"/>
                <a:cs typeface="Proxima Nova"/>
                <a:sym typeface="Proxima Nova"/>
              </a:rPr>
              <a:t>Thank You !</a:t>
            </a:r>
            <a:endParaRPr b="1" sz="3600">
              <a:solidFill>
                <a:schemeClr val="lt1"/>
              </a:solidFill>
              <a:latin typeface="Proxima Nova"/>
              <a:ea typeface="Proxima Nova"/>
              <a:cs typeface="Proxima Nova"/>
              <a:sym typeface="Proxima Nova"/>
            </a:endParaRPr>
          </a:p>
        </p:txBody>
      </p:sp>
      <p:sp>
        <p:nvSpPr>
          <p:cNvPr id="296" name="Google Shape;296;p49"/>
          <p:cNvSpPr txBox="1"/>
          <p:nvPr/>
        </p:nvSpPr>
        <p:spPr>
          <a:xfrm>
            <a:off x="480280" y="3318512"/>
            <a:ext cx="4956300" cy="5124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sz="1000">
                <a:solidFill>
                  <a:srgbClr val="FFFFFF"/>
                </a:solidFill>
                <a:latin typeface="Proxima Nova"/>
                <a:ea typeface="Proxima Nova"/>
                <a:cs typeface="Proxima Nova"/>
                <a:sym typeface="Proxima Nova"/>
              </a:rPr>
              <a:t>For more information go to www.alice.org</a:t>
            </a:r>
            <a:endParaRPr sz="10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1">
  <p:cSld name="TITLE_1_2">
    <p:bg>
      <p:bgPr>
        <a:blipFill>
          <a:blip r:embed="rId2">
            <a:alphaModFix/>
          </a:blip>
          <a:stretch>
            <a:fillRect/>
          </a:stretch>
        </a:blipFill>
      </p:bgPr>
    </p:bg>
    <p:spTree>
      <p:nvGrpSpPr>
        <p:cNvPr id="297" name="Shape 297"/>
        <p:cNvGrpSpPr/>
        <p:nvPr/>
      </p:nvGrpSpPr>
      <p:grpSpPr>
        <a:xfrm>
          <a:off x="0" y="0"/>
          <a:ext cx="0" cy="0"/>
          <a:chOff x="0" y="0"/>
          <a:chExt cx="0" cy="0"/>
        </a:xfrm>
      </p:grpSpPr>
      <p:sp>
        <p:nvSpPr>
          <p:cNvPr id="298" name="Google Shape;298;p50"/>
          <p:cNvSpPr txBox="1"/>
          <p:nvPr/>
        </p:nvSpPr>
        <p:spPr>
          <a:xfrm>
            <a:off x="2117800" y="3001466"/>
            <a:ext cx="4752600" cy="46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000"/>
              <a:buFont typeface="Proxima Nova"/>
              <a:buNone/>
            </a:pPr>
            <a:r>
              <a:rPr b="1" lang="en-US" sz="3000">
                <a:solidFill>
                  <a:srgbClr val="FFFFFF"/>
                </a:solidFill>
                <a:latin typeface="Proxima Nova"/>
                <a:ea typeface="Proxima Nova"/>
                <a:cs typeface="Proxima Nova"/>
                <a:sym typeface="Proxima Nova"/>
              </a:rPr>
              <a:t>Thank You</a:t>
            </a:r>
            <a:endParaRPr sz="1400"/>
          </a:p>
        </p:txBody>
      </p:sp>
      <p:sp>
        <p:nvSpPr>
          <p:cNvPr id="299" name="Google Shape;299;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300" name="Google Shape;300;p50"/>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301" name="Google Shape;301;p50"/>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
        <p:nvSpPr>
          <p:cNvPr id="302" name="Google Shape;302;p50"/>
          <p:cNvSpPr txBox="1"/>
          <p:nvPr/>
        </p:nvSpPr>
        <p:spPr>
          <a:xfrm>
            <a:off x="2112511" y="3532323"/>
            <a:ext cx="4778700" cy="1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Proxima Nova"/>
              <a:buNone/>
            </a:pPr>
            <a:r>
              <a:rPr lang="en-US" sz="900">
                <a:solidFill>
                  <a:srgbClr val="FFFFFF"/>
                </a:solidFill>
                <a:latin typeface="Proxima Nova"/>
                <a:ea typeface="Proxima Nova"/>
                <a:cs typeface="Proxima Nova"/>
                <a:sym typeface="Proxima Nova"/>
              </a:rPr>
              <a:t>For more information go to www.alice.org</a:t>
            </a:r>
            <a:endParaRPr sz="9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303" name="Shape 303"/>
        <p:cNvGrpSpPr/>
        <p:nvPr/>
      </p:nvGrpSpPr>
      <p:grpSpPr>
        <a:xfrm>
          <a:off x="0" y="0"/>
          <a:ext cx="0" cy="0"/>
          <a:chOff x="0" y="0"/>
          <a:chExt cx="0" cy="0"/>
        </a:xfrm>
      </p:grpSpPr>
      <p:sp>
        <p:nvSpPr>
          <p:cNvPr id="304" name="Google Shape;304;p51"/>
          <p:cNvSpPr txBox="1"/>
          <p:nvPr>
            <p:ph idx="1" type="body"/>
          </p:nvPr>
        </p:nvSpPr>
        <p:spPr>
          <a:xfrm>
            <a:off x="457200" y="1110853"/>
            <a:ext cx="8229600" cy="3394500"/>
          </a:xfrm>
          <a:prstGeom prst="rect">
            <a:avLst/>
          </a:prstGeom>
          <a:noFill/>
          <a:ln>
            <a:noFill/>
          </a:ln>
        </p:spPr>
        <p:txBody>
          <a:bodyPr anchorCtr="0" anchor="t" bIns="91425" lIns="91425" spcFirstLastPara="1" rIns="91425" wrap="square" tIns="91425"/>
          <a:lstStyle>
            <a:lvl1pPr indent="-317500" lvl="0" marL="457200" marR="0" rtl="0" algn="l">
              <a:spcBef>
                <a:spcPts val="300"/>
              </a:spcBef>
              <a:spcAft>
                <a:spcPts val="0"/>
              </a:spcAft>
              <a:buClr>
                <a:schemeClr val="accent1"/>
              </a:buClr>
              <a:buSzPts val="1400"/>
              <a:buFont typeface="Noto Sans Symbols"/>
              <a:buChar char="▶"/>
              <a:defRPr b="0" i="0" sz="2000" u="none" cap="none" strike="noStrike">
                <a:solidFill>
                  <a:schemeClr val="dk1"/>
                </a:solidFill>
                <a:latin typeface="Rambla"/>
                <a:ea typeface="Rambla"/>
                <a:cs typeface="Rambla"/>
                <a:sym typeface="Rambla"/>
              </a:defRPr>
            </a:lvl1pPr>
            <a:lvl2pPr indent="-336550" lvl="1" marL="914400" marR="0" rtl="0" algn="l">
              <a:spcBef>
                <a:spcPts val="200"/>
              </a:spcBef>
              <a:spcAft>
                <a:spcPts val="0"/>
              </a:spcAft>
              <a:buClr>
                <a:schemeClr val="accent1"/>
              </a:buClr>
              <a:buSzPts val="1700"/>
              <a:buFont typeface="Verdana"/>
              <a:buChar char="◦"/>
              <a:defRPr b="0" i="0" sz="1700" u="none" cap="none" strike="noStrike">
                <a:solidFill>
                  <a:schemeClr val="dk1"/>
                </a:solidFill>
                <a:latin typeface="Rambla"/>
                <a:ea typeface="Rambla"/>
                <a:cs typeface="Rambla"/>
                <a:sym typeface="Rambla"/>
              </a:defRPr>
            </a:lvl2pPr>
            <a:lvl3pPr indent="-330200" lvl="2" marL="1371600" marR="0" rtl="0" algn="l">
              <a:spcBef>
                <a:spcPts val="300"/>
              </a:spcBef>
              <a:spcAft>
                <a:spcPts val="0"/>
              </a:spcAft>
              <a:buClr>
                <a:schemeClr val="accent2"/>
              </a:buClr>
              <a:buSzPts val="1600"/>
              <a:buFont typeface="Noto Sans Symbols"/>
              <a:buChar char="⚫"/>
              <a:defRPr b="0" i="0" sz="1600" u="none" cap="none" strike="noStrike">
                <a:solidFill>
                  <a:schemeClr val="dk1"/>
                </a:solidFill>
                <a:latin typeface="Rambla"/>
                <a:ea typeface="Rambla"/>
                <a:cs typeface="Rambla"/>
                <a:sym typeface="Rambla"/>
              </a:defRPr>
            </a:lvl3pPr>
            <a:lvl4pPr indent="-317500" lvl="3" marL="1828800" marR="0" rtl="0" algn="l">
              <a:spcBef>
                <a:spcPts val="300"/>
              </a:spcBef>
              <a:spcAft>
                <a:spcPts val="0"/>
              </a:spcAft>
              <a:buClr>
                <a:schemeClr val="accent2"/>
              </a:buClr>
              <a:buSzPts val="1400"/>
              <a:buFont typeface="Noto Sans Symbols"/>
              <a:buChar char="⚫"/>
              <a:defRPr b="0" i="0" sz="1400" u="none" cap="none" strike="noStrike">
                <a:solidFill>
                  <a:schemeClr val="dk1"/>
                </a:solidFill>
                <a:latin typeface="Rambla"/>
                <a:ea typeface="Rambla"/>
                <a:cs typeface="Rambla"/>
                <a:sym typeface="Rambla"/>
              </a:defRPr>
            </a:lvl4pPr>
            <a:lvl5pPr indent="-317500" lvl="4" marL="2286000" marR="0" rtl="0" algn="l">
              <a:spcBef>
                <a:spcPts val="300"/>
              </a:spcBef>
              <a:spcAft>
                <a:spcPts val="0"/>
              </a:spcAft>
              <a:buClr>
                <a:schemeClr val="accent2"/>
              </a:buClr>
              <a:buSzPts val="1400"/>
              <a:buFont typeface="Noto Sans Symbols"/>
              <a:buChar char="⚫"/>
              <a:defRPr b="0" i="0" sz="1400" u="none" cap="none" strike="noStrike">
                <a:solidFill>
                  <a:schemeClr val="dk1"/>
                </a:solidFill>
                <a:latin typeface="Rambla"/>
                <a:ea typeface="Rambla"/>
                <a:cs typeface="Rambla"/>
                <a:sym typeface="Rambla"/>
              </a:defRPr>
            </a:lvl5pPr>
            <a:lvl6pPr indent="-317500" lvl="5" marL="2743200" marR="0" rtl="0" algn="l">
              <a:spcBef>
                <a:spcPts val="300"/>
              </a:spcBef>
              <a:spcAft>
                <a:spcPts val="0"/>
              </a:spcAft>
              <a:buClr>
                <a:schemeClr val="accent3"/>
              </a:buClr>
              <a:buSzPts val="1400"/>
              <a:buFont typeface="Noto Sans Symbols"/>
              <a:buChar char="◾"/>
              <a:defRPr b="0" i="0" sz="1400" u="none" cap="none" strike="noStrike">
                <a:solidFill>
                  <a:schemeClr val="dk1"/>
                </a:solidFill>
                <a:latin typeface="Rambla"/>
                <a:ea typeface="Rambla"/>
                <a:cs typeface="Rambla"/>
                <a:sym typeface="Rambla"/>
              </a:defRPr>
            </a:lvl6pPr>
            <a:lvl7pPr indent="-304800" lvl="6" marL="3200400" marR="0" rtl="0" algn="l">
              <a:spcBef>
                <a:spcPts val="1600"/>
              </a:spcBef>
              <a:spcAft>
                <a:spcPts val="0"/>
              </a:spcAft>
              <a:buClr>
                <a:schemeClr val="accent3"/>
              </a:buClr>
              <a:buSzPts val="1200"/>
              <a:buFont typeface="Noto Sans Symbols"/>
              <a:buChar char="◾"/>
              <a:defRPr b="0" i="0" sz="1200" u="none" cap="none" strike="noStrike">
                <a:solidFill>
                  <a:schemeClr val="dk1"/>
                </a:solidFill>
                <a:latin typeface="Rambla"/>
                <a:ea typeface="Rambla"/>
                <a:cs typeface="Rambla"/>
                <a:sym typeface="Rambla"/>
              </a:defRPr>
            </a:lvl7pPr>
            <a:lvl8pPr indent="-304800" lvl="7" marL="3657600" marR="0" rtl="0" algn="l">
              <a:spcBef>
                <a:spcPts val="1600"/>
              </a:spcBef>
              <a:spcAft>
                <a:spcPts val="0"/>
              </a:spcAft>
              <a:buClr>
                <a:schemeClr val="accent3"/>
              </a:buClr>
              <a:buSzPts val="1200"/>
              <a:buFont typeface="Noto Sans Symbols"/>
              <a:buChar char="◾"/>
              <a:defRPr b="0" i="0" sz="1200" u="none" cap="none" strike="noStrike">
                <a:solidFill>
                  <a:schemeClr val="dk1"/>
                </a:solidFill>
                <a:latin typeface="Rambla"/>
                <a:ea typeface="Rambla"/>
                <a:cs typeface="Rambla"/>
                <a:sym typeface="Rambla"/>
              </a:defRPr>
            </a:lvl8pPr>
            <a:lvl9pPr indent="-304800" lvl="8" marL="4114800" marR="0" rtl="0" algn="l">
              <a:spcBef>
                <a:spcPts val="1600"/>
              </a:spcBef>
              <a:spcAft>
                <a:spcPts val="1600"/>
              </a:spcAft>
              <a:buClr>
                <a:schemeClr val="accent3"/>
              </a:buClr>
              <a:buSzPts val="1200"/>
              <a:buFont typeface="Noto Sans Symbols"/>
              <a:buChar char="◾"/>
              <a:defRPr b="0" i="0" sz="1200" u="none" cap="none" strike="noStrike">
                <a:solidFill>
                  <a:schemeClr val="dk1"/>
                </a:solidFill>
                <a:latin typeface="Rambla"/>
                <a:ea typeface="Rambla"/>
                <a:cs typeface="Rambla"/>
                <a:sym typeface="Rambla"/>
              </a:defRPr>
            </a:lvl9pPr>
          </a:lstStyle>
          <a:p/>
        </p:txBody>
      </p:sp>
      <p:sp>
        <p:nvSpPr>
          <p:cNvPr id="305" name="Google Shape;305;p51"/>
          <p:cNvSpPr txBox="1"/>
          <p:nvPr>
            <p:ph type="title"/>
          </p:nvPr>
        </p:nvSpPr>
        <p:spPr>
          <a:xfrm>
            <a:off x="457200" y="205978"/>
            <a:ext cx="8229600" cy="8574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3000"/>
              <a:buNone/>
              <a:defRPr b="1" i="0" sz="3100" u="none" cap="none" strike="noStrike">
                <a:solidFill>
                  <a:schemeClr val="dk2"/>
                </a:solidFill>
                <a:latin typeface="Rambla"/>
                <a:ea typeface="Rambla"/>
                <a:cs typeface="Rambla"/>
                <a:sym typeface="Rambla"/>
              </a:defRPr>
            </a:lvl1pPr>
            <a:lvl2pPr indent="0" lvl="1" marL="0" marR="0" rtl="0" algn="l">
              <a:spcBef>
                <a:spcPts val="0"/>
              </a:spcBef>
              <a:spcAft>
                <a:spcPts val="0"/>
              </a:spcAft>
              <a:buSzPts val="2800"/>
              <a:buNone/>
              <a:defRPr b="1" i="0" sz="3100" u="none" cap="none" strike="noStrike">
                <a:solidFill>
                  <a:schemeClr val="dk2"/>
                </a:solidFill>
                <a:latin typeface="Rambla"/>
                <a:ea typeface="Rambla"/>
                <a:cs typeface="Rambla"/>
                <a:sym typeface="Rambla"/>
              </a:defRPr>
            </a:lvl2pPr>
            <a:lvl3pPr indent="0" lvl="2" marL="0" marR="0" rtl="0" algn="l">
              <a:spcBef>
                <a:spcPts val="0"/>
              </a:spcBef>
              <a:spcAft>
                <a:spcPts val="0"/>
              </a:spcAft>
              <a:buSzPts val="2800"/>
              <a:buNone/>
              <a:defRPr b="1" i="0" sz="3100" u="none" cap="none" strike="noStrike">
                <a:solidFill>
                  <a:schemeClr val="dk2"/>
                </a:solidFill>
                <a:latin typeface="Rambla"/>
                <a:ea typeface="Rambla"/>
                <a:cs typeface="Rambla"/>
                <a:sym typeface="Rambla"/>
              </a:defRPr>
            </a:lvl3pPr>
            <a:lvl4pPr indent="0" lvl="3" marL="0" marR="0" rtl="0" algn="l">
              <a:spcBef>
                <a:spcPts val="0"/>
              </a:spcBef>
              <a:spcAft>
                <a:spcPts val="0"/>
              </a:spcAft>
              <a:buSzPts val="2800"/>
              <a:buNone/>
              <a:defRPr b="1" i="0" sz="3100" u="none" cap="none" strike="noStrike">
                <a:solidFill>
                  <a:schemeClr val="dk2"/>
                </a:solidFill>
                <a:latin typeface="Rambla"/>
                <a:ea typeface="Rambla"/>
                <a:cs typeface="Rambla"/>
                <a:sym typeface="Rambla"/>
              </a:defRPr>
            </a:lvl4pPr>
            <a:lvl5pPr indent="0" lvl="4" marL="0" marR="0" rtl="0" algn="l">
              <a:spcBef>
                <a:spcPts val="0"/>
              </a:spcBef>
              <a:spcAft>
                <a:spcPts val="0"/>
              </a:spcAft>
              <a:buSzPts val="2800"/>
              <a:buNone/>
              <a:defRPr b="1" i="0" sz="3100" u="none" cap="none" strike="noStrike">
                <a:solidFill>
                  <a:schemeClr val="dk2"/>
                </a:solidFill>
                <a:latin typeface="Rambla"/>
                <a:ea typeface="Rambla"/>
                <a:cs typeface="Rambla"/>
                <a:sym typeface="Rambla"/>
              </a:defRPr>
            </a:lvl5pPr>
            <a:lvl6pPr indent="0" lvl="5" marL="342900" marR="0" rtl="0" algn="l">
              <a:spcBef>
                <a:spcPts val="0"/>
              </a:spcBef>
              <a:spcAft>
                <a:spcPts val="0"/>
              </a:spcAft>
              <a:buSzPts val="2800"/>
              <a:buNone/>
              <a:defRPr b="1" i="0" sz="3100" u="none" cap="none" strike="noStrike">
                <a:solidFill>
                  <a:schemeClr val="dk2"/>
                </a:solidFill>
                <a:latin typeface="Rambla"/>
                <a:ea typeface="Rambla"/>
                <a:cs typeface="Rambla"/>
                <a:sym typeface="Rambla"/>
              </a:defRPr>
            </a:lvl6pPr>
            <a:lvl7pPr indent="0" lvl="6" marL="685800" marR="0" rtl="0" algn="l">
              <a:spcBef>
                <a:spcPts val="0"/>
              </a:spcBef>
              <a:spcAft>
                <a:spcPts val="0"/>
              </a:spcAft>
              <a:buSzPts val="2800"/>
              <a:buNone/>
              <a:defRPr b="1" i="0" sz="3100" u="none" cap="none" strike="noStrike">
                <a:solidFill>
                  <a:schemeClr val="dk2"/>
                </a:solidFill>
                <a:latin typeface="Rambla"/>
                <a:ea typeface="Rambla"/>
                <a:cs typeface="Rambla"/>
                <a:sym typeface="Rambla"/>
              </a:defRPr>
            </a:lvl7pPr>
            <a:lvl8pPr indent="0" lvl="7" marL="1028700" marR="0" rtl="0" algn="l">
              <a:spcBef>
                <a:spcPts val="0"/>
              </a:spcBef>
              <a:spcAft>
                <a:spcPts val="0"/>
              </a:spcAft>
              <a:buSzPts val="2800"/>
              <a:buNone/>
              <a:defRPr b="1" i="0" sz="3100" u="none" cap="none" strike="noStrike">
                <a:solidFill>
                  <a:schemeClr val="dk2"/>
                </a:solidFill>
                <a:latin typeface="Rambla"/>
                <a:ea typeface="Rambla"/>
                <a:cs typeface="Rambla"/>
                <a:sym typeface="Rambla"/>
              </a:defRPr>
            </a:lvl8pPr>
            <a:lvl9pPr indent="0" lvl="8" marL="1371600" marR="0" rtl="0" algn="l">
              <a:spcBef>
                <a:spcPts val="0"/>
              </a:spcBef>
              <a:spcAft>
                <a:spcPts val="0"/>
              </a:spcAft>
              <a:buSzPts val="2800"/>
              <a:buNone/>
              <a:defRPr b="1" i="0" sz="3100" u="none" cap="none" strike="noStrike">
                <a:solidFill>
                  <a:schemeClr val="dk2"/>
                </a:solidFill>
                <a:latin typeface="Rambla"/>
                <a:ea typeface="Rambla"/>
                <a:cs typeface="Rambla"/>
                <a:sym typeface="Rambla"/>
              </a:defRPr>
            </a:lvl9pPr>
          </a:lstStyle>
          <a:p/>
        </p:txBody>
      </p:sp>
      <p:sp>
        <p:nvSpPr>
          <p:cNvPr id="306" name="Google Shape;306;p51"/>
          <p:cNvSpPr txBox="1"/>
          <p:nvPr>
            <p:ph idx="10" type="dt"/>
          </p:nvPr>
        </p:nvSpPr>
        <p:spPr>
          <a:xfrm>
            <a:off x="6727825" y="4806554"/>
            <a:ext cx="1919400" cy="273900"/>
          </a:xfrm>
          <a:prstGeom prst="rect">
            <a:avLst/>
          </a:prstGeom>
          <a:noFill/>
          <a:ln>
            <a:noFill/>
          </a:ln>
        </p:spPr>
        <p:txBody>
          <a:bodyPr anchorCtr="0" anchor="b" bIns="68575" lIns="68575" spcFirstLastPara="1" rIns="68575" wrap="square" tIns="68575"/>
          <a:lstStyle>
            <a:lvl1pPr indent="0" lvl="0" marL="0" marR="0" rtl="0" algn="l">
              <a:spcBef>
                <a:spcPts val="0"/>
              </a:spcBef>
              <a:spcAft>
                <a:spcPts val="0"/>
              </a:spcAft>
              <a:buClr>
                <a:srgbClr val="000000"/>
              </a:buClr>
              <a:buSzPts val="1100"/>
              <a:buFont typeface="Times New Roman"/>
              <a:buNone/>
              <a:defRPr sz="800">
                <a:solidFill>
                  <a:schemeClr val="dk1"/>
                </a:solidFill>
                <a:latin typeface="Arial"/>
                <a:ea typeface="Arial"/>
                <a:cs typeface="Arial"/>
                <a:sym typeface="Arial"/>
              </a:defRPr>
            </a:lvl1pPr>
            <a:lvl2pPr indent="-215900" lvl="1" marL="5588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2pPr>
            <a:lvl3pPr indent="-177800" lvl="2" marL="8636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3pPr>
            <a:lvl4pPr indent="-177800" lvl="3" marL="12065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4pPr>
            <a:lvl5pPr indent="-177800" lvl="4" marL="15494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5pPr>
            <a:lvl6pPr indent="0" lvl="5" marL="17145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6pPr>
            <a:lvl7pPr indent="0" lvl="6" marL="20574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7pPr>
            <a:lvl8pPr indent="0" lvl="7" marL="24003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8pPr>
            <a:lvl9pPr indent="0" lvl="8" marL="27432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9pPr>
          </a:lstStyle>
          <a:p/>
        </p:txBody>
      </p:sp>
      <p:sp>
        <p:nvSpPr>
          <p:cNvPr id="307" name="Google Shape;307;p51"/>
          <p:cNvSpPr txBox="1"/>
          <p:nvPr>
            <p:ph idx="11" type="ftr"/>
          </p:nvPr>
        </p:nvSpPr>
        <p:spPr>
          <a:xfrm>
            <a:off x="4379913" y="4806554"/>
            <a:ext cx="2351100" cy="273900"/>
          </a:xfrm>
          <a:prstGeom prst="rect">
            <a:avLst/>
          </a:prstGeom>
          <a:noFill/>
          <a:ln>
            <a:noFill/>
          </a:ln>
        </p:spPr>
        <p:txBody>
          <a:bodyPr anchorCtr="0" anchor="b" bIns="68575" lIns="68575" spcFirstLastPara="1" rIns="68575" wrap="square" tIns="68575"/>
          <a:lstStyle>
            <a:lvl1pPr indent="0" lvl="0" marL="0" marR="0" rtl="0" algn="r">
              <a:spcBef>
                <a:spcPts val="0"/>
              </a:spcBef>
              <a:spcAft>
                <a:spcPts val="0"/>
              </a:spcAft>
              <a:buClr>
                <a:srgbClr val="000000"/>
              </a:buClr>
              <a:buSzPts val="1100"/>
              <a:buFont typeface="Times New Roman"/>
              <a:buNone/>
              <a:defRPr sz="800">
                <a:solidFill>
                  <a:schemeClr val="dk1"/>
                </a:solidFill>
                <a:latin typeface="Arial"/>
                <a:ea typeface="Arial"/>
                <a:cs typeface="Arial"/>
                <a:sym typeface="Arial"/>
              </a:defRPr>
            </a:lvl1pPr>
            <a:lvl2pPr indent="-215900" lvl="1" marL="5588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2pPr>
            <a:lvl3pPr indent="-177800" lvl="2" marL="8636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3pPr>
            <a:lvl4pPr indent="-177800" lvl="3" marL="12065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4pPr>
            <a:lvl5pPr indent="-177800" lvl="4" marL="15494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5pPr>
            <a:lvl6pPr indent="0" lvl="5" marL="17145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6pPr>
            <a:lvl7pPr indent="0" lvl="6" marL="20574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7pPr>
            <a:lvl8pPr indent="0" lvl="7" marL="24003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8pPr>
            <a:lvl9pPr indent="0" lvl="8" marL="2743200" marR="0" rtl="0" algn="l">
              <a:spcBef>
                <a:spcPts val="0"/>
              </a:spcBef>
              <a:spcAft>
                <a:spcPts val="0"/>
              </a:spcAft>
              <a:buSzPts val="1100"/>
              <a:buNone/>
              <a:defRPr b="0" i="0" sz="1800" u="none" cap="none" strike="noStrike">
                <a:solidFill>
                  <a:schemeClr val="lt1"/>
                </a:solidFill>
                <a:latin typeface="Arial"/>
                <a:ea typeface="Arial"/>
                <a:cs typeface="Arial"/>
                <a:sym typeface="Arial"/>
              </a:defRPr>
            </a:lvl9pPr>
          </a:lstStyle>
          <a:p/>
        </p:txBody>
      </p:sp>
      <p:sp>
        <p:nvSpPr>
          <p:cNvPr id="308" name="Google Shape;308;p51"/>
          <p:cNvSpPr txBox="1"/>
          <p:nvPr>
            <p:ph idx="12" type="sldNum"/>
          </p:nvPr>
        </p:nvSpPr>
        <p:spPr>
          <a:xfrm>
            <a:off x="8647113" y="4806554"/>
            <a:ext cx="366600" cy="273900"/>
          </a:xfrm>
          <a:prstGeom prst="rect">
            <a:avLst/>
          </a:prstGeom>
          <a:noFill/>
          <a:ln>
            <a:noFill/>
          </a:ln>
        </p:spPr>
        <p:txBody>
          <a:bodyPr anchorCtr="0" anchor="b" bIns="34275" lIns="68575" spcFirstLastPara="1" rIns="68575" wrap="square" tIns="34275">
            <a:noAutofit/>
          </a:bodyPr>
          <a:lstStyle>
            <a:lvl1pPr indent="0" lvl="0" marL="0" marR="0" rtl="0" algn="r">
              <a:spcBef>
                <a:spcPts val="0"/>
              </a:spcBef>
              <a:spcAft>
                <a:spcPts val="0"/>
              </a:spcAft>
              <a:buNone/>
              <a:defRPr sz="800">
                <a:solidFill>
                  <a:schemeClr val="dk1"/>
                </a:solidFill>
                <a:latin typeface="Arial"/>
                <a:ea typeface="Arial"/>
                <a:cs typeface="Arial"/>
                <a:sym typeface="Arial"/>
              </a:defRPr>
            </a:lvl1pPr>
            <a:lvl2pPr indent="0" lvl="1" marL="0" marR="0" rtl="0" algn="r">
              <a:spcBef>
                <a:spcPts val="0"/>
              </a:spcBef>
              <a:spcAft>
                <a:spcPts val="0"/>
              </a:spcAft>
              <a:buNone/>
              <a:defRPr sz="800">
                <a:solidFill>
                  <a:schemeClr val="dk1"/>
                </a:solidFill>
                <a:latin typeface="Arial"/>
                <a:ea typeface="Arial"/>
                <a:cs typeface="Arial"/>
                <a:sym typeface="Arial"/>
              </a:defRPr>
            </a:lvl2pPr>
            <a:lvl3pPr indent="0" lvl="2" marL="0" marR="0" rtl="0" algn="r">
              <a:spcBef>
                <a:spcPts val="0"/>
              </a:spcBef>
              <a:spcAft>
                <a:spcPts val="0"/>
              </a:spcAft>
              <a:buNone/>
              <a:defRPr sz="800">
                <a:solidFill>
                  <a:schemeClr val="dk1"/>
                </a:solidFill>
                <a:latin typeface="Arial"/>
                <a:ea typeface="Arial"/>
                <a:cs typeface="Arial"/>
                <a:sym typeface="Arial"/>
              </a:defRPr>
            </a:lvl3pPr>
            <a:lvl4pPr indent="0" lvl="3" marL="0" marR="0" rtl="0" algn="r">
              <a:spcBef>
                <a:spcPts val="0"/>
              </a:spcBef>
              <a:spcAft>
                <a:spcPts val="0"/>
              </a:spcAft>
              <a:buNone/>
              <a:defRPr sz="800">
                <a:solidFill>
                  <a:schemeClr val="dk1"/>
                </a:solidFill>
                <a:latin typeface="Arial"/>
                <a:ea typeface="Arial"/>
                <a:cs typeface="Arial"/>
                <a:sym typeface="Arial"/>
              </a:defRPr>
            </a:lvl4pPr>
            <a:lvl5pPr indent="0" lvl="4" marL="0" marR="0" rtl="0" algn="r">
              <a:spcBef>
                <a:spcPts val="0"/>
              </a:spcBef>
              <a:spcAft>
                <a:spcPts val="0"/>
              </a:spcAft>
              <a:buNone/>
              <a:defRPr sz="800">
                <a:solidFill>
                  <a:schemeClr val="dk1"/>
                </a:solidFill>
                <a:latin typeface="Arial"/>
                <a:ea typeface="Arial"/>
                <a:cs typeface="Arial"/>
                <a:sym typeface="Arial"/>
              </a:defRPr>
            </a:lvl5pPr>
            <a:lvl6pPr indent="0" lvl="5" marL="0" marR="0" rtl="0" algn="r">
              <a:spcBef>
                <a:spcPts val="0"/>
              </a:spcBef>
              <a:spcAft>
                <a:spcPts val="0"/>
              </a:spcAft>
              <a:buNone/>
              <a:defRPr sz="800">
                <a:solidFill>
                  <a:schemeClr val="dk1"/>
                </a:solidFill>
                <a:latin typeface="Arial"/>
                <a:ea typeface="Arial"/>
                <a:cs typeface="Arial"/>
                <a:sym typeface="Arial"/>
              </a:defRPr>
            </a:lvl6pPr>
            <a:lvl7pPr indent="0" lvl="6" marL="0" marR="0" rtl="0" algn="r">
              <a:spcBef>
                <a:spcPts val="0"/>
              </a:spcBef>
              <a:spcAft>
                <a:spcPts val="0"/>
              </a:spcAft>
              <a:buNone/>
              <a:defRPr sz="800">
                <a:solidFill>
                  <a:schemeClr val="dk1"/>
                </a:solidFill>
                <a:latin typeface="Arial"/>
                <a:ea typeface="Arial"/>
                <a:cs typeface="Arial"/>
                <a:sym typeface="Arial"/>
              </a:defRPr>
            </a:lvl7pPr>
            <a:lvl8pPr indent="0" lvl="7" marL="0" marR="0" rtl="0" algn="r">
              <a:spcBef>
                <a:spcPts val="0"/>
              </a:spcBef>
              <a:spcAft>
                <a:spcPts val="0"/>
              </a:spcAft>
              <a:buNone/>
              <a:defRPr sz="800">
                <a:solidFill>
                  <a:schemeClr val="dk1"/>
                </a:solidFill>
                <a:latin typeface="Arial"/>
                <a:ea typeface="Arial"/>
                <a:cs typeface="Arial"/>
                <a:sym typeface="Arial"/>
              </a:defRPr>
            </a:lvl8pPr>
            <a:lvl9pPr indent="0" lvl="8" marL="0" marR="0" rtl="0" algn="r">
              <a:spcBef>
                <a:spcPts val="0"/>
              </a:spcBef>
              <a:spcAft>
                <a:spcPts val="0"/>
              </a:spcAft>
              <a:buNone/>
              <a:defRPr sz="800">
                <a:solidFill>
                  <a:schemeClr val="dk1"/>
                </a:solidFill>
                <a:latin typeface="Arial"/>
                <a:ea typeface="Arial"/>
                <a:cs typeface="Arial"/>
                <a:sym typeface="Arial"/>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p:cSld name="SECTION_HEADER_1">
    <p:bg>
      <p:bgPr>
        <a:blipFill>
          <a:blip r:embed="rId2">
            <a:alphaModFix/>
          </a:blip>
          <a:stretch>
            <a:fillRect/>
          </a:stretch>
        </a:blipFill>
      </p:bgPr>
    </p:bg>
    <p:spTree>
      <p:nvGrpSpPr>
        <p:cNvPr id="34" name="Shape 34"/>
        <p:cNvGrpSpPr/>
        <p:nvPr/>
      </p:nvGrpSpPr>
      <p:grpSpPr>
        <a:xfrm>
          <a:off x="0" y="0"/>
          <a:ext cx="0" cy="0"/>
          <a:chOff x="0" y="0"/>
          <a:chExt cx="0" cy="0"/>
        </a:xfrm>
      </p:grpSpPr>
      <p:sp>
        <p:nvSpPr>
          <p:cNvPr id="35" name="Google Shape;35;p6"/>
          <p:cNvSpPr txBox="1"/>
          <p:nvPr>
            <p:ph type="title"/>
          </p:nvPr>
        </p:nvSpPr>
        <p:spPr>
          <a:xfrm>
            <a:off x="3596625" y="2829600"/>
            <a:ext cx="5799300" cy="6171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3000"/>
              <a:buFont typeface="Proxima Nova"/>
              <a:buNone/>
              <a:defRPr>
                <a:solidFill>
                  <a:schemeClr val="lt1"/>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6" name="Google Shape;36;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37" name="Google Shape;37;p6"/>
          <p:cNvSpPr/>
          <p:nvPr/>
        </p:nvSpPr>
        <p:spPr>
          <a:xfrm rot="-5400000">
            <a:off x="4410332" y="2547258"/>
            <a:ext cx="240300" cy="2403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logo.png" id="38" name="Google Shape;38;p6"/>
          <p:cNvPicPr preferRelativeResize="0"/>
          <p:nvPr/>
        </p:nvPicPr>
        <p:blipFill>
          <a:blip r:embed="rId3">
            <a:alphaModFix/>
          </a:blip>
          <a:stretch>
            <a:fillRect/>
          </a:stretch>
        </p:blipFill>
        <p:spPr>
          <a:xfrm>
            <a:off x="3573075" y="1829425"/>
            <a:ext cx="606788" cy="729187"/>
          </a:xfrm>
          <a:prstGeom prst="rect">
            <a:avLst/>
          </a:prstGeom>
          <a:noFill/>
          <a:ln>
            <a:noFill/>
          </a:ln>
        </p:spPr>
      </p:pic>
      <p:sp>
        <p:nvSpPr>
          <p:cNvPr id="39" name="Google Shape;39;p6"/>
          <p:cNvSpPr txBox="1"/>
          <p:nvPr>
            <p:ph idx="2" type="title"/>
          </p:nvPr>
        </p:nvSpPr>
        <p:spPr>
          <a:xfrm>
            <a:off x="4642435" y="2517213"/>
            <a:ext cx="3707700" cy="3516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a:blip r:embed="rId2">
            <a:alphaModFix/>
          </a:blip>
          <a:stretch>
            <a:fillRect/>
          </a:stretch>
        </a:blipFill>
      </p:bgPr>
    </p:bg>
    <p:spTree>
      <p:nvGrpSpPr>
        <p:cNvPr id="313" name="Shape 313"/>
        <p:cNvGrpSpPr/>
        <p:nvPr/>
      </p:nvGrpSpPr>
      <p:grpSpPr>
        <a:xfrm>
          <a:off x="0" y="0"/>
          <a:ext cx="0" cy="0"/>
          <a:chOff x="0" y="0"/>
          <a:chExt cx="0" cy="0"/>
        </a:xfrm>
      </p:grpSpPr>
      <p:sp>
        <p:nvSpPr>
          <p:cNvPr id="314" name="Google Shape;314;p53"/>
          <p:cNvSpPr txBox="1"/>
          <p:nvPr>
            <p:ph type="ctrTitle"/>
          </p:nvPr>
        </p:nvSpPr>
        <p:spPr>
          <a:xfrm>
            <a:off x="2163061" y="2605438"/>
            <a:ext cx="4807500" cy="524100"/>
          </a:xfrm>
          <a:prstGeom prst="rect">
            <a:avLst/>
          </a:prstGeom>
          <a:solidFill>
            <a:srgbClr val="FFFFFF">
              <a:alpha val="8540"/>
            </a:srgbClr>
          </a:solidFill>
        </p:spPr>
        <p:txBody>
          <a:bodyPr anchorCtr="0" anchor="b" bIns="91425" lIns="91425" spcFirstLastPara="1" rIns="91425" wrap="square" tIns="91425"/>
          <a:lstStyle>
            <a:lvl1pPr lvl="0" rtl="0" algn="ctr">
              <a:spcBef>
                <a:spcPts val="0"/>
              </a:spcBef>
              <a:spcAft>
                <a:spcPts val="0"/>
              </a:spcAft>
              <a:buClr>
                <a:schemeClr val="lt1"/>
              </a:buClr>
              <a:buSzPts val="2600"/>
              <a:buFont typeface="Proxima Nova"/>
              <a:buNone/>
              <a:defRPr b="1" sz="2600">
                <a:solidFill>
                  <a:schemeClr val="lt1"/>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15" name="Google Shape;315;p53"/>
          <p:cNvSpPr txBox="1"/>
          <p:nvPr>
            <p:ph idx="1" type="subTitle"/>
          </p:nvPr>
        </p:nvSpPr>
        <p:spPr>
          <a:xfrm>
            <a:off x="2168350" y="3124250"/>
            <a:ext cx="4807500" cy="248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chemeClr val="lt1"/>
              </a:buClr>
              <a:buSzPts val="900"/>
              <a:buFont typeface="Proxima Nova"/>
              <a:buNone/>
              <a:defRPr sz="900">
                <a:solidFill>
                  <a:schemeClr val="lt1"/>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16" name="Google Shape;316;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317" name="Google Shape;317;p53"/>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1">
  <p:cSld name="TITLE_2">
    <p:bg>
      <p:bgPr>
        <a:blipFill>
          <a:blip r:embed="rId2">
            <a:alphaModFix/>
          </a:blip>
          <a:stretch>
            <a:fillRect/>
          </a:stretch>
        </a:blipFill>
      </p:bgPr>
    </p:bg>
    <p:spTree>
      <p:nvGrpSpPr>
        <p:cNvPr id="318" name="Shape 318"/>
        <p:cNvGrpSpPr/>
        <p:nvPr/>
      </p:nvGrpSpPr>
      <p:grpSpPr>
        <a:xfrm>
          <a:off x="0" y="0"/>
          <a:ext cx="0" cy="0"/>
          <a:chOff x="0" y="0"/>
          <a:chExt cx="0" cy="0"/>
        </a:xfrm>
      </p:grpSpPr>
      <p:sp>
        <p:nvSpPr>
          <p:cNvPr id="319" name="Google Shape;319;p54"/>
          <p:cNvSpPr txBox="1"/>
          <p:nvPr>
            <p:ph type="ctrTitle"/>
          </p:nvPr>
        </p:nvSpPr>
        <p:spPr>
          <a:xfrm>
            <a:off x="410876" y="2838242"/>
            <a:ext cx="6908100" cy="607800"/>
          </a:xfrm>
          <a:prstGeom prst="rect">
            <a:avLst/>
          </a:prstGeom>
        </p:spPr>
        <p:txBody>
          <a:bodyPr anchorCtr="0" anchor="b" bIns="91425" lIns="91425" spcFirstLastPara="1" rIns="91425" wrap="square" tIns="91425"/>
          <a:lstStyle>
            <a:lvl1pPr lvl="0" rtl="0" algn="l">
              <a:spcBef>
                <a:spcPts val="0"/>
              </a:spcBef>
              <a:spcAft>
                <a:spcPts val="0"/>
              </a:spcAft>
              <a:buClr>
                <a:schemeClr val="lt1"/>
              </a:buClr>
              <a:buSzPts val="3600"/>
              <a:buFont typeface="Proxima Nova"/>
              <a:buNone/>
              <a:defRPr b="1" sz="3600">
                <a:solidFill>
                  <a:schemeClr val="lt1"/>
                </a:solidFill>
                <a:latin typeface="Proxima Nova"/>
                <a:ea typeface="Proxima Nova"/>
                <a:cs typeface="Proxima Nova"/>
                <a:sym typeface="Proxima Nova"/>
              </a:defRPr>
            </a:lvl1pPr>
            <a:lvl2pPr lvl="1" rtl="0" algn="ctr">
              <a:spcBef>
                <a:spcPts val="0"/>
              </a:spcBef>
              <a:spcAft>
                <a:spcPts val="0"/>
              </a:spcAft>
              <a:buClr>
                <a:schemeClr val="lt1"/>
              </a:buClr>
              <a:buSzPts val="5200"/>
              <a:buNone/>
              <a:defRPr sz="5200">
                <a:solidFill>
                  <a:schemeClr val="lt1"/>
                </a:solidFill>
              </a:defRPr>
            </a:lvl2pPr>
            <a:lvl3pPr lvl="2" rtl="0" algn="ctr">
              <a:spcBef>
                <a:spcPts val="0"/>
              </a:spcBef>
              <a:spcAft>
                <a:spcPts val="0"/>
              </a:spcAft>
              <a:buClr>
                <a:schemeClr val="lt1"/>
              </a:buClr>
              <a:buSzPts val="5200"/>
              <a:buNone/>
              <a:defRPr sz="5200">
                <a:solidFill>
                  <a:schemeClr val="lt1"/>
                </a:solidFill>
              </a:defRPr>
            </a:lvl3pPr>
            <a:lvl4pPr lvl="3" rtl="0" algn="ctr">
              <a:spcBef>
                <a:spcPts val="0"/>
              </a:spcBef>
              <a:spcAft>
                <a:spcPts val="0"/>
              </a:spcAft>
              <a:buClr>
                <a:schemeClr val="lt1"/>
              </a:buClr>
              <a:buSzPts val="5200"/>
              <a:buNone/>
              <a:defRPr sz="5200">
                <a:solidFill>
                  <a:schemeClr val="lt1"/>
                </a:solidFill>
              </a:defRPr>
            </a:lvl4pPr>
            <a:lvl5pPr lvl="4" rtl="0" algn="ctr">
              <a:spcBef>
                <a:spcPts val="0"/>
              </a:spcBef>
              <a:spcAft>
                <a:spcPts val="0"/>
              </a:spcAft>
              <a:buClr>
                <a:schemeClr val="lt1"/>
              </a:buClr>
              <a:buSzPts val="5200"/>
              <a:buNone/>
              <a:defRPr sz="5200">
                <a:solidFill>
                  <a:schemeClr val="lt1"/>
                </a:solidFill>
              </a:defRPr>
            </a:lvl5pPr>
            <a:lvl6pPr lvl="5" rtl="0" algn="ctr">
              <a:spcBef>
                <a:spcPts val="0"/>
              </a:spcBef>
              <a:spcAft>
                <a:spcPts val="0"/>
              </a:spcAft>
              <a:buClr>
                <a:schemeClr val="lt1"/>
              </a:buClr>
              <a:buSzPts val="5200"/>
              <a:buNone/>
              <a:defRPr sz="5200">
                <a:solidFill>
                  <a:schemeClr val="lt1"/>
                </a:solidFill>
              </a:defRPr>
            </a:lvl6pPr>
            <a:lvl7pPr lvl="6" rtl="0" algn="ctr">
              <a:spcBef>
                <a:spcPts val="0"/>
              </a:spcBef>
              <a:spcAft>
                <a:spcPts val="0"/>
              </a:spcAft>
              <a:buClr>
                <a:schemeClr val="lt1"/>
              </a:buClr>
              <a:buSzPts val="5200"/>
              <a:buNone/>
              <a:defRPr sz="5200">
                <a:solidFill>
                  <a:schemeClr val="lt1"/>
                </a:solidFill>
              </a:defRPr>
            </a:lvl7pPr>
            <a:lvl8pPr lvl="7" rtl="0" algn="ctr">
              <a:spcBef>
                <a:spcPts val="0"/>
              </a:spcBef>
              <a:spcAft>
                <a:spcPts val="0"/>
              </a:spcAft>
              <a:buClr>
                <a:schemeClr val="lt1"/>
              </a:buClr>
              <a:buSzPts val="5200"/>
              <a:buNone/>
              <a:defRPr sz="5200">
                <a:solidFill>
                  <a:schemeClr val="lt1"/>
                </a:solidFill>
              </a:defRPr>
            </a:lvl8pPr>
            <a:lvl9pPr lvl="8" rtl="0" algn="ctr">
              <a:spcBef>
                <a:spcPts val="0"/>
              </a:spcBef>
              <a:spcAft>
                <a:spcPts val="0"/>
              </a:spcAft>
              <a:buClr>
                <a:schemeClr val="lt1"/>
              </a:buClr>
              <a:buSzPts val="5200"/>
              <a:buNone/>
              <a:defRPr sz="5200">
                <a:solidFill>
                  <a:schemeClr val="lt1"/>
                </a:solidFill>
              </a:defRPr>
            </a:lvl9pPr>
          </a:lstStyle>
          <a:p/>
        </p:txBody>
      </p:sp>
      <p:sp>
        <p:nvSpPr>
          <p:cNvPr id="320" name="Google Shape;320;p54"/>
          <p:cNvSpPr txBox="1"/>
          <p:nvPr>
            <p:ph idx="1" type="subTitle"/>
          </p:nvPr>
        </p:nvSpPr>
        <p:spPr>
          <a:xfrm>
            <a:off x="449318" y="3335683"/>
            <a:ext cx="5268900" cy="570300"/>
          </a:xfrm>
          <a:prstGeom prst="rect">
            <a:avLst/>
          </a:prstGeom>
        </p:spPr>
        <p:txBody>
          <a:bodyPr anchorCtr="0" anchor="t" bIns="91425" lIns="91425" spcFirstLastPara="1" rIns="91425" wrap="square" tIns="91425"/>
          <a:lstStyle>
            <a:lvl1pPr lvl="0" rtl="0">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21" name="Google Shape;321;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322" name="Google Shape;322;p54"/>
          <p:cNvPicPr preferRelativeResize="0"/>
          <p:nvPr/>
        </p:nvPicPr>
        <p:blipFill>
          <a:blip r:embed="rId3">
            <a:alphaModFix/>
          </a:blip>
          <a:stretch>
            <a:fillRect/>
          </a:stretch>
        </p:blipFill>
        <p:spPr>
          <a:xfrm>
            <a:off x="370950" y="1316542"/>
            <a:ext cx="2051175" cy="2051149"/>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2">
  <p:cSld name="TITLE_3">
    <p:bg>
      <p:bgPr>
        <a:blipFill>
          <a:blip r:embed="rId2">
            <a:alphaModFix/>
          </a:blip>
          <a:stretch>
            <a:fillRect/>
          </a:stretch>
        </a:blipFill>
      </p:bgPr>
    </p:bg>
    <p:spTree>
      <p:nvGrpSpPr>
        <p:cNvPr id="323" name="Shape 323"/>
        <p:cNvGrpSpPr/>
        <p:nvPr/>
      </p:nvGrpSpPr>
      <p:grpSpPr>
        <a:xfrm>
          <a:off x="0" y="0"/>
          <a:ext cx="0" cy="0"/>
          <a:chOff x="0" y="0"/>
          <a:chExt cx="0" cy="0"/>
        </a:xfrm>
      </p:grpSpPr>
      <p:sp>
        <p:nvSpPr>
          <p:cNvPr id="324" name="Google Shape;324;p55"/>
          <p:cNvSpPr txBox="1"/>
          <p:nvPr>
            <p:ph type="ctrTitle"/>
          </p:nvPr>
        </p:nvSpPr>
        <p:spPr>
          <a:xfrm>
            <a:off x="1837775" y="3007763"/>
            <a:ext cx="5404500" cy="4674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b="1" sz="3000">
                <a:solidFill>
                  <a:srgbClr val="FFFFFF"/>
                </a:solidFill>
                <a:latin typeface="Proxima Nova"/>
                <a:ea typeface="Proxima Nova"/>
                <a:cs typeface="Proxima Nova"/>
                <a:sym typeface="Proxima Nova"/>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25" name="Google Shape;325;p55"/>
          <p:cNvSpPr txBox="1"/>
          <p:nvPr>
            <p:ph idx="1" type="subTitle"/>
          </p:nvPr>
        </p:nvSpPr>
        <p:spPr>
          <a:xfrm>
            <a:off x="2010675" y="3530100"/>
            <a:ext cx="5001000" cy="217800"/>
          </a:xfrm>
          <a:prstGeom prst="rect">
            <a:avLst/>
          </a:prstGeom>
        </p:spPr>
        <p:txBody>
          <a:bodyPr anchorCtr="0" anchor="ctr" bIns="91425" lIns="91425" spcFirstLastPara="1" rIns="91425" wrap="square" tIns="91425"/>
          <a:lstStyle>
            <a:lvl1pPr lvl="0" rtl="0" algn="ctr">
              <a:lnSpc>
                <a:spcPct val="100000"/>
              </a:lnSpc>
              <a:spcBef>
                <a:spcPts val="0"/>
              </a:spcBef>
              <a:spcAft>
                <a:spcPts val="0"/>
              </a:spcAft>
              <a:buClr>
                <a:srgbClr val="FFFFFF"/>
              </a:buClr>
              <a:buSzPts val="1000"/>
              <a:buFont typeface="Proxima Nova"/>
              <a:buNone/>
              <a:defRPr sz="1000">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26" name="Google Shape;326;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327" name="Google Shape;327;p55"/>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328" name="Google Shape;328;p55"/>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blipFill>
          <a:blip r:embed="rId2">
            <a:alphaModFix/>
          </a:blip>
          <a:stretch>
            <a:fillRect/>
          </a:stretch>
        </a:blipFill>
      </p:bgPr>
    </p:bg>
    <p:spTree>
      <p:nvGrpSpPr>
        <p:cNvPr id="329" name="Shape 329"/>
        <p:cNvGrpSpPr/>
        <p:nvPr/>
      </p:nvGrpSpPr>
      <p:grpSpPr>
        <a:xfrm>
          <a:off x="0" y="0"/>
          <a:ext cx="0" cy="0"/>
          <a:chOff x="0" y="0"/>
          <a:chExt cx="0" cy="0"/>
        </a:xfrm>
      </p:grpSpPr>
      <p:sp>
        <p:nvSpPr>
          <p:cNvPr id="330" name="Google Shape;330;p56"/>
          <p:cNvSpPr txBox="1"/>
          <p:nvPr>
            <p:ph type="title"/>
          </p:nvPr>
        </p:nvSpPr>
        <p:spPr>
          <a:xfrm>
            <a:off x="2279400" y="2465777"/>
            <a:ext cx="4696200" cy="534000"/>
          </a:xfrm>
          <a:prstGeom prst="rect">
            <a:avLst/>
          </a:prstGeom>
          <a:solidFill>
            <a:srgbClr val="FFFFFF">
              <a:alpha val="8540"/>
            </a:srgbClr>
          </a:solidFill>
        </p:spPr>
        <p:txBody>
          <a:bodyPr anchorCtr="0" anchor="ctr" bIns="91425" lIns="91425" spcFirstLastPara="1" rIns="91425" wrap="square" tIns="91425"/>
          <a:lstStyle>
            <a:lvl1pPr lvl="0" rtl="0" algn="ctr">
              <a:spcBef>
                <a:spcPts val="0"/>
              </a:spcBef>
              <a:spcAft>
                <a:spcPts val="0"/>
              </a:spcAft>
              <a:buClr>
                <a:srgbClr val="FFFFFF"/>
              </a:buClr>
              <a:buSzPts val="2000"/>
              <a:buFont typeface="Proxima Nova"/>
              <a:buNone/>
              <a:defRPr sz="2000">
                <a:solidFill>
                  <a:srgbClr val="FFFFFF"/>
                </a:solidFill>
                <a:latin typeface="Proxima Nova"/>
                <a:ea typeface="Proxima Nova"/>
                <a:cs typeface="Proxima Nova"/>
                <a:sym typeface="Proxima Nova"/>
              </a:defRPr>
            </a:lvl1pPr>
            <a:lvl2pPr lvl="1"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2pPr>
            <a:lvl3pPr lvl="2"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3pPr>
            <a:lvl4pPr lvl="3"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4pPr>
            <a:lvl5pPr lvl="4"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5pPr>
            <a:lvl6pPr lvl="5"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6pPr>
            <a:lvl7pPr lvl="6"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7pPr>
            <a:lvl8pPr lvl="7"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8pPr>
            <a:lvl9pPr lvl="8" rtl="0" algn="ctr">
              <a:spcBef>
                <a:spcPts val="0"/>
              </a:spcBef>
              <a:spcAft>
                <a:spcPts val="0"/>
              </a:spcAft>
              <a:buClr>
                <a:srgbClr val="FFFFFF"/>
              </a:buClr>
              <a:buSzPts val="3600"/>
              <a:buFont typeface="Proxima Nova"/>
              <a:buNone/>
              <a:defRPr sz="3600">
                <a:solidFill>
                  <a:srgbClr val="FFFFFF"/>
                </a:solidFill>
                <a:latin typeface="Proxima Nova"/>
                <a:ea typeface="Proxima Nova"/>
                <a:cs typeface="Proxima Nova"/>
                <a:sym typeface="Proxima Nova"/>
              </a:defRPr>
            </a:lvl9pPr>
          </a:lstStyle>
          <a:p/>
        </p:txBody>
      </p:sp>
      <p:sp>
        <p:nvSpPr>
          <p:cNvPr id="331" name="Google Shape;331;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id="332" name="Google Shape;332;p56"/>
          <p:cNvPicPr preferRelativeResize="0"/>
          <p:nvPr/>
        </p:nvPicPr>
        <p:blipFill>
          <a:blip r:embed="rId3">
            <a:alphaModFix/>
          </a:blip>
          <a:stretch>
            <a:fillRect/>
          </a:stretch>
        </p:blipFill>
        <p:spPr>
          <a:xfrm>
            <a:off x="3772316" y="1755731"/>
            <a:ext cx="613975" cy="613975"/>
          </a:xfrm>
          <a:prstGeom prst="rect">
            <a:avLst/>
          </a:prstGeom>
          <a:noFill/>
          <a:ln>
            <a:noFill/>
          </a:ln>
        </p:spPr>
      </p:pic>
      <p:sp>
        <p:nvSpPr>
          <p:cNvPr id="333" name="Google Shape;333;p56"/>
          <p:cNvSpPr txBox="1"/>
          <p:nvPr>
            <p:ph idx="2" type="title"/>
          </p:nvPr>
        </p:nvSpPr>
        <p:spPr>
          <a:xfrm>
            <a:off x="4252073" y="1934579"/>
            <a:ext cx="4584600" cy="3936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2400"/>
              <a:buFont typeface="Proxima Nova"/>
              <a:buNone/>
              <a:defRPr b="1" sz="2400">
                <a:solidFill>
                  <a:schemeClr val="lt1"/>
                </a:solidFill>
                <a:latin typeface="Proxima Nova"/>
                <a:ea typeface="Proxima Nova"/>
                <a:cs typeface="Proxima Nova"/>
                <a:sym typeface="Proxima Nova"/>
              </a:defRPr>
            </a:lvl1pPr>
            <a:lvl2pPr lvl="1"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2pPr>
            <a:lvl3pPr lvl="2"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3pPr>
            <a:lvl4pPr lvl="3"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4pPr>
            <a:lvl5pPr lvl="4"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5pPr>
            <a:lvl6pPr lvl="5"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6pPr>
            <a:lvl7pPr lvl="6"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7pPr>
            <a:lvl8pPr lvl="7"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8pPr>
            <a:lvl9pPr lvl="8" rtl="0">
              <a:spcBef>
                <a:spcPts val="0"/>
              </a:spcBef>
              <a:spcAft>
                <a:spcPts val="0"/>
              </a:spcAft>
              <a:buClr>
                <a:srgbClr val="253446"/>
              </a:buClr>
              <a:buSzPts val="2400"/>
              <a:buFont typeface="Proxima Nova"/>
              <a:buNone/>
              <a:defRPr b="1" sz="2400">
                <a:solidFill>
                  <a:srgbClr val="253446"/>
                </a:solidFill>
                <a:latin typeface="Proxima Nova"/>
                <a:ea typeface="Proxima Nova"/>
                <a:cs typeface="Proxima Nova"/>
                <a:sym typeface="Proxima Nova"/>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p:cSld name="SECTION_HEADER_1">
    <p:bg>
      <p:bgPr>
        <a:blipFill>
          <a:blip r:embed="rId2">
            <a:alphaModFix/>
          </a:blip>
          <a:stretch>
            <a:fillRect/>
          </a:stretch>
        </a:blipFill>
      </p:bgPr>
    </p:bg>
    <p:spTree>
      <p:nvGrpSpPr>
        <p:cNvPr id="334" name="Shape 334"/>
        <p:cNvGrpSpPr/>
        <p:nvPr/>
      </p:nvGrpSpPr>
      <p:grpSpPr>
        <a:xfrm>
          <a:off x="0" y="0"/>
          <a:ext cx="0" cy="0"/>
          <a:chOff x="0" y="0"/>
          <a:chExt cx="0" cy="0"/>
        </a:xfrm>
      </p:grpSpPr>
      <p:sp>
        <p:nvSpPr>
          <p:cNvPr id="335" name="Google Shape;335;p57"/>
          <p:cNvSpPr txBox="1"/>
          <p:nvPr>
            <p:ph type="title"/>
          </p:nvPr>
        </p:nvSpPr>
        <p:spPr>
          <a:xfrm>
            <a:off x="3596625" y="2829600"/>
            <a:ext cx="5799300" cy="6171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3000"/>
              <a:buFont typeface="Proxima Nova"/>
              <a:buNone/>
              <a:defRPr>
                <a:solidFill>
                  <a:schemeClr val="lt1"/>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36" name="Google Shape;336;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337" name="Google Shape;337;p57"/>
          <p:cNvSpPr/>
          <p:nvPr/>
        </p:nvSpPr>
        <p:spPr>
          <a:xfrm rot="-5400000">
            <a:off x="4410332" y="2547258"/>
            <a:ext cx="240300" cy="240300"/>
          </a:xfrm>
          <a:prstGeom prst="rtTriangle">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descr="logo.png" id="338" name="Google Shape;338;p57"/>
          <p:cNvPicPr preferRelativeResize="0"/>
          <p:nvPr/>
        </p:nvPicPr>
        <p:blipFill>
          <a:blip r:embed="rId3">
            <a:alphaModFix/>
          </a:blip>
          <a:stretch>
            <a:fillRect/>
          </a:stretch>
        </p:blipFill>
        <p:spPr>
          <a:xfrm>
            <a:off x="3573075" y="1829425"/>
            <a:ext cx="809050" cy="972251"/>
          </a:xfrm>
          <a:prstGeom prst="rect">
            <a:avLst/>
          </a:prstGeom>
          <a:noFill/>
          <a:ln>
            <a:noFill/>
          </a:ln>
        </p:spPr>
      </p:pic>
      <p:sp>
        <p:nvSpPr>
          <p:cNvPr id="339" name="Google Shape;339;p57"/>
          <p:cNvSpPr txBox="1"/>
          <p:nvPr>
            <p:ph idx="2" type="title"/>
          </p:nvPr>
        </p:nvSpPr>
        <p:spPr>
          <a:xfrm>
            <a:off x="4642435" y="2517213"/>
            <a:ext cx="3707700" cy="3516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000"/>
              <a:buFont typeface="Proxima Nova"/>
              <a:buNone/>
              <a:defRPr b="1" sz="2000">
                <a:solidFill>
                  <a:schemeClr val="lt1"/>
                </a:solidFill>
                <a:latin typeface="Proxima Nova"/>
                <a:ea typeface="Proxima Nova"/>
                <a:cs typeface="Proxima Nova"/>
                <a:sym typeface="Proxima Nova"/>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_HEADER_2">
    <p:bg>
      <p:bgPr>
        <a:blipFill>
          <a:blip r:embed="rId2">
            <a:alphaModFix/>
          </a:blip>
          <a:stretch>
            <a:fillRect/>
          </a:stretch>
        </a:blipFill>
      </p:bgPr>
    </p:bg>
    <p:spTree>
      <p:nvGrpSpPr>
        <p:cNvPr id="340" name="Shape 340"/>
        <p:cNvGrpSpPr/>
        <p:nvPr/>
      </p:nvGrpSpPr>
      <p:grpSpPr>
        <a:xfrm>
          <a:off x="0" y="0"/>
          <a:ext cx="0" cy="0"/>
          <a:chOff x="0" y="0"/>
          <a:chExt cx="0" cy="0"/>
        </a:xfrm>
      </p:grpSpPr>
      <p:sp>
        <p:nvSpPr>
          <p:cNvPr id="341" name="Google Shape;341;p58"/>
          <p:cNvSpPr txBox="1"/>
          <p:nvPr>
            <p:ph type="title"/>
          </p:nvPr>
        </p:nvSpPr>
        <p:spPr>
          <a:xfrm>
            <a:off x="311700" y="2951275"/>
            <a:ext cx="85206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sz="3000">
                <a:solidFill>
                  <a:srgbClr val="FFFFFF"/>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42" name="Google Shape;342;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logo.png" id="343" name="Google Shape;343;p58"/>
          <p:cNvPicPr preferRelativeResize="0"/>
          <p:nvPr/>
        </p:nvPicPr>
        <p:blipFill>
          <a:blip r:embed="rId3">
            <a:alphaModFix/>
          </a:blip>
          <a:stretch>
            <a:fillRect/>
          </a:stretch>
        </p:blipFill>
        <p:spPr>
          <a:xfrm>
            <a:off x="4101559" y="1469900"/>
            <a:ext cx="785330" cy="943775"/>
          </a:xfrm>
          <a:prstGeom prst="rect">
            <a:avLst/>
          </a:prstGeom>
          <a:noFill/>
          <a:ln>
            <a:noFill/>
          </a:ln>
        </p:spPr>
      </p:pic>
      <p:cxnSp>
        <p:nvCxnSpPr>
          <p:cNvPr id="344" name="Google Shape;344;p58"/>
          <p:cNvCxnSpPr/>
          <p:nvPr/>
        </p:nvCxnSpPr>
        <p:spPr>
          <a:xfrm>
            <a:off x="2465325" y="2921100"/>
            <a:ext cx="4219800" cy="0"/>
          </a:xfrm>
          <a:prstGeom prst="straightConnector1">
            <a:avLst/>
          </a:prstGeom>
          <a:noFill/>
          <a:ln cap="flat" cmpd="sng" w="9525">
            <a:solidFill>
              <a:srgbClr val="FFFFFF"/>
            </a:solidFill>
            <a:prstDash val="solid"/>
            <a:round/>
            <a:headEnd len="med" w="med" type="none"/>
            <a:tailEnd len="med" w="med" type="none"/>
          </a:ln>
        </p:spPr>
      </p:cxnSp>
      <p:sp>
        <p:nvSpPr>
          <p:cNvPr id="345" name="Google Shape;345;p58"/>
          <p:cNvSpPr txBox="1"/>
          <p:nvPr>
            <p:ph idx="2" type="title"/>
          </p:nvPr>
        </p:nvSpPr>
        <p:spPr>
          <a:xfrm>
            <a:off x="1299897" y="2338775"/>
            <a:ext cx="65313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500"/>
              <a:buFont typeface="Proxima Nova Semibold"/>
              <a:buNone/>
              <a:defRPr sz="3500">
                <a:solidFill>
                  <a:srgbClr val="FFFFFF"/>
                </a:solidFill>
                <a:latin typeface="Proxima Nova Semibold"/>
                <a:ea typeface="Proxima Nova Semibold"/>
                <a:cs typeface="Proxima Nova Semibold"/>
                <a:sym typeface="Proxima Nova Semibold"/>
              </a:defRPr>
            </a:lvl1pPr>
            <a:lvl2pPr lvl="1"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2pPr>
            <a:lvl3pPr lvl="2"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3pPr>
            <a:lvl4pPr lvl="3"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4pPr>
            <a:lvl5pPr lvl="4"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5pPr>
            <a:lvl6pPr lvl="5"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6pPr>
            <a:lvl7pPr lvl="6"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7pPr>
            <a:lvl8pPr lvl="7"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8pPr>
            <a:lvl9pPr lvl="8"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46" name="Shape 346"/>
        <p:cNvGrpSpPr/>
        <p:nvPr/>
      </p:nvGrpSpPr>
      <p:grpSpPr>
        <a:xfrm>
          <a:off x="0" y="0"/>
          <a:ext cx="0" cy="0"/>
          <a:chOff x="0" y="0"/>
          <a:chExt cx="0" cy="0"/>
        </a:xfrm>
      </p:grpSpPr>
      <p:sp>
        <p:nvSpPr>
          <p:cNvPr id="347" name="Google Shape;347;p59"/>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348" name="Google Shape;348;p59"/>
          <p:cNvSpPr txBox="1"/>
          <p:nvPr>
            <p:ph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49" name="Google Shape;349;p59"/>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
        <p:nvSpPr>
          <p:cNvPr id="350" name="Google Shape;350;p59"/>
          <p:cNvSpPr txBox="1"/>
          <p:nvPr>
            <p:ph idx="1" type="body"/>
          </p:nvPr>
        </p:nvSpPr>
        <p:spPr>
          <a:xfrm>
            <a:off x="311700" y="1397475"/>
            <a:ext cx="8520600" cy="31713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51" name="Google Shape;351;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352" name="Google Shape;352;p59"/>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53" name="Shape 353"/>
        <p:cNvGrpSpPr/>
        <p:nvPr/>
      </p:nvGrpSpPr>
      <p:grpSpPr>
        <a:xfrm>
          <a:off x="0" y="0"/>
          <a:ext cx="0" cy="0"/>
          <a:chOff x="0" y="0"/>
          <a:chExt cx="0" cy="0"/>
        </a:xfrm>
      </p:grpSpPr>
      <p:sp>
        <p:nvSpPr>
          <p:cNvPr id="354" name="Google Shape;354;p60"/>
          <p:cNvSpPr txBox="1"/>
          <p:nvPr>
            <p:ph idx="1" type="body"/>
          </p:nvPr>
        </p:nvSpPr>
        <p:spPr>
          <a:xfrm>
            <a:off x="311700" y="1460950"/>
            <a:ext cx="37818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55" name="Google Shape;355;p60"/>
          <p:cNvSpPr txBox="1"/>
          <p:nvPr>
            <p:ph idx="2" type="body"/>
          </p:nvPr>
        </p:nvSpPr>
        <p:spPr>
          <a:xfrm>
            <a:off x="4484750" y="1460975"/>
            <a:ext cx="43053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56" name="Google Shape;356;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357" name="Google Shape;357;p60"/>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358" name="Google Shape;358;p60"/>
          <p:cNvSpPr txBox="1"/>
          <p:nvPr>
            <p:ph type="title"/>
          </p:nvPr>
        </p:nvSpPr>
        <p:spPr>
          <a:xfrm>
            <a:off x="0" y="279475"/>
            <a:ext cx="27447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59" name="Google Shape;359;p60"/>
          <p:cNvSpPr txBox="1"/>
          <p:nvPr>
            <p:ph idx="3"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360" name="Google Shape;360;p60"/>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cxnSp>
        <p:nvCxnSpPr>
          <p:cNvPr id="361" name="Google Shape;361;p60"/>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2">
  <p:cSld name="TITLE_AND_TWO_COLUMNS_2">
    <p:spTree>
      <p:nvGrpSpPr>
        <p:cNvPr id="362" name="Shape 362"/>
        <p:cNvGrpSpPr/>
        <p:nvPr/>
      </p:nvGrpSpPr>
      <p:grpSpPr>
        <a:xfrm>
          <a:off x="0" y="0"/>
          <a:ext cx="0" cy="0"/>
          <a:chOff x="0" y="0"/>
          <a:chExt cx="0" cy="0"/>
        </a:xfrm>
      </p:grpSpPr>
      <p:sp>
        <p:nvSpPr>
          <p:cNvPr id="363" name="Google Shape;363;p61"/>
          <p:cNvSpPr txBox="1"/>
          <p:nvPr>
            <p:ph idx="1" type="body"/>
          </p:nvPr>
        </p:nvSpPr>
        <p:spPr>
          <a:xfrm>
            <a:off x="4664225" y="1460950"/>
            <a:ext cx="38451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64" name="Google Shape;364;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365" name="Google Shape;365;p61"/>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366" name="Google Shape;366;p61"/>
          <p:cNvSpPr txBox="1"/>
          <p:nvPr>
            <p:ph type="title"/>
          </p:nvPr>
        </p:nvSpPr>
        <p:spPr>
          <a:xfrm>
            <a:off x="0" y="279475"/>
            <a:ext cx="28452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67" name="Google Shape;367;p61"/>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368" name="Google Shape;368;p61"/>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cxnSp>
        <p:nvCxnSpPr>
          <p:cNvPr id="369" name="Google Shape;369;p61"/>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op column">
  <p:cSld name="TITLE_AND_TWO_COLUMNS_1">
    <p:spTree>
      <p:nvGrpSpPr>
        <p:cNvPr id="370" name="Shape 370"/>
        <p:cNvGrpSpPr/>
        <p:nvPr/>
      </p:nvGrpSpPr>
      <p:grpSpPr>
        <a:xfrm>
          <a:off x="0" y="0"/>
          <a:ext cx="0" cy="0"/>
          <a:chOff x="0" y="0"/>
          <a:chExt cx="0" cy="0"/>
        </a:xfrm>
      </p:grpSpPr>
      <p:sp>
        <p:nvSpPr>
          <p:cNvPr id="371" name="Google Shape;371;p62"/>
          <p:cNvSpPr txBox="1"/>
          <p:nvPr>
            <p:ph idx="1" type="body"/>
          </p:nvPr>
        </p:nvSpPr>
        <p:spPr>
          <a:xfrm>
            <a:off x="613500" y="1460975"/>
            <a:ext cx="7859100" cy="16182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72" name="Google Shape;372;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373" name="Google Shape;373;p62"/>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374" name="Google Shape;374;p62"/>
          <p:cNvSpPr txBox="1"/>
          <p:nvPr>
            <p:ph type="title"/>
          </p:nvPr>
        </p:nvSpPr>
        <p:spPr>
          <a:xfrm>
            <a:off x="0" y="279475"/>
            <a:ext cx="2506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375" name="Google Shape;375;p62"/>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376" name="Google Shape;376;p62"/>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2">
  <p:cSld name="SECTION_HEADER_2">
    <p:bg>
      <p:bgPr>
        <a:blipFill>
          <a:blip r:embed="rId2">
            <a:alphaModFix/>
          </a:blip>
          <a:stretch>
            <a:fillRect/>
          </a:stretch>
        </a:blipFill>
      </p:bgPr>
    </p:bg>
    <p:spTree>
      <p:nvGrpSpPr>
        <p:cNvPr id="40" name="Shape 40"/>
        <p:cNvGrpSpPr/>
        <p:nvPr/>
      </p:nvGrpSpPr>
      <p:grpSpPr>
        <a:xfrm>
          <a:off x="0" y="0"/>
          <a:ext cx="0" cy="0"/>
          <a:chOff x="0" y="0"/>
          <a:chExt cx="0" cy="0"/>
        </a:xfrm>
      </p:grpSpPr>
      <p:sp>
        <p:nvSpPr>
          <p:cNvPr id="41" name="Google Shape;41;p7"/>
          <p:cNvSpPr txBox="1"/>
          <p:nvPr>
            <p:ph type="title"/>
          </p:nvPr>
        </p:nvSpPr>
        <p:spPr>
          <a:xfrm>
            <a:off x="311700" y="2951275"/>
            <a:ext cx="85206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000"/>
              <a:buFont typeface="Proxima Nova"/>
              <a:buNone/>
              <a:defRPr sz="3000">
                <a:solidFill>
                  <a:srgbClr val="FFFFFF"/>
                </a:solidFill>
                <a:latin typeface="Proxima Nova"/>
                <a:ea typeface="Proxima Nova"/>
                <a:cs typeface="Proxima Nova"/>
                <a:sym typeface="Proxima Nova"/>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2" name="Google Shape;4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logo.png" id="43" name="Google Shape;43;p7"/>
          <p:cNvPicPr preferRelativeResize="0"/>
          <p:nvPr/>
        </p:nvPicPr>
        <p:blipFill>
          <a:blip r:embed="rId3">
            <a:alphaModFix/>
          </a:blip>
          <a:stretch>
            <a:fillRect/>
          </a:stretch>
        </p:blipFill>
        <p:spPr>
          <a:xfrm>
            <a:off x="4101559" y="1469900"/>
            <a:ext cx="588998" cy="707831"/>
          </a:xfrm>
          <a:prstGeom prst="rect">
            <a:avLst/>
          </a:prstGeom>
          <a:noFill/>
          <a:ln>
            <a:noFill/>
          </a:ln>
        </p:spPr>
      </p:pic>
      <p:cxnSp>
        <p:nvCxnSpPr>
          <p:cNvPr id="44" name="Google Shape;44;p7"/>
          <p:cNvCxnSpPr/>
          <p:nvPr/>
        </p:nvCxnSpPr>
        <p:spPr>
          <a:xfrm>
            <a:off x="2465325" y="2921100"/>
            <a:ext cx="4219800" cy="0"/>
          </a:xfrm>
          <a:prstGeom prst="straightConnector1">
            <a:avLst/>
          </a:prstGeom>
          <a:noFill/>
          <a:ln cap="flat" cmpd="sng" w="9525">
            <a:solidFill>
              <a:srgbClr val="FFFFFF"/>
            </a:solidFill>
            <a:prstDash val="solid"/>
            <a:round/>
            <a:headEnd len="med" w="med" type="none"/>
            <a:tailEnd len="med" w="med" type="none"/>
          </a:ln>
        </p:spPr>
      </p:cxnSp>
      <p:sp>
        <p:nvSpPr>
          <p:cNvPr id="45" name="Google Shape;45;p7"/>
          <p:cNvSpPr txBox="1"/>
          <p:nvPr>
            <p:ph idx="2" type="title"/>
          </p:nvPr>
        </p:nvSpPr>
        <p:spPr>
          <a:xfrm>
            <a:off x="1299897" y="2338775"/>
            <a:ext cx="6531300" cy="582600"/>
          </a:xfrm>
          <a:prstGeom prst="rect">
            <a:avLst/>
          </a:prstGeom>
        </p:spPr>
        <p:txBody>
          <a:bodyPr anchorCtr="0" anchor="ctr" bIns="91425" lIns="91425" spcFirstLastPara="1" rIns="91425" wrap="square" tIns="91425"/>
          <a:lstStyle>
            <a:lvl1pPr lvl="0" rtl="0" algn="ctr">
              <a:spcBef>
                <a:spcPts val="0"/>
              </a:spcBef>
              <a:spcAft>
                <a:spcPts val="0"/>
              </a:spcAft>
              <a:buClr>
                <a:srgbClr val="FFFFFF"/>
              </a:buClr>
              <a:buSzPts val="3500"/>
              <a:buFont typeface="Proxima Nova Semibold"/>
              <a:buNone/>
              <a:defRPr sz="3500">
                <a:solidFill>
                  <a:srgbClr val="FFFFFF"/>
                </a:solidFill>
                <a:latin typeface="Proxima Nova Semibold"/>
                <a:ea typeface="Proxima Nova Semibold"/>
                <a:cs typeface="Proxima Nova Semibold"/>
                <a:sym typeface="Proxima Nova Semibold"/>
              </a:defRPr>
            </a:lvl1pPr>
            <a:lvl2pPr lvl="1"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2pPr>
            <a:lvl3pPr lvl="2"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3pPr>
            <a:lvl4pPr lvl="3"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4pPr>
            <a:lvl5pPr lvl="4"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5pPr>
            <a:lvl6pPr lvl="5"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6pPr>
            <a:lvl7pPr lvl="6"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7pPr>
            <a:lvl8pPr lvl="7"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8pPr>
            <a:lvl9pPr lvl="8" rtl="0" algn="ctr">
              <a:spcBef>
                <a:spcPts val="0"/>
              </a:spcBef>
              <a:spcAft>
                <a:spcPts val="0"/>
              </a:spcAft>
              <a:buSzPts val="3600"/>
              <a:buFont typeface="Proxima Nova Semibold"/>
              <a:buNone/>
              <a:defRPr sz="3600">
                <a:latin typeface="Proxima Nova Semibold"/>
                <a:ea typeface="Proxima Nova Semibold"/>
                <a:cs typeface="Proxima Nova Semibold"/>
                <a:sym typeface="Proxima Nova Semibold"/>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77" name="Shape 377"/>
        <p:cNvGrpSpPr/>
        <p:nvPr/>
      </p:nvGrpSpPr>
      <p:grpSpPr>
        <a:xfrm>
          <a:off x="0" y="0"/>
          <a:ext cx="0" cy="0"/>
          <a:chOff x="0" y="0"/>
          <a:chExt cx="0" cy="0"/>
        </a:xfrm>
      </p:grpSpPr>
      <p:sp>
        <p:nvSpPr>
          <p:cNvPr id="378" name="Google Shape;378;p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379" name="Google Shape;379;p63"/>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
        <p:nvSpPr>
          <p:cNvPr id="380" name="Google Shape;380;p63"/>
          <p:cNvSpPr txBox="1"/>
          <p:nvPr>
            <p:ph type="title"/>
          </p:nvPr>
        </p:nvSpPr>
        <p:spPr>
          <a:xfrm>
            <a:off x="279952"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81" name="Shape 381"/>
        <p:cNvGrpSpPr/>
        <p:nvPr/>
      </p:nvGrpSpPr>
      <p:grpSpPr>
        <a:xfrm>
          <a:off x="0" y="0"/>
          <a:ext cx="0" cy="0"/>
          <a:chOff x="0" y="0"/>
          <a:chExt cx="0" cy="0"/>
        </a:xfrm>
      </p:grpSpPr>
      <p:sp>
        <p:nvSpPr>
          <p:cNvPr id="382" name="Google Shape;382;p64"/>
          <p:cNvSpPr txBox="1"/>
          <p:nvPr>
            <p:ph idx="1" type="body"/>
          </p:nvPr>
        </p:nvSpPr>
        <p:spPr>
          <a:xfrm>
            <a:off x="311700" y="1389600"/>
            <a:ext cx="3861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83" name="Google Shape;383;p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384" name="Google Shape;384;p64"/>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385" name="Google Shape;385;p64"/>
          <p:cNvSpPr txBox="1"/>
          <p:nvPr>
            <p:ph type="title"/>
          </p:nvPr>
        </p:nvSpPr>
        <p:spPr>
          <a:xfrm>
            <a:off x="0" y="279475"/>
            <a:ext cx="86673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pic>
        <p:nvPicPr>
          <p:cNvPr descr="Alice_Logo_horizontal-02.jpg" id="386" name="Google Shape;386;p64"/>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
        <p:nvSpPr>
          <p:cNvPr id="387" name="Google Shape;387;p64"/>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cxnSp>
        <p:nvCxnSpPr>
          <p:cNvPr id="388" name="Google Shape;388;p64"/>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blipFill>
          <a:blip r:embed="rId2">
            <a:alphaModFix/>
          </a:blip>
          <a:stretch>
            <a:fillRect/>
          </a:stretch>
        </a:blipFill>
      </p:bgPr>
    </p:bg>
    <p:spTree>
      <p:nvGrpSpPr>
        <p:cNvPr id="389" name="Shape 389"/>
        <p:cNvGrpSpPr/>
        <p:nvPr/>
      </p:nvGrpSpPr>
      <p:grpSpPr>
        <a:xfrm>
          <a:off x="0" y="0"/>
          <a:ext cx="0" cy="0"/>
          <a:chOff x="0" y="0"/>
          <a:chExt cx="0" cy="0"/>
        </a:xfrm>
      </p:grpSpPr>
      <p:sp>
        <p:nvSpPr>
          <p:cNvPr id="390" name="Google Shape;390;p65"/>
          <p:cNvSpPr txBox="1"/>
          <p:nvPr>
            <p:ph type="title"/>
          </p:nvPr>
        </p:nvSpPr>
        <p:spPr>
          <a:xfrm>
            <a:off x="989000" y="1672475"/>
            <a:ext cx="7049700" cy="17715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3600"/>
              <a:buFont typeface="Proxima Nova"/>
              <a:buNone/>
              <a:defRPr b="1" sz="3600">
                <a:latin typeface="Proxima Nova"/>
                <a:ea typeface="Proxima Nova"/>
                <a:cs typeface="Proxima Nova"/>
                <a:sym typeface="Proxima Nova"/>
              </a:defRPr>
            </a:lvl2pPr>
            <a:lvl3pPr lvl="2" rtl="0" algn="ctr">
              <a:spcBef>
                <a:spcPts val="0"/>
              </a:spcBef>
              <a:spcAft>
                <a:spcPts val="0"/>
              </a:spcAft>
              <a:buSzPts val="3600"/>
              <a:buFont typeface="Proxima Nova"/>
              <a:buNone/>
              <a:defRPr b="1" sz="3600">
                <a:latin typeface="Proxima Nova"/>
                <a:ea typeface="Proxima Nova"/>
                <a:cs typeface="Proxima Nova"/>
                <a:sym typeface="Proxima Nova"/>
              </a:defRPr>
            </a:lvl3pPr>
            <a:lvl4pPr lvl="3" rtl="0" algn="ctr">
              <a:spcBef>
                <a:spcPts val="0"/>
              </a:spcBef>
              <a:spcAft>
                <a:spcPts val="0"/>
              </a:spcAft>
              <a:buSzPts val="3600"/>
              <a:buFont typeface="Proxima Nova"/>
              <a:buNone/>
              <a:defRPr b="1" sz="3600">
                <a:latin typeface="Proxima Nova"/>
                <a:ea typeface="Proxima Nova"/>
                <a:cs typeface="Proxima Nova"/>
                <a:sym typeface="Proxima Nova"/>
              </a:defRPr>
            </a:lvl4pPr>
            <a:lvl5pPr lvl="4" rtl="0" algn="ctr">
              <a:spcBef>
                <a:spcPts val="0"/>
              </a:spcBef>
              <a:spcAft>
                <a:spcPts val="0"/>
              </a:spcAft>
              <a:buSzPts val="3600"/>
              <a:buFont typeface="Proxima Nova"/>
              <a:buNone/>
              <a:defRPr b="1" sz="3600">
                <a:latin typeface="Proxima Nova"/>
                <a:ea typeface="Proxima Nova"/>
                <a:cs typeface="Proxima Nova"/>
                <a:sym typeface="Proxima Nova"/>
              </a:defRPr>
            </a:lvl5pPr>
            <a:lvl6pPr lvl="5" rtl="0" algn="ctr">
              <a:spcBef>
                <a:spcPts val="0"/>
              </a:spcBef>
              <a:spcAft>
                <a:spcPts val="0"/>
              </a:spcAft>
              <a:buSzPts val="3600"/>
              <a:buFont typeface="Proxima Nova"/>
              <a:buNone/>
              <a:defRPr b="1" sz="3600">
                <a:latin typeface="Proxima Nova"/>
                <a:ea typeface="Proxima Nova"/>
                <a:cs typeface="Proxima Nova"/>
                <a:sym typeface="Proxima Nova"/>
              </a:defRPr>
            </a:lvl6pPr>
            <a:lvl7pPr lvl="6" rtl="0" algn="ctr">
              <a:spcBef>
                <a:spcPts val="0"/>
              </a:spcBef>
              <a:spcAft>
                <a:spcPts val="0"/>
              </a:spcAft>
              <a:buSzPts val="3600"/>
              <a:buFont typeface="Proxima Nova"/>
              <a:buNone/>
              <a:defRPr b="1" sz="3600">
                <a:latin typeface="Proxima Nova"/>
                <a:ea typeface="Proxima Nova"/>
                <a:cs typeface="Proxima Nova"/>
                <a:sym typeface="Proxima Nova"/>
              </a:defRPr>
            </a:lvl7pPr>
            <a:lvl8pPr lvl="7" rtl="0" algn="ctr">
              <a:spcBef>
                <a:spcPts val="0"/>
              </a:spcBef>
              <a:spcAft>
                <a:spcPts val="0"/>
              </a:spcAft>
              <a:buSzPts val="3600"/>
              <a:buFont typeface="Proxima Nova"/>
              <a:buNone/>
              <a:defRPr b="1" sz="3600">
                <a:latin typeface="Proxima Nova"/>
                <a:ea typeface="Proxima Nova"/>
                <a:cs typeface="Proxima Nova"/>
                <a:sym typeface="Proxima Nova"/>
              </a:defRPr>
            </a:lvl8pPr>
            <a:lvl9pPr lvl="8" rtl="0" algn="ctr">
              <a:spcBef>
                <a:spcPts val="0"/>
              </a:spcBef>
              <a:spcAft>
                <a:spcPts val="0"/>
              </a:spcAft>
              <a:buSzPts val="3600"/>
              <a:buFont typeface="Proxima Nova"/>
              <a:buNone/>
              <a:defRPr b="1" sz="3600">
                <a:latin typeface="Proxima Nova"/>
                <a:ea typeface="Proxima Nova"/>
                <a:cs typeface="Proxima Nova"/>
                <a:sym typeface="Proxima Nova"/>
              </a:defRPr>
            </a:lvl9pPr>
          </a:lstStyle>
          <a:p/>
        </p:txBody>
      </p:sp>
      <p:sp>
        <p:nvSpPr>
          <p:cNvPr id="391" name="Google Shape;391;p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392" name="Google Shape;392;p65"/>
          <p:cNvPicPr preferRelativeResize="0"/>
          <p:nvPr/>
        </p:nvPicPr>
        <p:blipFill rotWithShape="1">
          <a:blip r:embed="rId3">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1">
  <p:cSld name="MAIN_POINT_1">
    <p:spTree>
      <p:nvGrpSpPr>
        <p:cNvPr id="393" name="Shape 393"/>
        <p:cNvGrpSpPr/>
        <p:nvPr/>
      </p:nvGrpSpPr>
      <p:grpSpPr>
        <a:xfrm>
          <a:off x="0" y="0"/>
          <a:ext cx="0" cy="0"/>
          <a:chOff x="0" y="0"/>
          <a:chExt cx="0" cy="0"/>
        </a:xfrm>
      </p:grpSpPr>
      <p:sp>
        <p:nvSpPr>
          <p:cNvPr id="394" name="Google Shape;394;p66"/>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spcBef>
                <a:spcPts val="0"/>
              </a:spcBef>
              <a:spcAft>
                <a:spcPts val="0"/>
              </a:spcAft>
              <a:buSzPts val="4800"/>
              <a:buFont typeface="Proxima Nova"/>
              <a:buNone/>
              <a:defRPr sz="4800">
                <a:latin typeface="Proxima Nova"/>
                <a:ea typeface="Proxima Nova"/>
                <a:cs typeface="Proxima Nova"/>
                <a:sym typeface="Proxima Nova"/>
              </a:defRPr>
            </a:lvl2pPr>
            <a:lvl3pPr lvl="2" rtl="0">
              <a:spcBef>
                <a:spcPts val="0"/>
              </a:spcBef>
              <a:spcAft>
                <a:spcPts val="0"/>
              </a:spcAft>
              <a:buSzPts val="4800"/>
              <a:buFont typeface="Proxima Nova"/>
              <a:buNone/>
              <a:defRPr sz="4800">
                <a:latin typeface="Proxima Nova"/>
                <a:ea typeface="Proxima Nova"/>
                <a:cs typeface="Proxima Nova"/>
                <a:sym typeface="Proxima Nova"/>
              </a:defRPr>
            </a:lvl3pPr>
            <a:lvl4pPr lvl="3" rtl="0">
              <a:spcBef>
                <a:spcPts val="0"/>
              </a:spcBef>
              <a:spcAft>
                <a:spcPts val="0"/>
              </a:spcAft>
              <a:buSzPts val="4800"/>
              <a:buFont typeface="Proxima Nova"/>
              <a:buNone/>
              <a:defRPr sz="4800">
                <a:latin typeface="Proxima Nova"/>
                <a:ea typeface="Proxima Nova"/>
                <a:cs typeface="Proxima Nova"/>
                <a:sym typeface="Proxima Nova"/>
              </a:defRPr>
            </a:lvl4pPr>
            <a:lvl5pPr lvl="4" rtl="0">
              <a:spcBef>
                <a:spcPts val="0"/>
              </a:spcBef>
              <a:spcAft>
                <a:spcPts val="0"/>
              </a:spcAft>
              <a:buSzPts val="4800"/>
              <a:buFont typeface="Proxima Nova"/>
              <a:buNone/>
              <a:defRPr sz="4800">
                <a:latin typeface="Proxima Nova"/>
                <a:ea typeface="Proxima Nova"/>
                <a:cs typeface="Proxima Nova"/>
                <a:sym typeface="Proxima Nova"/>
              </a:defRPr>
            </a:lvl5pPr>
            <a:lvl6pPr lvl="5" rtl="0">
              <a:spcBef>
                <a:spcPts val="0"/>
              </a:spcBef>
              <a:spcAft>
                <a:spcPts val="0"/>
              </a:spcAft>
              <a:buSzPts val="4800"/>
              <a:buFont typeface="Proxima Nova"/>
              <a:buNone/>
              <a:defRPr sz="4800">
                <a:latin typeface="Proxima Nova"/>
                <a:ea typeface="Proxima Nova"/>
                <a:cs typeface="Proxima Nova"/>
                <a:sym typeface="Proxima Nova"/>
              </a:defRPr>
            </a:lvl6pPr>
            <a:lvl7pPr lvl="6" rtl="0">
              <a:spcBef>
                <a:spcPts val="0"/>
              </a:spcBef>
              <a:spcAft>
                <a:spcPts val="0"/>
              </a:spcAft>
              <a:buSzPts val="4800"/>
              <a:buFont typeface="Proxima Nova"/>
              <a:buNone/>
              <a:defRPr sz="4800">
                <a:latin typeface="Proxima Nova"/>
                <a:ea typeface="Proxima Nova"/>
                <a:cs typeface="Proxima Nova"/>
                <a:sym typeface="Proxima Nova"/>
              </a:defRPr>
            </a:lvl7pPr>
            <a:lvl8pPr lvl="7" rtl="0">
              <a:spcBef>
                <a:spcPts val="0"/>
              </a:spcBef>
              <a:spcAft>
                <a:spcPts val="0"/>
              </a:spcAft>
              <a:buSzPts val="4800"/>
              <a:buFont typeface="Proxima Nova"/>
              <a:buNone/>
              <a:defRPr sz="4800">
                <a:latin typeface="Proxima Nova"/>
                <a:ea typeface="Proxima Nova"/>
                <a:cs typeface="Proxima Nova"/>
                <a:sym typeface="Proxima Nova"/>
              </a:defRPr>
            </a:lvl8pPr>
            <a:lvl9pPr lvl="8" rtl="0">
              <a:spcBef>
                <a:spcPts val="0"/>
              </a:spcBef>
              <a:spcAft>
                <a:spcPts val="0"/>
              </a:spcAft>
              <a:buSzPts val="4800"/>
              <a:buFont typeface="Proxima Nova"/>
              <a:buNone/>
              <a:defRPr sz="4800">
                <a:latin typeface="Proxima Nova"/>
                <a:ea typeface="Proxima Nova"/>
                <a:cs typeface="Proxima Nova"/>
                <a:sym typeface="Proxima Nova"/>
              </a:defRPr>
            </a:lvl9pPr>
          </a:lstStyle>
          <a:p/>
        </p:txBody>
      </p:sp>
      <p:sp>
        <p:nvSpPr>
          <p:cNvPr id="395" name="Google Shape;395;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PPT cover3-main point.png" id="396" name="Google Shape;396;p66"/>
          <p:cNvPicPr preferRelativeResize="0"/>
          <p:nvPr/>
        </p:nvPicPr>
        <p:blipFill>
          <a:blip r:embed="rId2">
            <a:alphaModFix/>
          </a:blip>
          <a:stretch>
            <a:fillRect/>
          </a:stretch>
        </p:blipFill>
        <p:spPr>
          <a:xfrm>
            <a:off x="5976150" y="-39086"/>
            <a:ext cx="3167849" cy="5193176"/>
          </a:xfrm>
          <a:prstGeom prst="rect">
            <a:avLst/>
          </a:prstGeom>
          <a:noFill/>
          <a:ln>
            <a:noFill/>
          </a:ln>
        </p:spPr>
      </p:pic>
      <p:pic>
        <p:nvPicPr>
          <p:cNvPr descr="logo horizon.png" id="397" name="Google Shape;397;p66"/>
          <p:cNvPicPr preferRelativeResize="0"/>
          <p:nvPr/>
        </p:nvPicPr>
        <p:blipFill rotWithShape="1">
          <a:blip r:embed="rId3">
            <a:alphaModFix/>
          </a:blip>
          <a:srcRect b="-7227" l="0" r="0" t="0"/>
          <a:stretch/>
        </p:blipFill>
        <p:spPr>
          <a:xfrm>
            <a:off x="410905" y="244875"/>
            <a:ext cx="886357" cy="243300"/>
          </a:xfrm>
          <a:prstGeom prst="rect">
            <a:avLst/>
          </a:prstGeom>
          <a:noFill/>
          <a:ln>
            <a:noFill/>
          </a:ln>
        </p:spPr>
      </p:pic>
      <p:pic>
        <p:nvPicPr>
          <p:cNvPr descr="PPT cover3-title.png" id="398" name="Google Shape;398;p66"/>
          <p:cNvPicPr preferRelativeResize="0"/>
          <p:nvPr/>
        </p:nvPicPr>
        <p:blipFill rotWithShape="1">
          <a:blip r:embed="rId4">
            <a:alphaModFix/>
          </a:blip>
          <a:srcRect b="-10" l="32203" r="0" t="10"/>
          <a:stretch/>
        </p:blipFill>
        <p:spPr>
          <a:xfrm>
            <a:off x="-5287" y="270500"/>
            <a:ext cx="341950" cy="172200"/>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9" name="Shape 399"/>
        <p:cNvGrpSpPr/>
        <p:nvPr/>
      </p:nvGrpSpPr>
      <p:grpSpPr>
        <a:xfrm>
          <a:off x="0" y="0"/>
          <a:ext cx="0" cy="0"/>
          <a:chOff x="0" y="0"/>
          <a:chExt cx="0" cy="0"/>
        </a:xfrm>
      </p:grpSpPr>
      <p:pic>
        <p:nvPicPr>
          <p:cNvPr descr="PPT cover2- bg.png" id="400" name="Google Shape;400;p67"/>
          <p:cNvPicPr preferRelativeResize="0"/>
          <p:nvPr/>
        </p:nvPicPr>
        <p:blipFill rotWithShape="1">
          <a:blip r:embed="rId2">
            <a:alphaModFix/>
          </a:blip>
          <a:srcRect b="0" l="0" r="50000" t="0"/>
          <a:stretch/>
        </p:blipFill>
        <p:spPr>
          <a:xfrm>
            <a:off x="0" y="0"/>
            <a:ext cx="4572000" cy="5143500"/>
          </a:xfrm>
          <a:prstGeom prst="rect">
            <a:avLst/>
          </a:prstGeom>
          <a:noFill/>
          <a:ln>
            <a:noFill/>
          </a:ln>
        </p:spPr>
      </p:pic>
      <p:sp>
        <p:nvSpPr>
          <p:cNvPr id="401" name="Google Shape;401;p6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FFFFFF"/>
              </a:buClr>
              <a:buSzPts val="3600"/>
              <a:buFont typeface="Proxima Nova"/>
              <a:buNone/>
              <a:defRPr b="1" sz="3600">
                <a:solidFill>
                  <a:srgbClr val="FFFFFF"/>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02" name="Google Shape;402;p67"/>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FFFFFF"/>
              </a:buClr>
              <a:buSzPts val="1800"/>
              <a:buFont typeface="Proxima Nova"/>
              <a:buNone/>
              <a:defRPr>
                <a:solidFill>
                  <a:srgbClr val="FFFFFF"/>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03" name="Google Shape;403;p67"/>
          <p:cNvSpPr txBox="1"/>
          <p:nvPr>
            <p:ph idx="2" type="body"/>
          </p:nvPr>
        </p:nvSpPr>
        <p:spPr>
          <a:xfrm>
            <a:off x="4939500" y="902050"/>
            <a:ext cx="3837000" cy="35946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4" name="Google Shape;404;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405" name="Google Shape;405;p67"/>
          <p:cNvPicPr preferRelativeResize="0"/>
          <p:nvPr/>
        </p:nvPicPr>
        <p:blipFill rotWithShape="1">
          <a:blip r:embed="rId3">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1">
  <p:cSld name="SECTION_TITLE_AND_DESCRIPTION_1">
    <p:spTree>
      <p:nvGrpSpPr>
        <p:cNvPr id="406" name="Shape 406"/>
        <p:cNvGrpSpPr/>
        <p:nvPr/>
      </p:nvGrpSpPr>
      <p:grpSpPr>
        <a:xfrm>
          <a:off x="0" y="0"/>
          <a:ext cx="0" cy="0"/>
          <a:chOff x="0" y="0"/>
          <a:chExt cx="0" cy="0"/>
        </a:xfrm>
      </p:grpSpPr>
      <p:sp>
        <p:nvSpPr>
          <p:cNvPr id="407" name="Google Shape;407;p68"/>
          <p:cNvSpPr/>
          <p:nvPr/>
        </p:nvSpPr>
        <p:spPr>
          <a:xfrm>
            <a:off x="4572000" y="-125"/>
            <a:ext cx="4572000" cy="5143500"/>
          </a:xfrm>
          <a:prstGeom prst="rect">
            <a:avLst/>
          </a:prstGeom>
          <a:solidFill>
            <a:srgbClr val="253446"/>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408" name="Google Shape;408;p68"/>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09" name="Google Shape;409;p6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nSpc>
                <a:spcPct val="100000"/>
              </a:lnSpc>
              <a:spcBef>
                <a:spcPts val="0"/>
              </a:spcBef>
              <a:spcAft>
                <a:spcPts val="0"/>
              </a:spcAft>
              <a:buSzPts val="2100"/>
              <a:buFont typeface="Proxima Nova"/>
              <a:buNone/>
              <a:defRPr sz="2100">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10" name="Google Shape;410;p68"/>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411" name="Google Shape;411;p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logo horizon 2.png" id="412" name="Google Shape;412;p68"/>
          <p:cNvPicPr preferRelativeResize="0"/>
          <p:nvPr/>
        </p:nvPicPr>
        <p:blipFill rotWithShape="1">
          <a:blip r:embed="rId2">
            <a:alphaModFix/>
          </a:blip>
          <a:srcRect b="-8798" l="0" r="-2312" t="-9140"/>
          <a:stretch/>
        </p:blipFill>
        <p:spPr>
          <a:xfrm>
            <a:off x="7687034" y="205447"/>
            <a:ext cx="1110985" cy="327850"/>
          </a:xfrm>
          <a:prstGeom prst="rect">
            <a:avLst/>
          </a:prstGeom>
          <a:noFill/>
          <a:ln>
            <a:noFill/>
          </a:ln>
        </p:spPr>
      </p:pic>
      <p:sp>
        <p:nvSpPr>
          <p:cNvPr id="413" name="Google Shape;413;p68"/>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sz="1400"/>
          </a:p>
        </p:txBody>
      </p:sp>
      <p:sp>
        <p:nvSpPr>
          <p:cNvPr id="414" name="Google Shape;414;p68"/>
          <p:cNvSpPr txBox="1"/>
          <p:nvPr>
            <p:ph idx="3"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2">
  <p:cSld name="SECTION_TITLE_AND_DESCRIPTION_2">
    <p:spTree>
      <p:nvGrpSpPr>
        <p:cNvPr id="415" name="Shape 415"/>
        <p:cNvGrpSpPr/>
        <p:nvPr/>
      </p:nvGrpSpPr>
      <p:grpSpPr>
        <a:xfrm>
          <a:off x="0" y="0"/>
          <a:ext cx="0" cy="0"/>
          <a:chOff x="0" y="0"/>
          <a:chExt cx="0" cy="0"/>
        </a:xfrm>
      </p:grpSpPr>
      <p:sp>
        <p:nvSpPr>
          <p:cNvPr id="416" name="Google Shape;416;p6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3600"/>
              <a:buFont typeface="Proxima Nova"/>
              <a:buNone/>
              <a:defRPr b="1" sz="3600">
                <a:solidFill>
                  <a:srgbClr val="253446"/>
                </a:solidFill>
                <a:latin typeface="Proxima Nova"/>
                <a:ea typeface="Proxima Nova"/>
                <a:cs typeface="Proxima Nova"/>
                <a:sym typeface="Proxima Nova"/>
              </a:defRPr>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17" name="Google Shape;417;p6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253446"/>
              </a:buClr>
              <a:buSzPts val="2100"/>
              <a:buFont typeface="Proxima Nova"/>
              <a:buNone/>
              <a:defRPr sz="2100">
                <a:solidFill>
                  <a:srgbClr val="253446"/>
                </a:solidFill>
                <a:latin typeface="Proxima Nova"/>
                <a:ea typeface="Proxima Nova"/>
                <a:cs typeface="Proxima Nova"/>
                <a:sym typeface="Proxima Nova"/>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18" name="Google Shape;418;p6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19" name="Google Shape;419;p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logo horizon.png" id="420" name="Google Shape;420;p69"/>
          <p:cNvPicPr preferRelativeResize="0"/>
          <p:nvPr/>
        </p:nvPicPr>
        <p:blipFill rotWithShape="1">
          <a:blip r:embed="rId2">
            <a:alphaModFix/>
          </a:blip>
          <a:srcRect b="-7227" l="0" r="0" t="0"/>
          <a:stretch/>
        </p:blipFill>
        <p:spPr>
          <a:xfrm>
            <a:off x="7846696" y="244875"/>
            <a:ext cx="886357" cy="243300"/>
          </a:xfrm>
          <a:prstGeom prst="rect">
            <a:avLst/>
          </a:prstGeom>
          <a:noFill/>
          <a:ln>
            <a:noFill/>
          </a:ln>
        </p:spPr>
      </p:pic>
      <p:pic>
        <p:nvPicPr>
          <p:cNvPr descr="PPT cover3-title.png" id="421" name="Google Shape;421;p69"/>
          <p:cNvPicPr preferRelativeResize="0"/>
          <p:nvPr/>
        </p:nvPicPr>
        <p:blipFill rotWithShape="1">
          <a:blip r:embed="rId3">
            <a:alphaModFix/>
          </a:blip>
          <a:srcRect b="-10" l="32203" r="0" t="10"/>
          <a:stretch/>
        </p:blipFill>
        <p:spPr>
          <a:xfrm flipH="1">
            <a:off x="8803913" y="270500"/>
            <a:ext cx="352500" cy="172200"/>
          </a:xfrm>
          <a:prstGeom prst="rect">
            <a:avLst/>
          </a:prstGeom>
          <a:noFill/>
          <a:ln>
            <a:noFill/>
          </a:ln>
        </p:spPr>
      </p:pic>
      <p:pic>
        <p:nvPicPr>
          <p:cNvPr descr="PPT cover3- section.png" id="422" name="Google Shape;422;p69"/>
          <p:cNvPicPr preferRelativeResize="0"/>
          <p:nvPr/>
        </p:nvPicPr>
        <p:blipFill>
          <a:blip r:embed="rId4">
            <a:alphaModFix/>
          </a:blip>
          <a:stretch>
            <a:fillRect/>
          </a:stretch>
        </p:blipFill>
        <p:spPr>
          <a:xfrm>
            <a:off x="0" y="-1"/>
            <a:ext cx="4572000" cy="1163000"/>
          </a:xfrm>
          <a:prstGeom prst="rect">
            <a:avLst/>
          </a:prstGeom>
          <a:noFill/>
          <a:ln>
            <a:noFill/>
          </a:ln>
        </p:spPr>
      </p:pic>
      <p:pic>
        <p:nvPicPr>
          <p:cNvPr descr="PPT cover3- section.png" id="423" name="Google Shape;423;p69"/>
          <p:cNvPicPr preferRelativeResize="0"/>
          <p:nvPr/>
        </p:nvPicPr>
        <p:blipFill>
          <a:blip r:embed="rId4">
            <a:alphaModFix/>
          </a:blip>
          <a:stretch>
            <a:fillRect/>
          </a:stretch>
        </p:blipFill>
        <p:spPr>
          <a:xfrm flipH="1" rot="10800000">
            <a:off x="0" y="3757677"/>
            <a:ext cx="4572000" cy="1391113"/>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24" name="Shape 424"/>
        <p:cNvGrpSpPr/>
        <p:nvPr/>
      </p:nvGrpSpPr>
      <p:grpSpPr>
        <a:xfrm>
          <a:off x="0" y="0"/>
          <a:ext cx="0" cy="0"/>
          <a:chOff x="0" y="0"/>
          <a:chExt cx="0" cy="0"/>
        </a:xfrm>
      </p:grpSpPr>
      <p:sp>
        <p:nvSpPr>
          <p:cNvPr id="425" name="Google Shape;425;p7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Font typeface="Proxima Nova"/>
              <a:buNone/>
              <a:defRPr>
                <a:latin typeface="Proxima Nova"/>
                <a:ea typeface="Proxima Nova"/>
                <a:cs typeface="Proxima Nova"/>
                <a:sym typeface="Proxima Nova"/>
              </a:defRPr>
            </a:lvl1pPr>
          </a:lstStyle>
          <a:p/>
        </p:txBody>
      </p:sp>
      <p:sp>
        <p:nvSpPr>
          <p:cNvPr id="426" name="Google Shape;426;p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427" name="Google Shape;427;p70"/>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28" name="Shape 428"/>
        <p:cNvGrpSpPr/>
        <p:nvPr/>
      </p:nvGrpSpPr>
      <p:grpSpPr>
        <a:xfrm>
          <a:off x="0" y="0"/>
          <a:ext cx="0" cy="0"/>
          <a:chOff x="0" y="0"/>
          <a:chExt cx="0" cy="0"/>
        </a:xfrm>
      </p:grpSpPr>
      <p:sp>
        <p:nvSpPr>
          <p:cNvPr id="429" name="Google Shape;429;p7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Clr>
                <a:srgbClr val="253446"/>
              </a:buClr>
              <a:buSzPts val="12000"/>
              <a:buFont typeface="Proxima Nova"/>
              <a:buNone/>
              <a:defRPr sz="12000">
                <a:solidFill>
                  <a:srgbClr val="253446"/>
                </a:solidFill>
                <a:latin typeface="Proxima Nova"/>
                <a:ea typeface="Proxima Nova"/>
                <a:cs typeface="Proxima Nova"/>
                <a:sym typeface="Proxima Nova"/>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30" name="Google Shape;430;p7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431" name="Google Shape;431;p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432" name="Google Shape;432;p71"/>
          <p:cNvPicPr preferRelativeResize="0"/>
          <p:nvPr/>
        </p:nvPicPr>
        <p:blipFill rotWithShape="1">
          <a:blip r:embed="rId2">
            <a:alphaModFix/>
          </a:blip>
          <a:srcRect b="0" l="69" r="79" t="0"/>
          <a:stretch/>
        </p:blipFill>
        <p:spPr>
          <a:xfrm>
            <a:off x="7531250" y="203275"/>
            <a:ext cx="1388999" cy="435225"/>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33" name="Shape 433"/>
        <p:cNvGrpSpPr/>
        <p:nvPr/>
      </p:nvGrpSpPr>
      <p:grpSpPr>
        <a:xfrm>
          <a:off x="0" y="0"/>
          <a:ext cx="0" cy="0"/>
          <a:chOff x="0" y="0"/>
          <a:chExt cx="0" cy="0"/>
        </a:xfrm>
      </p:grpSpPr>
      <p:sp>
        <p:nvSpPr>
          <p:cNvPr id="434" name="Google Shape;434;p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46" name="Shape 46"/>
        <p:cNvGrpSpPr/>
        <p:nvPr/>
      </p:nvGrpSpPr>
      <p:grpSpPr>
        <a:xfrm>
          <a:off x="0" y="0"/>
          <a:ext cx="0" cy="0"/>
          <a:chOff x="0" y="0"/>
          <a:chExt cx="0" cy="0"/>
        </a:xfrm>
      </p:grpSpPr>
      <p:sp>
        <p:nvSpPr>
          <p:cNvPr id="47" name="Google Shape;47;p8"/>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48" name="Google Shape;48;p8"/>
          <p:cNvSpPr txBox="1"/>
          <p:nvPr>
            <p:ph type="title"/>
          </p:nvPr>
        </p:nvSpPr>
        <p:spPr>
          <a:xfrm>
            <a:off x="0" y="279475"/>
            <a:ext cx="26178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49" name="Google Shape;49;p8"/>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sp>
        <p:nvSpPr>
          <p:cNvPr id="50" name="Google Shape;50;p8"/>
          <p:cNvSpPr txBox="1"/>
          <p:nvPr>
            <p:ph idx="1" type="body"/>
          </p:nvPr>
        </p:nvSpPr>
        <p:spPr>
          <a:xfrm>
            <a:off x="311700" y="1397475"/>
            <a:ext cx="8520600" cy="31713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51" name="Google Shape;51;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_horizontal-02.jpg" id="52" name="Google Shape;52;p8"/>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p:cSld name="TITLE_1">
    <p:bg>
      <p:bgPr>
        <a:blipFill>
          <a:blip r:embed="rId2">
            <a:alphaModFix/>
          </a:blip>
          <a:stretch>
            <a:fillRect/>
          </a:stretch>
        </a:blipFill>
      </p:bgPr>
    </p:bg>
    <p:spTree>
      <p:nvGrpSpPr>
        <p:cNvPr id="435" name="Shape 435"/>
        <p:cNvGrpSpPr/>
        <p:nvPr/>
      </p:nvGrpSpPr>
      <p:grpSpPr>
        <a:xfrm>
          <a:off x="0" y="0"/>
          <a:ext cx="0" cy="0"/>
          <a:chOff x="0" y="0"/>
          <a:chExt cx="0" cy="0"/>
        </a:xfrm>
      </p:grpSpPr>
      <p:sp>
        <p:nvSpPr>
          <p:cNvPr id="436" name="Google Shape;436;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437" name="Google Shape;437;p73"/>
          <p:cNvPicPr preferRelativeResize="0"/>
          <p:nvPr/>
        </p:nvPicPr>
        <p:blipFill rotWithShape="1">
          <a:blip r:embed="rId3">
            <a:alphaModFix/>
          </a:blip>
          <a:srcRect b="28535" l="0" r="0" t="0"/>
          <a:stretch/>
        </p:blipFill>
        <p:spPr>
          <a:xfrm>
            <a:off x="3302425" y="678150"/>
            <a:ext cx="2539125" cy="1814599"/>
          </a:xfrm>
          <a:prstGeom prst="rect">
            <a:avLst/>
          </a:prstGeom>
          <a:noFill/>
          <a:ln>
            <a:noFill/>
          </a:ln>
        </p:spPr>
      </p:pic>
      <p:sp>
        <p:nvSpPr>
          <p:cNvPr id="438" name="Google Shape;438;p73"/>
          <p:cNvSpPr txBox="1"/>
          <p:nvPr/>
        </p:nvSpPr>
        <p:spPr>
          <a:xfrm>
            <a:off x="3400600" y="2546450"/>
            <a:ext cx="2342700" cy="524100"/>
          </a:xfrm>
          <a:prstGeom prst="rect">
            <a:avLst/>
          </a:prstGeom>
          <a:solidFill>
            <a:srgbClr val="FFFFFF">
              <a:alpha val="8540"/>
            </a:srgbClr>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lt1"/>
              </a:buClr>
              <a:buSzPts val="2600"/>
              <a:buFont typeface="Proxima Nova"/>
              <a:buNone/>
            </a:pPr>
            <a:r>
              <a:rPr b="1" lang="en-US" sz="2600">
                <a:solidFill>
                  <a:schemeClr val="lt1"/>
                </a:solidFill>
                <a:latin typeface="Proxima Nova"/>
                <a:ea typeface="Proxima Nova"/>
                <a:cs typeface="Proxima Nova"/>
                <a:sym typeface="Proxima Nova"/>
              </a:rPr>
              <a:t>Thank You</a:t>
            </a:r>
            <a:endParaRPr sz="1400"/>
          </a:p>
        </p:txBody>
      </p:sp>
      <p:sp>
        <p:nvSpPr>
          <p:cNvPr id="439" name="Google Shape;439;p73"/>
          <p:cNvSpPr txBox="1"/>
          <p:nvPr/>
        </p:nvSpPr>
        <p:spPr>
          <a:xfrm>
            <a:off x="2882300" y="3089836"/>
            <a:ext cx="3395400" cy="269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lt1"/>
              </a:buClr>
              <a:buSzPts val="900"/>
              <a:buFont typeface="Proxima Nova"/>
              <a:buNone/>
            </a:pPr>
            <a:r>
              <a:rPr lang="en-US" sz="900">
                <a:solidFill>
                  <a:schemeClr val="lt1"/>
                </a:solidFill>
                <a:latin typeface="Proxima Nova"/>
                <a:ea typeface="Proxima Nova"/>
                <a:cs typeface="Proxima Nova"/>
                <a:sym typeface="Proxima Nova"/>
              </a:rPr>
              <a:t>For more information go to www.alice.org</a:t>
            </a:r>
            <a:endParaRPr sz="900">
              <a:solidFill>
                <a:schemeClr val="lt1"/>
              </a:solidFill>
              <a:latin typeface="Proxima Nova"/>
              <a:ea typeface="Proxima Nova"/>
              <a:cs typeface="Proxima Nova"/>
              <a:sym typeface="Proxima Nova"/>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
  <p:cSld name="TITLE_1_1">
    <p:bg>
      <p:bgPr>
        <a:blipFill>
          <a:blip r:embed="rId2">
            <a:alphaModFix/>
          </a:blip>
          <a:stretch>
            <a:fillRect/>
          </a:stretch>
        </a:blipFill>
      </p:bgPr>
    </p:bg>
    <p:spTree>
      <p:nvGrpSpPr>
        <p:cNvPr id="440" name="Shape 440"/>
        <p:cNvGrpSpPr/>
        <p:nvPr/>
      </p:nvGrpSpPr>
      <p:grpSpPr>
        <a:xfrm>
          <a:off x="0" y="0"/>
          <a:ext cx="0" cy="0"/>
          <a:chOff x="0" y="0"/>
          <a:chExt cx="0" cy="0"/>
        </a:xfrm>
      </p:grpSpPr>
      <p:sp>
        <p:nvSpPr>
          <p:cNvPr id="441" name="Google Shape;441;p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442" name="Google Shape;442;p74"/>
          <p:cNvPicPr preferRelativeResize="0"/>
          <p:nvPr/>
        </p:nvPicPr>
        <p:blipFill>
          <a:blip r:embed="rId3">
            <a:alphaModFix/>
          </a:blip>
          <a:stretch>
            <a:fillRect/>
          </a:stretch>
        </p:blipFill>
        <p:spPr>
          <a:xfrm>
            <a:off x="370950" y="1316542"/>
            <a:ext cx="2051175" cy="2051149"/>
          </a:xfrm>
          <a:prstGeom prst="rect">
            <a:avLst/>
          </a:prstGeom>
          <a:noFill/>
          <a:ln>
            <a:noFill/>
          </a:ln>
        </p:spPr>
      </p:pic>
      <p:sp>
        <p:nvSpPr>
          <p:cNvPr id="443" name="Google Shape;443;p74"/>
          <p:cNvSpPr txBox="1"/>
          <p:nvPr/>
        </p:nvSpPr>
        <p:spPr>
          <a:xfrm>
            <a:off x="429050" y="2716278"/>
            <a:ext cx="3918900" cy="6855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US" sz="3600">
                <a:solidFill>
                  <a:schemeClr val="lt1"/>
                </a:solidFill>
                <a:latin typeface="Proxima Nova"/>
                <a:ea typeface="Proxima Nova"/>
                <a:cs typeface="Proxima Nova"/>
                <a:sym typeface="Proxima Nova"/>
              </a:rPr>
              <a:t>Thank You !</a:t>
            </a:r>
            <a:endParaRPr b="1" sz="3600">
              <a:solidFill>
                <a:schemeClr val="lt1"/>
              </a:solidFill>
              <a:latin typeface="Proxima Nova"/>
              <a:ea typeface="Proxima Nova"/>
              <a:cs typeface="Proxima Nova"/>
              <a:sym typeface="Proxima Nova"/>
            </a:endParaRPr>
          </a:p>
        </p:txBody>
      </p:sp>
      <p:sp>
        <p:nvSpPr>
          <p:cNvPr id="444" name="Google Shape;444;p74"/>
          <p:cNvSpPr txBox="1"/>
          <p:nvPr/>
        </p:nvSpPr>
        <p:spPr>
          <a:xfrm>
            <a:off x="480280" y="3318512"/>
            <a:ext cx="4956300" cy="5124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sz="1000">
                <a:solidFill>
                  <a:srgbClr val="FFFFFF"/>
                </a:solidFill>
                <a:latin typeface="Proxima Nova"/>
                <a:ea typeface="Proxima Nova"/>
                <a:cs typeface="Proxima Nova"/>
                <a:sym typeface="Proxima Nova"/>
              </a:rPr>
              <a:t>For more information go to www.alice.org</a:t>
            </a:r>
            <a:endParaRPr sz="10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d slide 1">
  <p:cSld name="TITLE_1_2">
    <p:bg>
      <p:bgPr>
        <a:blipFill>
          <a:blip r:embed="rId2">
            <a:alphaModFix/>
          </a:blip>
          <a:stretch>
            <a:fillRect/>
          </a:stretch>
        </a:blipFill>
      </p:bgPr>
    </p:bg>
    <p:spTree>
      <p:nvGrpSpPr>
        <p:cNvPr id="445" name="Shape 445"/>
        <p:cNvGrpSpPr/>
        <p:nvPr/>
      </p:nvGrpSpPr>
      <p:grpSpPr>
        <a:xfrm>
          <a:off x="0" y="0"/>
          <a:ext cx="0" cy="0"/>
          <a:chOff x="0" y="0"/>
          <a:chExt cx="0" cy="0"/>
        </a:xfrm>
      </p:grpSpPr>
      <p:sp>
        <p:nvSpPr>
          <p:cNvPr id="446" name="Google Shape;446;p75"/>
          <p:cNvSpPr txBox="1"/>
          <p:nvPr/>
        </p:nvSpPr>
        <p:spPr>
          <a:xfrm>
            <a:off x="2117800" y="3001466"/>
            <a:ext cx="4752600" cy="46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3000"/>
              <a:buFont typeface="Proxima Nova"/>
              <a:buNone/>
            </a:pPr>
            <a:r>
              <a:rPr b="1" lang="en-US" sz="3000">
                <a:solidFill>
                  <a:srgbClr val="FFFFFF"/>
                </a:solidFill>
                <a:latin typeface="Proxima Nova"/>
                <a:ea typeface="Proxima Nova"/>
                <a:cs typeface="Proxima Nova"/>
                <a:sym typeface="Proxima Nova"/>
              </a:rPr>
              <a:t>Thank You</a:t>
            </a:r>
            <a:endParaRPr sz="1400"/>
          </a:p>
        </p:txBody>
      </p:sp>
      <p:sp>
        <p:nvSpPr>
          <p:cNvPr id="447" name="Google Shape;447;p7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pic>
        <p:nvPicPr>
          <p:cNvPr descr="Alice_Logo KO_5.png" id="448" name="Google Shape;448;p75"/>
          <p:cNvPicPr preferRelativeResize="0"/>
          <p:nvPr/>
        </p:nvPicPr>
        <p:blipFill rotWithShape="1">
          <a:blip r:embed="rId3">
            <a:alphaModFix/>
          </a:blip>
          <a:srcRect b="30396" l="0" r="0" t="0"/>
          <a:stretch/>
        </p:blipFill>
        <p:spPr>
          <a:xfrm>
            <a:off x="2783250" y="263625"/>
            <a:ext cx="3588450" cy="2497774"/>
          </a:xfrm>
          <a:prstGeom prst="rect">
            <a:avLst/>
          </a:prstGeom>
          <a:noFill/>
          <a:ln>
            <a:noFill/>
          </a:ln>
        </p:spPr>
      </p:pic>
      <p:cxnSp>
        <p:nvCxnSpPr>
          <p:cNvPr id="449" name="Google Shape;449;p75"/>
          <p:cNvCxnSpPr/>
          <p:nvPr/>
        </p:nvCxnSpPr>
        <p:spPr>
          <a:xfrm>
            <a:off x="2117924" y="2921100"/>
            <a:ext cx="4752600" cy="0"/>
          </a:xfrm>
          <a:prstGeom prst="straightConnector1">
            <a:avLst/>
          </a:prstGeom>
          <a:noFill/>
          <a:ln cap="flat" cmpd="sng" w="9525">
            <a:solidFill>
              <a:srgbClr val="FFFFFF"/>
            </a:solidFill>
            <a:prstDash val="solid"/>
            <a:round/>
            <a:headEnd len="med" w="med" type="none"/>
            <a:tailEnd len="med" w="med" type="none"/>
          </a:ln>
        </p:spPr>
      </p:cxnSp>
      <p:sp>
        <p:nvSpPr>
          <p:cNvPr id="450" name="Google Shape;450;p75"/>
          <p:cNvSpPr txBox="1"/>
          <p:nvPr/>
        </p:nvSpPr>
        <p:spPr>
          <a:xfrm>
            <a:off x="2112511" y="3532323"/>
            <a:ext cx="4778700" cy="1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900"/>
              <a:buFont typeface="Proxima Nova"/>
              <a:buNone/>
            </a:pPr>
            <a:r>
              <a:rPr lang="en-US" sz="900">
                <a:solidFill>
                  <a:srgbClr val="FFFFFF"/>
                </a:solidFill>
                <a:latin typeface="Proxima Nova"/>
                <a:ea typeface="Proxima Nova"/>
                <a:cs typeface="Proxima Nova"/>
                <a:sym typeface="Proxima Nova"/>
              </a:rPr>
              <a:t>For more information go to www.alice.org</a:t>
            </a:r>
            <a:endParaRPr sz="900">
              <a:solidFill>
                <a:srgbClr val="FFFFFF"/>
              </a:solidFill>
              <a:latin typeface="Proxima Nova"/>
              <a:ea typeface="Proxima Nova"/>
              <a:cs typeface="Proxima Nova"/>
              <a:sym typeface="Proxima Nova"/>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51" name="Shape 451"/>
        <p:cNvGrpSpPr/>
        <p:nvPr/>
      </p:nvGrpSpPr>
      <p:grpSpPr>
        <a:xfrm>
          <a:off x="0" y="0"/>
          <a:ext cx="0" cy="0"/>
          <a:chOff x="0" y="0"/>
          <a:chExt cx="0" cy="0"/>
        </a:xfrm>
      </p:grpSpPr>
      <p:sp>
        <p:nvSpPr>
          <p:cNvPr id="452" name="Google Shape;452;p76"/>
          <p:cNvSpPr txBox="1"/>
          <p:nvPr>
            <p:ph type="title"/>
          </p:nvPr>
        </p:nvSpPr>
        <p:spPr>
          <a:xfrm>
            <a:off x="549275" y="80682"/>
            <a:ext cx="8042100" cy="767100"/>
          </a:xfrm>
          <a:prstGeom prst="rect">
            <a:avLst/>
          </a:prstGeom>
          <a:noFill/>
          <a:ln>
            <a:noFill/>
          </a:ln>
        </p:spPr>
        <p:txBody>
          <a:bodyPr anchorCtr="0" anchor="b" bIns="34275" lIns="68575" spcFirstLastPara="1" rIns="68575" wrap="square" tIns="34275"/>
          <a:lstStyle>
            <a:lvl1pPr lvl="0" marR="0" rtl="0" algn="ctr">
              <a:spcBef>
                <a:spcPts val="0"/>
              </a:spcBef>
              <a:spcAft>
                <a:spcPts val="0"/>
              </a:spcAft>
              <a:buClr>
                <a:srgbClr val="124163"/>
              </a:buClr>
              <a:buSzPts val="3600"/>
              <a:buFont typeface="Verdana"/>
              <a:buNone/>
              <a:defRPr b="0" i="0" sz="3600" u="none" cap="none" strike="noStrike">
                <a:solidFill>
                  <a:srgbClr val="124163"/>
                </a:solidFill>
                <a:latin typeface="Verdana"/>
                <a:ea typeface="Verdana"/>
                <a:cs typeface="Verdana"/>
                <a:sym typeface="Verdana"/>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453" name="Google Shape;453;p76"/>
          <p:cNvSpPr txBox="1"/>
          <p:nvPr>
            <p:ph idx="1" type="body"/>
          </p:nvPr>
        </p:nvSpPr>
        <p:spPr>
          <a:xfrm>
            <a:off x="549275" y="1149274"/>
            <a:ext cx="8042100" cy="3257400"/>
          </a:xfrm>
          <a:prstGeom prst="rect">
            <a:avLst/>
          </a:prstGeom>
          <a:noFill/>
          <a:ln>
            <a:noFill/>
          </a:ln>
        </p:spPr>
        <p:txBody>
          <a:bodyPr anchorCtr="0" anchor="t" bIns="34275" lIns="68575" spcFirstLastPara="1" rIns="68575" wrap="square" tIns="34275"/>
          <a:lstStyle>
            <a:lvl1pPr indent="-393700" lvl="0" marL="457200" marR="0" rtl="0" algn="l">
              <a:spcBef>
                <a:spcPts val="1500"/>
              </a:spcBef>
              <a:spcAft>
                <a:spcPts val="0"/>
              </a:spcAft>
              <a:buClr>
                <a:srgbClr val="7EC0DB"/>
              </a:buClr>
              <a:buSzPts val="2600"/>
              <a:buFont typeface="Noto Sans Symbols"/>
              <a:buChar char="●"/>
              <a:defRPr b="0" i="0" sz="2400" u="none" cap="none" strike="noStrike">
                <a:solidFill>
                  <a:schemeClr val="dk1"/>
                </a:solidFill>
                <a:latin typeface="Verdana"/>
                <a:ea typeface="Verdana"/>
                <a:cs typeface="Verdana"/>
                <a:sym typeface="Verdana"/>
              </a:defRPr>
            </a:lvl1pPr>
            <a:lvl2pPr indent="-374650" lvl="1" marL="914400" marR="0" rtl="0" algn="l">
              <a:spcBef>
                <a:spcPts val="1600"/>
              </a:spcBef>
              <a:spcAft>
                <a:spcPts val="0"/>
              </a:spcAft>
              <a:buClr>
                <a:srgbClr val="266F8B"/>
              </a:buClr>
              <a:buSzPts val="2300"/>
              <a:buFont typeface="Noto Sans Symbols"/>
              <a:buChar char="●"/>
              <a:defRPr b="0" i="0" sz="2100" u="none" cap="none" strike="noStrike">
                <a:solidFill>
                  <a:schemeClr val="dk1"/>
                </a:solidFill>
                <a:latin typeface="Verdana"/>
                <a:ea typeface="Verdana"/>
                <a:cs typeface="Verdana"/>
                <a:sym typeface="Verdana"/>
              </a:defRPr>
            </a:lvl2pPr>
            <a:lvl3pPr indent="-374650" lvl="2" marL="1371600" marR="0" rtl="0" algn="l">
              <a:spcBef>
                <a:spcPts val="1600"/>
              </a:spcBef>
              <a:spcAft>
                <a:spcPts val="0"/>
              </a:spcAft>
              <a:buClr>
                <a:srgbClr val="7EC0DB"/>
              </a:buClr>
              <a:buSzPts val="2300"/>
              <a:buFont typeface="Noto Sans Symbols"/>
              <a:buChar char="●"/>
              <a:defRPr b="0" i="0" sz="2100" u="none" cap="none" strike="noStrike">
                <a:solidFill>
                  <a:schemeClr val="dk1"/>
                </a:solidFill>
                <a:latin typeface="Verdana"/>
                <a:ea typeface="Verdana"/>
                <a:cs typeface="Verdana"/>
                <a:sym typeface="Verdana"/>
              </a:defRPr>
            </a:lvl3pPr>
            <a:lvl4pPr indent="-355600" lvl="3" marL="1828800" marR="0" rtl="0" algn="l">
              <a:spcBef>
                <a:spcPts val="1600"/>
              </a:spcBef>
              <a:spcAft>
                <a:spcPts val="0"/>
              </a:spcAft>
              <a:buClr>
                <a:srgbClr val="266F8B"/>
              </a:buClr>
              <a:buSzPts val="2000"/>
              <a:buFont typeface="Noto Sans Symbols"/>
              <a:buChar char="●"/>
              <a:defRPr b="0" i="0" sz="1800" u="none" cap="none" strike="noStrike">
                <a:solidFill>
                  <a:schemeClr val="dk1"/>
                </a:solidFill>
                <a:latin typeface="Verdana"/>
                <a:ea typeface="Verdana"/>
                <a:cs typeface="Verdana"/>
                <a:sym typeface="Verdana"/>
              </a:defRPr>
            </a:lvl4pPr>
            <a:lvl5pPr indent="-355600" lvl="4" marL="2286000" marR="0" rtl="0" algn="l">
              <a:spcBef>
                <a:spcPts val="1600"/>
              </a:spcBef>
              <a:spcAft>
                <a:spcPts val="0"/>
              </a:spcAft>
              <a:buClr>
                <a:srgbClr val="7EC0DB"/>
              </a:buClr>
              <a:buSzPts val="2000"/>
              <a:buFont typeface="Noto Sans Symbols"/>
              <a:buChar char="●"/>
              <a:defRPr b="0" i="0" sz="1800" u="none" cap="none" strike="noStrike">
                <a:solidFill>
                  <a:schemeClr val="dk1"/>
                </a:solidFill>
                <a:latin typeface="Verdana"/>
                <a:ea typeface="Verdana"/>
                <a:cs typeface="Verdana"/>
                <a:sym typeface="Verdana"/>
              </a:defRPr>
            </a:lvl5pPr>
            <a:lvl6pPr indent="-323850" lvl="5" marL="2743200" marR="0" rtl="0" algn="l">
              <a:spcBef>
                <a:spcPts val="1600"/>
              </a:spcBef>
              <a:spcAft>
                <a:spcPts val="0"/>
              </a:spcAft>
              <a:buClr>
                <a:schemeClr val="accent2"/>
              </a:buClr>
              <a:buSzPts val="1500"/>
              <a:buFont typeface="Noto Sans Symbols"/>
              <a:buChar char="●"/>
              <a:defRPr b="0" i="0" sz="1400" u="none" cap="none" strike="noStrike">
                <a:solidFill>
                  <a:srgbClr val="595959"/>
                </a:solidFill>
                <a:latin typeface="Source Sans Pro"/>
                <a:ea typeface="Source Sans Pro"/>
                <a:cs typeface="Source Sans Pro"/>
                <a:sym typeface="Source Sans Pro"/>
              </a:defRPr>
            </a:lvl6pPr>
            <a:lvl7pPr indent="-323850" lvl="6" marL="3200400" marR="0" rtl="0" algn="l">
              <a:spcBef>
                <a:spcPts val="1600"/>
              </a:spcBef>
              <a:spcAft>
                <a:spcPts val="0"/>
              </a:spcAft>
              <a:buClr>
                <a:srgbClr val="7EC0DB"/>
              </a:buClr>
              <a:buSzPts val="1500"/>
              <a:buFont typeface="Noto Sans Symbols"/>
              <a:buChar char="●"/>
              <a:defRPr b="0" i="0" sz="1400" u="none" cap="none" strike="noStrike">
                <a:solidFill>
                  <a:srgbClr val="595959"/>
                </a:solidFill>
                <a:latin typeface="Source Sans Pro"/>
                <a:ea typeface="Source Sans Pro"/>
                <a:cs typeface="Source Sans Pro"/>
                <a:sym typeface="Source Sans Pro"/>
              </a:defRPr>
            </a:lvl7pPr>
            <a:lvl8pPr indent="-323850" lvl="7" marL="3657600" marR="0" rtl="0" algn="l">
              <a:spcBef>
                <a:spcPts val="1600"/>
              </a:spcBef>
              <a:spcAft>
                <a:spcPts val="0"/>
              </a:spcAft>
              <a:buClr>
                <a:schemeClr val="accent2"/>
              </a:buClr>
              <a:buSzPts val="1500"/>
              <a:buFont typeface="Noto Sans Symbols"/>
              <a:buChar char="●"/>
              <a:defRPr b="0" i="0" sz="1400" u="none" cap="none" strike="noStrike">
                <a:solidFill>
                  <a:srgbClr val="595959"/>
                </a:solidFill>
                <a:latin typeface="Source Sans Pro"/>
                <a:ea typeface="Source Sans Pro"/>
                <a:cs typeface="Source Sans Pro"/>
                <a:sym typeface="Source Sans Pro"/>
              </a:defRPr>
            </a:lvl8pPr>
            <a:lvl9pPr indent="-323850" lvl="8" marL="4114800" marR="0" rtl="0" algn="l">
              <a:spcBef>
                <a:spcPts val="1600"/>
              </a:spcBef>
              <a:spcAft>
                <a:spcPts val="1600"/>
              </a:spcAft>
              <a:buClr>
                <a:srgbClr val="7EC0DB"/>
              </a:buClr>
              <a:buSzPts val="1500"/>
              <a:buFont typeface="Noto Sans Symbols"/>
              <a:buChar char="●"/>
              <a:defRPr b="0" i="0" sz="1400" u="none" cap="none" strike="noStrike">
                <a:solidFill>
                  <a:srgbClr val="595959"/>
                </a:solidFill>
                <a:latin typeface="Source Sans Pro"/>
                <a:ea typeface="Source Sans Pro"/>
                <a:cs typeface="Source Sans Pro"/>
                <a:sym typeface="Source Sans Pro"/>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53" name="Shape 53"/>
        <p:cNvGrpSpPr/>
        <p:nvPr/>
      </p:nvGrpSpPr>
      <p:grpSpPr>
        <a:xfrm>
          <a:off x="0" y="0"/>
          <a:ext cx="0" cy="0"/>
          <a:chOff x="0" y="0"/>
          <a:chExt cx="0" cy="0"/>
        </a:xfrm>
      </p:grpSpPr>
      <p:sp>
        <p:nvSpPr>
          <p:cNvPr id="54" name="Google Shape;54;p9"/>
          <p:cNvSpPr txBox="1"/>
          <p:nvPr>
            <p:ph idx="1" type="body"/>
          </p:nvPr>
        </p:nvSpPr>
        <p:spPr>
          <a:xfrm>
            <a:off x="311700" y="1460950"/>
            <a:ext cx="37818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5" name="Google Shape;55;p9"/>
          <p:cNvSpPr txBox="1"/>
          <p:nvPr>
            <p:ph idx="2" type="body"/>
          </p:nvPr>
        </p:nvSpPr>
        <p:spPr>
          <a:xfrm>
            <a:off x="4484750" y="1460975"/>
            <a:ext cx="43053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56" name="Google Shape;56;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57" name="Google Shape;57;p9"/>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58" name="Google Shape;58;p9"/>
          <p:cNvSpPr txBox="1"/>
          <p:nvPr>
            <p:ph type="title"/>
          </p:nvPr>
        </p:nvSpPr>
        <p:spPr>
          <a:xfrm>
            <a:off x="0" y="279475"/>
            <a:ext cx="27447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59" name="Google Shape;59;p9"/>
          <p:cNvSpPr txBox="1"/>
          <p:nvPr>
            <p:ph idx="3"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60" name="Google Shape;60;p9"/>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cxnSp>
        <p:nvCxnSpPr>
          <p:cNvPr id="61" name="Google Shape;61;p9"/>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2">
  <p:cSld name="TITLE_AND_TWO_COLUMNS_2">
    <p:spTree>
      <p:nvGrpSpPr>
        <p:cNvPr id="62" name="Shape 62"/>
        <p:cNvGrpSpPr/>
        <p:nvPr/>
      </p:nvGrpSpPr>
      <p:grpSpPr>
        <a:xfrm>
          <a:off x="0" y="0"/>
          <a:ext cx="0" cy="0"/>
          <a:chOff x="0" y="0"/>
          <a:chExt cx="0" cy="0"/>
        </a:xfrm>
      </p:grpSpPr>
      <p:sp>
        <p:nvSpPr>
          <p:cNvPr id="63" name="Google Shape;63;p10"/>
          <p:cNvSpPr txBox="1"/>
          <p:nvPr>
            <p:ph idx="1" type="body"/>
          </p:nvPr>
        </p:nvSpPr>
        <p:spPr>
          <a:xfrm>
            <a:off x="4664225" y="1460950"/>
            <a:ext cx="3845100" cy="31080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4" name="Google Shape;6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
        <p:nvSpPr>
          <p:cNvPr id="65" name="Google Shape;65;p10"/>
          <p:cNvSpPr/>
          <p:nvPr/>
        </p:nvSpPr>
        <p:spPr>
          <a:xfrm>
            <a:off x="0" y="279475"/>
            <a:ext cx="2385300" cy="257400"/>
          </a:xfrm>
          <a:prstGeom prst="rect">
            <a:avLst/>
          </a:prstGeom>
          <a:solidFill>
            <a:srgbClr val="25344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sp>
        <p:nvSpPr>
          <p:cNvPr id="66" name="Google Shape;66;p10"/>
          <p:cNvSpPr txBox="1"/>
          <p:nvPr>
            <p:ph type="title"/>
          </p:nvPr>
        </p:nvSpPr>
        <p:spPr>
          <a:xfrm>
            <a:off x="0" y="279475"/>
            <a:ext cx="2845200" cy="257400"/>
          </a:xfrm>
          <a:prstGeom prst="rect">
            <a:avLst/>
          </a:prstGeom>
        </p:spPr>
        <p:txBody>
          <a:bodyPr anchorCtr="0" anchor="ctr" bIns="91425" lIns="91425" spcFirstLastPara="1" rIns="91425" wrap="square" tIns="91425"/>
          <a:lstStyle>
            <a:lvl1pPr lvl="0" rtl="0" algn="l">
              <a:spcBef>
                <a:spcPts val="0"/>
              </a:spcBef>
              <a:spcAft>
                <a:spcPts val="0"/>
              </a:spcAft>
              <a:buClr>
                <a:schemeClr val="lt1"/>
              </a:buClr>
              <a:buSzPts val="1400"/>
              <a:buFont typeface="Proxima Nova"/>
              <a:buNone/>
              <a:defRPr sz="14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67" name="Google Shape;67;p10"/>
          <p:cNvSpPr txBox="1"/>
          <p:nvPr>
            <p:ph idx="2" type="title"/>
          </p:nvPr>
        </p:nvSpPr>
        <p:spPr>
          <a:xfrm>
            <a:off x="269375" y="680825"/>
            <a:ext cx="8520600" cy="572700"/>
          </a:xfrm>
          <a:prstGeom prst="rect">
            <a:avLst/>
          </a:prstGeom>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rgbClr val="253446"/>
              </a:buClr>
              <a:buSzPts val="2800"/>
              <a:buNone/>
              <a:defRPr>
                <a:solidFill>
                  <a:srgbClr val="253446"/>
                </a:solidFill>
              </a:defRPr>
            </a:lvl2pPr>
            <a:lvl3pPr lvl="2" rtl="0">
              <a:spcBef>
                <a:spcPts val="0"/>
              </a:spcBef>
              <a:spcAft>
                <a:spcPts val="0"/>
              </a:spcAft>
              <a:buClr>
                <a:srgbClr val="253446"/>
              </a:buClr>
              <a:buSzPts val="2800"/>
              <a:buNone/>
              <a:defRPr>
                <a:solidFill>
                  <a:srgbClr val="253446"/>
                </a:solidFill>
              </a:defRPr>
            </a:lvl3pPr>
            <a:lvl4pPr lvl="3" rtl="0">
              <a:spcBef>
                <a:spcPts val="0"/>
              </a:spcBef>
              <a:spcAft>
                <a:spcPts val="0"/>
              </a:spcAft>
              <a:buClr>
                <a:srgbClr val="253446"/>
              </a:buClr>
              <a:buSzPts val="2800"/>
              <a:buNone/>
              <a:defRPr>
                <a:solidFill>
                  <a:srgbClr val="253446"/>
                </a:solidFill>
              </a:defRPr>
            </a:lvl4pPr>
            <a:lvl5pPr lvl="4" rtl="0">
              <a:spcBef>
                <a:spcPts val="0"/>
              </a:spcBef>
              <a:spcAft>
                <a:spcPts val="0"/>
              </a:spcAft>
              <a:buClr>
                <a:srgbClr val="253446"/>
              </a:buClr>
              <a:buSzPts val="2800"/>
              <a:buNone/>
              <a:defRPr>
                <a:solidFill>
                  <a:srgbClr val="253446"/>
                </a:solidFill>
              </a:defRPr>
            </a:lvl5pPr>
            <a:lvl6pPr lvl="5" rtl="0">
              <a:spcBef>
                <a:spcPts val="0"/>
              </a:spcBef>
              <a:spcAft>
                <a:spcPts val="0"/>
              </a:spcAft>
              <a:buClr>
                <a:srgbClr val="253446"/>
              </a:buClr>
              <a:buSzPts val="2800"/>
              <a:buNone/>
              <a:defRPr>
                <a:solidFill>
                  <a:srgbClr val="253446"/>
                </a:solidFill>
              </a:defRPr>
            </a:lvl6pPr>
            <a:lvl7pPr lvl="6" rtl="0">
              <a:spcBef>
                <a:spcPts val="0"/>
              </a:spcBef>
              <a:spcAft>
                <a:spcPts val="0"/>
              </a:spcAft>
              <a:buClr>
                <a:srgbClr val="253446"/>
              </a:buClr>
              <a:buSzPts val="2800"/>
              <a:buNone/>
              <a:defRPr>
                <a:solidFill>
                  <a:srgbClr val="253446"/>
                </a:solidFill>
              </a:defRPr>
            </a:lvl7pPr>
            <a:lvl8pPr lvl="7" rtl="0">
              <a:spcBef>
                <a:spcPts val="0"/>
              </a:spcBef>
              <a:spcAft>
                <a:spcPts val="0"/>
              </a:spcAft>
              <a:buClr>
                <a:srgbClr val="253446"/>
              </a:buClr>
              <a:buSzPts val="2800"/>
              <a:buNone/>
              <a:defRPr>
                <a:solidFill>
                  <a:srgbClr val="253446"/>
                </a:solidFill>
              </a:defRPr>
            </a:lvl8pPr>
            <a:lvl9pPr lvl="8" rtl="0">
              <a:spcBef>
                <a:spcPts val="0"/>
              </a:spcBef>
              <a:spcAft>
                <a:spcPts val="0"/>
              </a:spcAft>
              <a:buClr>
                <a:srgbClr val="253446"/>
              </a:buClr>
              <a:buSzPts val="2800"/>
              <a:buNone/>
              <a:defRPr>
                <a:solidFill>
                  <a:srgbClr val="253446"/>
                </a:solidFill>
              </a:defRPr>
            </a:lvl9pPr>
          </a:lstStyle>
          <a:p/>
        </p:txBody>
      </p:sp>
      <p:pic>
        <p:nvPicPr>
          <p:cNvPr descr="Alice_Logo_horizontal-02.jpg" id="68" name="Google Shape;68;p10"/>
          <p:cNvPicPr preferRelativeResize="0"/>
          <p:nvPr/>
        </p:nvPicPr>
        <p:blipFill rotWithShape="1">
          <a:blip r:embed="rId2">
            <a:alphaModFix/>
          </a:blip>
          <a:srcRect b="0" l="69" r="79" t="0"/>
          <a:stretch/>
        </p:blipFill>
        <p:spPr>
          <a:xfrm>
            <a:off x="7531250" y="203275"/>
            <a:ext cx="1041757" cy="326418"/>
          </a:xfrm>
          <a:prstGeom prst="rect">
            <a:avLst/>
          </a:prstGeom>
          <a:noFill/>
          <a:ln>
            <a:noFill/>
          </a:ln>
        </p:spPr>
      </p:pic>
      <p:cxnSp>
        <p:nvCxnSpPr>
          <p:cNvPr id="69" name="Google Shape;69;p10"/>
          <p:cNvCxnSpPr/>
          <p:nvPr/>
        </p:nvCxnSpPr>
        <p:spPr>
          <a:xfrm>
            <a:off x="4333638" y="1876450"/>
            <a:ext cx="0" cy="2277000"/>
          </a:xfrm>
          <a:prstGeom prst="straightConnector1">
            <a:avLst/>
          </a:prstGeom>
          <a:noFill/>
          <a:ln cap="flat" cmpd="sng" w="9525">
            <a:solidFill>
              <a:srgbClr val="1C2736"/>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heme" Target="../theme/theme1.xml"/><Relationship Id="rId25" Type="http://schemas.openxmlformats.org/officeDocument/2006/relationships/slideLayout" Target="../slideLayouts/slideLayout2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5.xml"/><Relationship Id="rId22" Type="http://schemas.openxmlformats.org/officeDocument/2006/relationships/slideLayout" Target="../slideLayouts/slideLayout47.xml"/><Relationship Id="rId21" Type="http://schemas.openxmlformats.org/officeDocument/2006/relationships/slideLayout" Target="../slideLayouts/slideLayout46.xml"/><Relationship Id="rId24" Type="http://schemas.openxmlformats.org/officeDocument/2006/relationships/slideLayout" Target="../slideLayouts/slideLayout49.xml"/><Relationship Id="rId23" Type="http://schemas.openxmlformats.org/officeDocument/2006/relationships/slideLayout" Target="../slideLayouts/slideLayout48.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25" Type="http://schemas.openxmlformats.org/officeDocument/2006/relationships/theme" Target="../theme/theme4.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7" Type="http://schemas.openxmlformats.org/officeDocument/2006/relationships/slideLayout" Target="../slideLayouts/slideLayout42.xml"/><Relationship Id="rId16" Type="http://schemas.openxmlformats.org/officeDocument/2006/relationships/slideLayout" Target="../slideLayouts/slideLayout41.xml"/><Relationship Id="rId19" Type="http://schemas.openxmlformats.org/officeDocument/2006/relationships/slideLayout" Target="../slideLayouts/slideLayout44.xml"/><Relationship Id="rId18"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9.xml"/><Relationship Id="rId22" Type="http://schemas.openxmlformats.org/officeDocument/2006/relationships/slideLayout" Target="../slideLayouts/slideLayout71.xml"/><Relationship Id="rId21" Type="http://schemas.openxmlformats.org/officeDocument/2006/relationships/slideLayout" Target="../slideLayouts/slideLayout70.xml"/><Relationship Id="rId24" Type="http://schemas.openxmlformats.org/officeDocument/2006/relationships/slideLayout" Target="../slideLayouts/slideLayout73.xml"/><Relationship Id="rId23" Type="http://schemas.openxmlformats.org/officeDocument/2006/relationships/slideLayout" Target="../slideLayouts/slideLayout72.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25" Type="http://schemas.openxmlformats.org/officeDocument/2006/relationships/theme" Target="../theme/theme2.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11" Type="http://schemas.openxmlformats.org/officeDocument/2006/relationships/slideLayout" Target="../slideLayouts/slideLayout60.xml"/><Relationship Id="rId10" Type="http://schemas.openxmlformats.org/officeDocument/2006/relationships/slideLayout" Target="../slideLayouts/slideLayout59.xml"/><Relationship Id="rId13" Type="http://schemas.openxmlformats.org/officeDocument/2006/relationships/slideLayout" Target="../slideLayouts/slideLayout62.xml"/><Relationship Id="rId12" Type="http://schemas.openxmlformats.org/officeDocument/2006/relationships/slideLayout" Target="../slideLayouts/slideLayout61.xml"/><Relationship Id="rId15" Type="http://schemas.openxmlformats.org/officeDocument/2006/relationships/slideLayout" Target="../slideLayouts/slideLayout64.xml"/><Relationship Id="rId14" Type="http://schemas.openxmlformats.org/officeDocument/2006/relationships/slideLayout" Target="../slideLayouts/slideLayout63.xml"/><Relationship Id="rId17" Type="http://schemas.openxmlformats.org/officeDocument/2006/relationships/slideLayout" Target="../slideLayouts/slideLayout66.xml"/><Relationship Id="rId16" Type="http://schemas.openxmlformats.org/officeDocument/2006/relationships/slideLayout" Target="../slideLayouts/slideLayout65.xml"/><Relationship Id="rId19" Type="http://schemas.openxmlformats.org/officeDocument/2006/relationships/slideLayout" Target="../slideLayouts/slideLayout68.xml"/><Relationship Id="rId18"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311700" y="638500"/>
            <a:ext cx="8520600" cy="572700"/>
          </a:xfrm>
          <a:prstGeom prst="rect">
            <a:avLst/>
          </a:prstGeom>
          <a:noFill/>
          <a:ln>
            <a:noFill/>
          </a:ln>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1" name="Google Shape;11;p1"/>
          <p:cNvSpPr txBox="1"/>
          <p:nvPr>
            <p:ph idx="1" type="body"/>
          </p:nvPr>
        </p:nvSpPr>
        <p:spPr>
          <a:xfrm>
            <a:off x="311700" y="1561425"/>
            <a:ext cx="8520600" cy="300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12" name="Google Shape;12;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161" name="Shape 161"/>
        <p:cNvGrpSpPr/>
        <p:nvPr/>
      </p:nvGrpSpPr>
      <p:grpSpPr>
        <a:xfrm>
          <a:off x="0" y="0"/>
          <a:ext cx="0" cy="0"/>
          <a:chOff x="0" y="0"/>
          <a:chExt cx="0" cy="0"/>
        </a:xfrm>
      </p:grpSpPr>
      <p:sp>
        <p:nvSpPr>
          <p:cNvPr id="162" name="Google Shape;162;p27"/>
          <p:cNvSpPr txBox="1"/>
          <p:nvPr>
            <p:ph type="title"/>
          </p:nvPr>
        </p:nvSpPr>
        <p:spPr>
          <a:xfrm>
            <a:off x="311700" y="638500"/>
            <a:ext cx="8520600" cy="572700"/>
          </a:xfrm>
          <a:prstGeom prst="rect">
            <a:avLst/>
          </a:prstGeom>
          <a:noFill/>
          <a:ln>
            <a:noFill/>
          </a:ln>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63" name="Google Shape;163;p27"/>
          <p:cNvSpPr txBox="1"/>
          <p:nvPr>
            <p:ph idx="1" type="body"/>
          </p:nvPr>
        </p:nvSpPr>
        <p:spPr>
          <a:xfrm>
            <a:off x="311700" y="1561425"/>
            <a:ext cx="8520600" cy="300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dk2"/>
              </a:buClr>
              <a:buSzPts val="1400"/>
              <a:buFont typeface="Proxima Nova"/>
              <a:buChar char="■"/>
              <a:defRPr sz="1400">
                <a:solidFill>
                  <a:schemeClr val="dk2"/>
                </a:solidFill>
                <a:latin typeface="Proxima Nova"/>
                <a:ea typeface="Proxima Nova"/>
                <a:cs typeface="Proxima Nova"/>
                <a:sym typeface="Proxima Nova"/>
              </a:defRPr>
            </a:lvl9pPr>
          </a:lstStyle>
          <a:p/>
        </p:txBody>
      </p:sp>
      <p:sp>
        <p:nvSpPr>
          <p:cNvPr id="164" name="Google Shape;164;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309" name="Shape 309"/>
        <p:cNvGrpSpPr/>
        <p:nvPr/>
      </p:nvGrpSpPr>
      <p:grpSpPr>
        <a:xfrm>
          <a:off x="0" y="0"/>
          <a:ext cx="0" cy="0"/>
          <a:chOff x="0" y="0"/>
          <a:chExt cx="0" cy="0"/>
        </a:xfrm>
      </p:grpSpPr>
      <p:sp>
        <p:nvSpPr>
          <p:cNvPr id="310" name="Google Shape;310;p52"/>
          <p:cNvSpPr txBox="1"/>
          <p:nvPr>
            <p:ph type="title"/>
          </p:nvPr>
        </p:nvSpPr>
        <p:spPr>
          <a:xfrm>
            <a:off x="311700" y="638500"/>
            <a:ext cx="8520600" cy="572700"/>
          </a:xfrm>
          <a:prstGeom prst="rect">
            <a:avLst/>
          </a:prstGeom>
          <a:noFill/>
          <a:ln>
            <a:noFill/>
          </a:ln>
        </p:spPr>
        <p:txBody>
          <a:bodyPr anchorCtr="0" anchor="ctr" bIns="91425" lIns="91425" spcFirstLastPara="1" rIns="91425" wrap="square" tIns="91425"/>
          <a:lstStyle>
            <a:lvl1pPr lvl="0" rtl="0" algn="ctr">
              <a:spcBef>
                <a:spcPts val="0"/>
              </a:spcBef>
              <a:spcAft>
                <a:spcPts val="0"/>
              </a:spcAft>
              <a:buClr>
                <a:srgbClr val="253446"/>
              </a:buClr>
              <a:buSzPts val="3000"/>
              <a:buFont typeface="Proxima Nova"/>
              <a:buNone/>
              <a:defRPr sz="3000">
                <a:solidFill>
                  <a:srgbClr val="253446"/>
                </a:solidFill>
                <a:latin typeface="Proxima Nova"/>
                <a:ea typeface="Proxima Nova"/>
                <a:cs typeface="Proxima Nova"/>
                <a:sym typeface="Proxima Nova"/>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11" name="Google Shape;311;p52"/>
          <p:cNvSpPr txBox="1"/>
          <p:nvPr>
            <p:ph idx="1" type="body"/>
          </p:nvPr>
        </p:nvSpPr>
        <p:spPr>
          <a:xfrm>
            <a:off x="311700" y="1561425"/>
            <a:ext cx="8520600" cy="30075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2pPr>
            <a:lvl3pPr indent="-317500" lvl="2" marL="13716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3pPr>
            <a:lvl4pPr indent="-317500" lvl="3" marL="18288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4pPr>
            <a:lvl5pPr indent="-317500" lvl="4" marL="22860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5pPr>
            <a:lvl6pPr indent="-317500" lvl="5" marL="27432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6pPr>
            <a:lvl7pPr indent="-317500" lvl="6" marL="32004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7pPr>
            <a:lvl8pPr indent="-317500" lvl="7" marL="3657600" rtl="0">
              <a:lnSpc>
                <a:spcPct val="115000"/>
              </a:lnSpc>
              <a:spcBef>
                <a:spcPts val="1600"/>
              </a:spcBef>
              <a:spcAft>
                <a:spcPts val="0"/>
              </a:spcAft>
              <a:buClr>
                <a:schemeClr val="dk2"/>
              </a:buClr>
              <a:buSzPts val="1400"/>
              <a:buFont typeface="Proxima Nova"/>
              <a:buChar char="○"/>
              <a:defRPr sz="1400">
                <a:solidFill>
                  <a:schemeClr val="dk2"/>
                </a:solidFill>
                <a:latin typeface="Proxima Nova"/>
                <a:ea typeface="Proxima Nova"/>
                <a:cs typeface="Proxima Nova"/>
                <a:sym typeface="Proxima Nova"/>
              </a:defRPr>
            </a:lvl8pPr>
            <a:lvl9pPr indent="-317500" lvl="8" marL="4114800" rtl="0">
              <a:lnSpc>
                <a:spcPct val="115000"/>
              </a:lnSpc>
              <a:spcBef>
                <a:spcPts val="1600"/>
              </a:spcBef>
              <a:spcAft>
                <a:spcPts val="1600"/>
              </a:spcAft>
              <a:buClr>
                <a:schemeClr val="dk2"/>
              </a:buClr>
              <a:buSzPts val="1400"/>
              <a:buFont typeface="Proxima Nova"/>
              <a:buChar char="■"/>
              <a:defRPr sz="1400">
                <a:solidFill>
                  <a:schemeClr val="dk2"/>
                </a:solidFill>
                <a:latin typeface="Proxima Nova"/>
                <a:ea typeface="Proxima Nova"/>
                <a:cs typeface="Proxima Nova"/>
                <a:sym typeface="Proxima Nova"/>
              </a:defRPr>
            </a:lvl9pPr>
          </a:lstStyle>
          <a:p/>
        </p:txBody>
      </p:sp>
      <p:sp>
        <p:nvSpPr>
          <p:cNvPr id="312" name="Google Shape;312;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www.alice.org/?post_type=lessons&amp;p=1506235&amp;preview=true"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6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7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7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5.xml"/><Relationship Id="rId3" Type="http://schemas.openxmlformats.org/officeDocument/2006/relationships/image" Target="../media/image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6.xml"/><Relationship Id="rId3" Type="http://schemas.openxmlformats.org/officeDocument/2006/relationships/image" Target="../media/image6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7.xml"/><Relationship Id="rId3" Type="http://schemas.openxmlformats.org/officeDocument/2006/relationships/image" Target="../media/image7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8.xml"/><Relationship Id="rId3" Type="http://schemas.openxmlformats.org/officeDocument/2006/relationships/image" Target="../media/image70.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xml"/><Relationship Id="rId3" Type="http://schemas.openxmlformats.org/officeDocument/2006/relationships/image" Target="../media/image51.jpg"/><Relationship Id="rId4" Type="http://schemas.openxmlformats.org/officeDocument/2006/relationships/image" Target="../media/image5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6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6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89.jpg"/><Relationship Id="rId4" Type="http://schemas.openxmlformats.org/officeDocument/2006/relationships/image" Target="../media/image9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8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86.jpg"/><Relationship Id="rId4" Type="http://schemas.openxmlformats.org/officeDocument/2006/relationships/image" Target="../media/image7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8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8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image" Target="../media/image7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8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xml"/><Relationship Id="rId3" Type="http://schemas.openxmlformats.org/officeDocument/2006/relationships/image" Target="../media/image56.jpg"/><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Relationship Id="rId3" Type="http://schemas.openxmlformats.org/officeDocument/2006/relationships/image" Target="../media/image58.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80.jpg"/><Relationship Id="rId4" Type="http://schemas.openxmlformats.org/officeDocument/2006/relationships/image" Target="../media/image6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xml"/><Relationship Id="rId3" Type="http://schemas.openxmlformats.org/officeDocument/2006/relationships/image" Target="../media/image58.png"/><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84.jpg"/><Relationship Id="rId4" Type="http://schemas.openxmlformats.org/officeDocument/2006/relationships/image" Target="../media/image6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 Id="rId3" Type="http://schemas.openxmlformats.org/officeDocument/2006/relationships/image" Target="../media/image58.png"/><Relationship Id="rId4" Type="http://schemas.openxmlformats.org/officeDocument/2006/relationships/image" Target="../media/image5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78.jpg"/><Relationship Id="rId4" Type="http://schemas.openxmlformats.org/officeDocument/2006/relationships/image" Target="../media/image7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8" name="Shape 458"/>
        <p:cNvGrpSpPr/>
        <p:nvPr/>
      </p:nvGrpSpPr>
      <p:grpSpPr>
        <a:xfrm>
          <a:off x="0" y="0"/>
          <a:ext cx="0" cy="0"/>
          <a:chOff x="0" y="0"/>
          <a:chExt cx="0" cy="0"/>
        </a:xfrm>
      </p:grpSpPr>
      <p:sp>
        <p:nvSpPr>
          <p:cNvPr id="459" name="Google Shape;459;p77"/>
          <p:cNvSpPr txBox="1"/>
          <p:nvPr>
            <p:ph type="ctrTitle"/>
          </p:nvPr>
        </p:nvSpPr>
        <p:spPr>
          <a:xfrm>
            <a:off x="2163061" y="2605438"/>
            <a:ext cx="4807500" cy="5241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US"/>
              <a:t>Control Structures </a:t>
            </a:r>
            <a:r>
              <a:rPr lang="en-US"/>
              <a:t>Repetition</a:t>
            </a:r>
            <a:endParaRPr/>
          </a:p>
        </p:txBody>
      </p:sp>
      <p:sp>
        <p:nvSpPr>
          <p:cNvPr id="460" name="Google Shape;460;p77"/>
          <p:cNvSpPr txBox="1"/>
          <p:nvPr>
            <p:ph idx="1" type="subTitle"/>
          </p:nvPr>
        </p:nvSpPr>
        <p:spPr>
          <a:xfrm>
            <a:off x="2168350" y="3124250"/>
            <a:ext cx="4807500" cy="2481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sz="1000" u="sng">
                <a:solidFill>
                  <a:srgbClr val="0073AA"/>
                </a:solidFill>
                <a:latin typeface="Roboto"/>
                <a:ea typeface="Roboto"/>
                <a:cs typeface="Roboto"/>
                <a:sym typeface="Roboto"/>
                <a:hlinkClick r:id="rId3"/>
              </a:rPr>
              <a:t>http://www.alice.org/resources/lessons/control-structures-loops/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3" name="Shape 583"/>
        <p:cNvGrpSpPr/>
        <p:nvPr/>
      </p:nvGrpSpPr>
      <p:grpSpPr>
        <a:xfrm>
          <a:off x="0" y="0"/>
          <a:ext cx="0" cy="0"/>
          <a:chOff x="0" y="0"/>
          <a:chExt cx="0" cy="0"/>
        </a:xfrm>
      </p:grpSpPr>
      <p:sp>
        <p:nvSpPr>
          <p:cNvPr id="584" name="Google Shape;584;p86"/>
          <p:cNvSpPr txBox="1"/>
          <p:nvPr>
            <p:ph type="title"/>
          </p:nvPr>
        </p:nvSpPr>
        <p:spPr>
          <a:xfrm>
            <a:off x="989000" y="1672475"/>
            <a:ext cx="7049700" cy="17715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Building a Count Loop</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9" name="Shape 589"/>
        <p:cNvGrpSpPr/>
        <p:nvPr/>
      </p:nvGrpSpPr>
      <p:grpSpPr>
        <a:xfrm>
          <a:off x="0" y="0"/>
          <a:ext cx="0" cy="0"/>
          <a:chOff x="0" y="0"/>
          <a:chExt cx="0" cy="0"/>
        </a:xfrm>
      </p:grpSpPr>
      <p:sp>
        <p:nvSpPr>
          <p:cNvPr id="590" name="Google Shape;590;p87"/>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spcBef>
                <a:spcPts val="0"/>
              </a:spcBef>
              <a:spcAft>
                <a:spcPts val="1600"/>
              </a:spcAft>
              <a:buNone/>
            </a:pPr>
            <a:r>
              <a:rPr lang="en-US"/>
              <a:t>Adding a count loop will require you to enumerate the number of times you want the contained statements to repeat by selecting from the drop down or selecting a custom whole number.</a:t>
            </a:r>
            <a:endParaRPr/>
          </a:p>
        </p:txBody>
      </p:sp>
      <p:sp>
        <p:nvSpPr>
          <p:cNvPr id="591" name="Google Shape;591;p87"/>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Building a Count Loop</a:t>
            </a:r>
            <a:endParaRPr/>
          </a:p>
        </p:txBody>
      </p:sp>
      <p:sp>
        <p:nvSpPr>
          <p:cNvPr id="592" name="Google Shape;592;p87"/>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Create a Count Loop</a:t>
            </a:r>
            <a:endParaRPr/>
          </a:p>
        </p:txBody>
      </p:sp>
      <p:pic>
        <p:nvPicPr>
          <p:cNvPr id="593" name="Google Shape;593;p87"/>
          <p:cNvPicPr preferRelativeResize="0"/>
          <p:nvPr/>
        </p:nvPicPr>
        <p:blipFill rotWithShape="1">
          <a:blip r:embed="rId3">
            <a:alphaModFix/>
          </a:blip>
          <a:srcRect b="11284" l="0" r="0" t="0"/>
          <a:stretch/>
        </p:blipFill>
        <p:spPr>
          <a:xfrm>
            <a:off x="342959" y="1315067"/>
            <a:ext cx="3568000" cy="3450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8" name="Shape 598"/>
        <p:cNvGrpSpPr/>
        <p:nvPr/>
      </p:nvGrpSpPr>
      <p:grpSpPr>
        <a:xfrm>
          <a:off x="0" y="0"/>
          <a:ext cx="0" cy="0"/>
          <a:chOff x="0" y="0"/>
          <a:chExt cx="0" cy="0"/>
        </a:xfrm>
      </p:grpSpPr>
      <p:sp>
        <p:nvSpPr>
          <p:cNvPr id="599" name="Google Shape;599;p88"/>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a:spcBef>
                <a:spcPts val="0"/>
              </a:spcBef>
              <a:spcAft>
                <a:spcPts val="1600"/>
              </a:spcAft>
              <a:buNone/>
            </a:pPr>
            <a:r>
              <a:rPr lang="en-US"/>
              <a:t>Once you have created the count loop you can add statements into the block to tell the program what to execute repeatedly.</a:t>
            </a:r>
            <a:endParaRPr/>
          </a:p>
        </p:txBody>
      </p:sp>
      <p:sp>
        <p:nvSpPr>
          <p:cNvPr id="600" name="Google Shape;600;p88"/>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Add Statements to the Loop</a:t>
            </a:r>
            <a:endParaRPr/>
          </a:p>
        </p:txBody>
      </p:sp>
      <p:sp>
        <p:nvSpPr>
          <p:cNvPr id="601" name="Google Shape;601;p88"/>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Building a Count Loop</a:t>
            </a:r>
            <a:endParaRPr/>
          </a:p>
        </p:txBody>
      </p:sp>
      <p:pic>
        <p:nvPicPr>
          <p:cNvPr id="602" name="Google Shape;602;p88"/>
          <p:cNvPicPr preferRelativeResize="0"/>
          <p:nvPr/>
        </p:nvPicPr>
        <p:blipFill>
          <a:blip r:embed="rId3">
            <a:alphaModFix/>
          </a:blip>
          <a:stretch>
            <a:fillRect/>
          </a:stretch>
        </p:blipFill>
        <p:spPr>
          <a:xfrm>
            <a:off x="4754650" y="1486400"/>
            <a:ext cx="4021099" cy="3066825"/>
          </a:xfrm>
          <a:prstGeom prst="rect">
            <a:avLst/>
          </a:prstGeom>
          <a:noFill/>
          <a:ln>
            <a:noFill/>
          </a:ln>
        </p:spPr>
      </p:pic>
      <p:cxnSp>
        <p:nvCxnSpPr>
          <p:cNvPr id="603" name="Google Shape;603;p88"/>
          <p:cNvCxnSpPr/>
          <p:nvPr/>
        </p:nvCxnSpPr>
        <p:spPr>
          <a:xfrm flipH="1" rot="10800000">
            <a:off x="5220500" y="2435400"/>
            <a:ext cx="13200" cy="2727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8" name="Shape 608"/>
        <p:cNvGrpSpPr/>
        <p:nvPr/>
      </p:nvGrpSpPr>
      <p:grpSpPr>
        <a:xfrm>
          <a:off x="0" y="0"/>
          <a:ext cx="0" cy="0"/>
          <a:chOff x="0" y="0"/>
          <a:chExt cx="0" cy="0"/>
        </a:xfrm>
      </p:grpSpPr>
      <p:sp>
        <p:nvSpPr>
          <p:cNvPr id="609" name="Google Shape;609;p89"/>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spcBef>
                <a:spcPts val="0"/>
              </a:spcBef>
              <a:spcAft>
                <a:spcPts val="1600"/>
              </a:spcAft>
              <a:buNone/>
            </a:pPr>
            <a:r>
              <a:rPr lang="en-US"/>
              <a:t>As with other control structures you can nest other control structures inside the counted loop as needed.</a:t>
            </a:r>
            <a:endParaRPr/>
          </a:p>
        </p:txBody>
      </p:sp>
      <p:sp>
        <p:nvSpPr>
          <p:cNvPr id="610" name="Google Shape;610;p89"/>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Building a Count Loop</a:t>
            </a:r>
            <a:endParaRPr/>
          </a:p>
        </p:txBody>
      </p:sp>
      <p:sp>
        <p:nvSpPr>
          <p:cNvPr id="611" name="Google Shape;611;p89"/>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Using Nested Blocks</a:t>
            </a:r>
            <a:endParaRPr/>
          </a:p>
        </p:txBody>
      </p:sp>
      <p:pic>
        <p:nvPicPr>
          <p:cNvPr id="612" name="Google Shape;612;p89"/>
          <p:cNvPicPr preferRelativeResize="0"/>
          <p:nvPr/>
        </p:nvPicPr>
        <p:blipFill>
          <a:blip r:embed="rId3">
            <a:alphaModFix/>
          </a:blip>
          <a:stretch>
            <a:fillRect/>
          </a:stretch>
        </p:blipFill>
        <p:spPr>
          <a:xfrm>
            <a:off x="331225" y="1808676"/>
            <a:ext cx="3726649" cy="23855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7" name="Shape 617"/>
        <p:cNvGrpSpPr/>
        <p:nvPr/>
      </p:nvGrpSpPr>
      <p:grpSpPr>
        <a:xfrm>
          <a:off x="0" y="0"/>
          <a:ext cx="0" cy="0"/>
          <a:chOff x="0" y="0"/>
          <a:chExt cx="0" cy="0"/>
        </a:xfrm>
      </p:grpSpPr>
      <p:sp>
        <p:nvSpPr>
          <p:cNvPr id="618" name="Google Shape;618;p90"/>
          <p:cNvSpPr txBox="1"/>
          <p:nvPr>
            <p:ph type="title"/>
          </p:nvPr>
        </p:nvSpPr>
        <p:spPr>
          <a:xfrm>
            <a:off x="989000" y="1672475"/>
            <a:ext cx="7049700" cy="17715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Building a For Each in Loop</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sp>
        <p:nvSpPr>
          <p:cNvPr id="624" name="Google Shape;624;p91"/>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When creating for </a:t>
            </a:r>
            <a:r>
              <a:rPr b="1" lang="en-US"/>
              <a:t>each in __</a:t>
            </a:r>
            <a:r>
              <a:rPr lang="en-US"/>
              <a:t> control structures you will need an array.</a:t>
            </a:r>
            <a:endParaRPr/>
          </a:p>
          <a:p>
            <a:pPr indent="0" lvl="0" marL="0">
              <a:spcBef>
                <a:spcPts val="1600"/>
              </a:spcBef>
              <a:spcAft>
                <a:spcPts val="1600"/>
              </a:spcAft>
              <a:buNone/>
            </a:pPr>
            <a:r>
              <a:rPr lang="en-US"/>
              <a:t>That array can either be a new array created locally or reference an existing array (see Array)</a:t>
            </a:r>
            <a:endParaRPr/>
          </a:p>
        </p:txBody>
      </p:sp>
      <p:sp>
        <p:nvSpPr>
          <p:cNvPr id="625" name="Google Shape;625;p91"/>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Building a For Each In Loop</a:t>
            </a:r>
            <a:endParaRPr/>
          </a:p>
        </p:txBody>
      </p:sp>
      <p:sp>
        <p:nvSpPr>
          <p:cNvPr id="626" name="Google Shape;626;p91"/>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Creating a For Each In Loop</a:t>
            </a:r>
            <a:endParaRPr/>
          </a:p>
        </p:txBody>
      </p:sp>
      <p:pic>
        <p:nvPicPr>
          <p:cNvPr id="627" name="Google Shape;627;p91"/>
          <p:cNvPicPr preferRelativeResize="0"/>
          <p:nvPr/>
        </p:nvPicPr>
        <p:blipFill rotWithShape="1">
          <a:blip r:embed="rId3">
            <a:alphaModFix/>
          </a:blip>
          <a:srcRect b="0" l="0" r="0" t="0"/>
          <a:stretch/>
        </p:blipFill>
        <p:spPr>
          <a:xfrm>
            <a:off x="4681727" y="1966497"/>
            <a:ext cx="4108250" cy="20621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2" name="Shape 632"/>
        <p:cNvGrpSpPr/>
        <p:nvPr/>
      </p:nvGrpSpPr>
      <p:grpSpPr>
        <a:xfrm>
          <a:off x="0" y="0"/>
          <a:ext cx="0" cy="0"/>
          <a:chOff x="0" y="0"/>
          <a:chExt cx="0" cy="0"/>
        </a:xfrm>
      </p:grpSpPr>
      <p:sp>
        <p:nvSpPr>
          <p:cNvPr id="633" name="Google Shape;633;p92"/>
          <p:cNvSpPr txBox="1"/>
          <p:nvPr>
            <p:ph idx="1" type="body"/>
          </p:nvPr>
        </p:nvSpPr>
        <p:spPr>
          <a:xfrm>
            <a:off x="4664225" y="1460950"/>
            <a:ext cx="3845100" cy="31080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US"/>
              <a:t>When selecting a name y</a:t>
            </a:r>
            <a:r>
              <a:rPr lang="en-US"/>
              <a:t>ou are creating a variable that will hold the item of the array for use in the loop substitution.</a:t>
            </a:r>
            <a:endParaRPr/>
          </a:p>
          <a:p>
            <a:pPr indent="0" lvl="0" marL="0" rtl="0">
              <a:spcBef>
                <a:spcPts val="0"/>
              </a:spcBef>
              <a:spcAft>
                <a:spcPts val="0"/>
              </a:spcAft>
              <a:buNone/>
            </a:pPr>
            <a:r>
              <a:t/>
            </a:r>
            <a:endParaRPr/>
          </a:p>
          <a:p>
            <a:pPr indent="0" lvl="0" marL="0" rtl="0">
              <a:spcBef>
                <a:spcPts val="0"/>
              </a:spcBef>
              <a:spcAft>
                <a:spcPts val="0"/>
              </a:spcAft>
              <a:buNone/>
            </a:pPr>
            <a:r>
              <a:rPr lang="en-US"/>
              <a:t>Name it something that helps you make sense of the fact that it will be a placeholder for each item from the array  that will be stored here.</a:t>
            </a:r>
            <a:endParaRPr/>
          </a:p>
          <a:p>
            <a:pPr indent="0" lvl="0" marL="0" rtl="0">
              <a:spcBef>
                <a:spcPts val="0"/>
              </a:spcBef>
              <a:spcAft>
                <a:spcPts val="0"/>
              </a:spcAft>
              <a:buNone/>
            </a:pPr>
            <a:r>
              <a:t/>
            </a:r>
            <a:endParaRPr/>
          </a:p>
          <a:p>
            <a:pPr indent="0" lvl="0" marL="0" rtl="0">
              <a:spcBef>
                <a:spcPts val="0"/>
              </a:spcBef>
              <a:spcAft>
                <a:spcPts val="0"/>
              </a:spcAft>
              <a:buNone/>
            </a:pPr>
            <a:r>
              <a:rPr lang="en-US"/>
              <a:t>You will use this as a representative of the objects in the array when programming the content of the control block</a:t>
            </a:r>
            <a:endParaRPr/>
          </a:p>
          <a:p>
            <a:pPr indent="0" lvl="0" marL="0">
              <a:spcBef>
                <a:spcPts val="0"/>
              </a:spcBef>
              <a:spcAft>
                <a:spcPts val="1600"/>
              </a:spcAft>
              <a:buNone/>
            </a:pPr>
            <a:r>
              <a:t/>
            </a:r>
            <a:endParaRPr/>
          </a:p>
        </p:txBody>
      </p:sp>
      <p:sp>
        <p:nvSpPr>
          <p:cNvPr id="634" name="Google Shape;634;p92"/>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Local Variable</a:t>
            </a:r>
            <a:endParaRPr/>
          </a:p>
        </p:txBody>
      </p:sp>
      <p:sp>
        <p:nvSpPr>
          <p:cNvPr id="635" name="Google Shape;635;p92"/>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US"/>
              <a:t>Building a For Each In Loop</a:t>
            </a:r>
            <a:endParaRPr/>
          </a:p>
        </p:txBody>
      </p:sp>
      <p:pic>
        <p:nvPicPr>
          <p:cNvPr id="636" name="Google Shape;636;p92"/>
          <p:cNvPicPr preferRelativeResize="0"/>
          <p:nvPr/>
        </p:nvPicPr>
        <p:blipFill rotWithShape="1">
          <a:blip r:embed="rId3">
            <a:alphaModFix/>
          </a:blip>
          <a:srcRect b="0" l="0" r="0" t="0"/>
          <a:stretch/>
        </p:blipFill>
        <p:spPr>
          <a:xfrm>
            <a:off x="405056" y="1943388"/>
            <a:ext cx="3529013" cy="2143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1" name="Shape 641"/>
        <p:cNvGrpSpPr/>
        <p:nvPr/>
      </p:nvGrpSpPr>
      <p:grpSpPr>
        <a:xfrm>
          <a:off x="0" y="0"/>
          <a:ext cx="0" cy="0"/>
          <a:chOff x="0" y="0"/>
          <a:chExt cx="0" cy="0"/>
        </a:xfrm>
      </p:grpSpPr>
      <p:sp>
        <p:nvSpPr>
          <p:cNvPr id="642" name="Google Shape;642;p93"/>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sz="1600"/>
              <a:t>You can make a new custom array for use locally or you can access an array you created elsewhere.</a:t>
            </a:r>
            <a:endParaRPr sz="1600"/>
          </a:p>
          <a:p>
            <a:pPr indent="0" lvl="0" marL="0" rtl="0">
              <a:spcBef>
                <a:spcPts val="0"/>
              </a:spcBef>
              <a:spcAft>
                <a:spcPts val="0"/>
              </a:spcAft>
              <a:buNone/>
            </a:pPr>
            <a:r>
              <a:t/>
            </a:r>
            <a:endParaRPr sz="1600"/>
          </a:p>
          <a:p>
            <a:pPr indent="0" lvl="0" marL="0" rtl="0">
              <a:spcBef>
                <a:spcPts val="0"/>
              </a:spcBef>
              <a:spcAft>
                <a:spcPts val="0"/>
              </a:spcAft>
              <a:buNone/>
            </a:pPr>
            <a:r>
              <a:rPr lang="en-US" sz="1600"/>
              <a:t>If you don’t see the array you created remember that the class or method where you created the array matters for access as does the data type.</a:t>
            </a:r>
            <a:endParaRPr sz="1600"/>
          </a:p>
        </p:txBody>
      </p:sp>
      <p:sp>
        <p:nvSpPr>
          <p:cNvPr id="643" name="Google Shape;643;p93"/>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Setting the Array</a:t>
            </a:r>
            <a:endParaRPr/>
          </a:p>
        </p:txBody>
      </p:sp>
      <p:pic>
        <p:nvPicPr>
          <p:cNvPr id="644" name="Google Shape;644;p93"/>
          <p:cNvPicPr preferRelativeResize="0"/>
          <p:nvPr/>
        </p:nvPicPr>
        <p:blipFill rotWithShape="1">
          <a:blip r:embed="rId3">
            <a:alphaModFix/>
          </a:blip>
          <a:srcRect b="0" l="0" r="0" t="0"/>
          <a:stretch/>
        </p:blipFill>
        <p:spPr>
          <a:xfrm>
            <a:off x="5050569" y="1900588"/>
            <a:ext cx="3471863" cy="2157413"/>
          </a:xfrm>
          <a:prstGeom prst="rect">
            <a:avLst/>
          </a:prstGeom>
          <a:noFill/>
          <a:ln>
            <a:noFill/>
          </a:ln>
        </p:spPr>
      </p:pic>
      <p:sp>
        <p:nvSpPr>
          <p:cNvPr id="645" name="Google Shape;645;p93"/>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Building a For Each In Loop</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0" name="Shape 650"/>
        <p:cNvGrpSpPr/>
        <p:nvPr/>
      </p:nvGrpSpPr>
      <p:grpSpPr>
        <a:xfrm>
          <a:off x="0" y="0"/>
          <a:ext cx="0" cy="0"/>
          <a:chOff x="0" y="0"/>
          <a:chExt cx="0" cy="0"/>
        </a:xfrm>
      </p:grpSpPr>
      <p:sp>
        <p:nvSpPr>
          <p:cNvPr id="651" name="Google Shape;651;p94"/>
          <p:cNvSpPr txBox="1"/>
          <p:nvPr>
            <p:ph idx="1" type="body"/>
          </p:nvPr>
        </p:nvSpPr>
        <p:spPr>
          <a:xfrm>
            <a:off x="4664225" y="1460950"/>
            <a:ext cx="3845100" cy="3108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The resulting structure shows the variable and the array.  </a:t>
            </a:r>
            <a:endParaRPr/>
          </a:p>
          <a:p>
            <a:pPr indent="0" lvl="0" marL="0">
              <a:spcBef>
                <a:spcPts val="1600"/>
              </a:spcBef>
              <a:spcAft>
                <a:spcPts val="0"/>
              </a:spcAft>
              <a:buNone/>
            </a:pPr>
            <a:r>
              <a:rPr lang="en-US"/>
              <a:t>If the array is an object type then you can access the variable as an object in the drop down object menu.  You can then drag procedures into your control structure block.</a:t>
            </a:r>
            <a:endParaRPr/>
          </a:p>
          <a:p>
            <a:pPr indent="0" lvl="0" marL="0">
              <a:spcBef>
                <a:spcPts val="1600"/>
              </a:spcBef>
              <a:spcAft>
                <a:spcPts val="0"/>
              </a:spcAft>
              <a:buNone/>
            </a:pPr>
            <a:r>
              <a:rPr lang="en-US"/>
              <a:t>If the array is non-object data type you will need to create the appropriate statements and then access the variable in the drop down statement editor or drag the variable into the appropriate parameter.</a:t>
            </a:r>
            <a:endParaRPr/>
          </a:p>
          <a:p>
            <a:pPr indent="0" lvl="0" marL="0">
              <a:spcBef>
                <a:spcPts val="1600"/>
              </a:spcBef>
              <a:spcAft>
                <a:spcPts val="1600"/>
              </a:spcAft>
              <a:buNone/>
            </a:pPr>
            <a:r>
              <a:t/>
            </a:r>
            <a:endParaRPr/>
          </a:p>
        </p:txBody>
      </p:sp>
      <p:sp>
        <p:nvSpPr>
          <p:cNvPr id="652" name="Google Shape;652;p94"/>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Using the Element Variable</a:t>
            </a:r>
            <a:endParaRPr/>
          </a:p>
        </p:txBody>
      </p:sp>
      <p:sp>
        <p:nvSpPr>
          <p:cNvPr id="653" name="Google Shape;653;p94"/>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a:t>Building a For Each In Loop</a:t>
            </a:r>
            <a:endParaRPr/>
          </a:p>
        </p:txBody>
      </p:sp>
      <p:pic>
        <p:nvPicPr>
          <p:cNvPr id="654" name="Google Shape;654;p94"/>
          <p:cNvPicPr preferRelativeResize="0"/>
          <p:nvPr/>
        </p:nvPicPr>
        <p:blipFill rotWithShape="1">
          <a:blip r:embed="rId3">
            <a:alphaModFix/>
          </a:blip>
          <a:srcRect b="0" l="0" r="0" t="0"/>
          <a:stretch/>
        </p:blipFill>
        <p:spPr>
          <a:xfrm>
            <a:off x="359425" y="1600944"/>
            <a:ext cx="3648075" cy="1150732"/>
          </a:xfrm>
          <a:prstGeom prst="rect">
            <a:avLst/>
          </a:prstGeom>
          <a:noFill/>
          <a:ln>
            <a:noFill/>
          </a:ln>
        </p:spPr>
      </p:pic>
      <p:pic>
        <p:nvPicPr>
          <p:cNvPr id="655" name="Google Shape;655;p94"/>
          <p:cNvPicPr preferRelativeResize="0"/>
          <p:nvPr/>
        </p:nvPicPr>
        <p:blipFill rotWithShape="1">
          <a:blip r:embed="rId4">
            <a:alphaModFix/>
          </a:blip>
          <a:srcRect b="0" l="0" r="22009" t="35843"/>
          <a:stretch/>
        </p:blipFill>
        <p:spPr>
          <a:xfrm>
            <a:off x="359425" y="2751676"/>
            <a:ext cx="3648076" cy="193154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0" name="Shape 660"/>
        <p:cNvGrpSpPr/>
        <p:nvPr/>
      </p:nvGrpSpPr>
      <p:grpSpPr>
        <a:xfrm>
          <a:off x="0" y="0"/>
          <a:ext cx="0" cy="0"/>
          <a:chOff x="0" y="0"/>
          <a:chExt cx="0" cy="0"/>
        </a:xfrm>
      </p:grpSpPr>
      <p:sp>
        <p:nvSpPr>
          <p:cNvPr id="661" name="Google Shape;661;p95"/>
          <p:cNvSpPr txBox="1"/>
          <p:nvPr>
            <p:ph type="title"/>
          </p:nvPr>
        </p:nvSpPr>
        <p:spPr>
          <a:xfrm>
            <a:off x="989000" y="1672475"/>
            <a:ext cx="7049700" cy="17715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Building a While Loop</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5" name="Shape 465"/>
        <p:cNvGrpSpPr/>
        <p:nvPr/>
      </p:nvGrpSpPr>
      <p:grpSpPr>
        <a:xfrm>
          <a:off x="0" y="0"/>
          <a:ext cx="0" cy="0"/>
          <a:chOff x="0" y="0"/>
          <a:chExt cx="0" cy="0"/>
        </a:xfrm>
      </p:grpSpPr>
      <p:sp>
        <p:nvSpPr>
          <p:cNvPr id="466" name="Google Shape;466;p78"/>
          <p:cNvSpPr txBox="1"/>
          <p:nvPr>
            <p:ph idx="1" type="body"/>
          </p:nvPr>
        </p:nvSpPr>
        <p:spPr>
          <a:xfrm>
            <a:off x="4664225" y="1613350"/>
            <a:ext cx="3845100" cy="3108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Computers don’t get bored and are happy to do the same thing over and over again.  Lots of times you may want the same action to be repeated a number of times.  There are two ways in Alice you can achieve this.</a:t>
            </a:r>
            <a:endParaRPr/>
          </a:p>
          <a:p>
            <a:pPr indent="0" lvl="0" marL="0" rtl="0">
              <a:spcBef>
                <a:spcPts val="1600"/>
              </a:spcBef>
              <a:spcAft>
                <a:spcPts val="0"/>
              </a:spcAft>
              <a:buNone/>
            </a:pPr>
            <a:r>
              <a:rPr lang="en-US"/>
              <a:t>A count loop defines how many times you want the program to execute the contained code.</a:t>
            </a:r>
            <a:endParaRPr/>
          </a:p>
          <a:p>
            <a:pPr indent="0" lvl="0" marL="0" rtl="0">
              <a:spcBef>
                <a:spcPts val="1600"/>
              </a:spcBef>
              <a:spcAft>
                <a:spcPts val="1600"/>
              </a:spcAft>
              <a:buNone/>
            </a:pPr>
            <a:r>
              <a:rPr lang="en-US"/>
              <a:t>A while loop tells the program to continue to do the contained code until the defined condition is no longer fulfilled.</a:t>
            </a:r>
            <a:endParaRPr/>
          </a:p>
        </p:txBody>
      </p:sp>
      <p:sp>
        <p:nvSpPr>
          <p:cNvPr id="467" name="Google Shape;467;p78"/>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Repetition</a:t>
            </a:r>
            <a:r>
              <a:rPr lang="en-US"/>
              <a:t> Overview</a:t>
            </a:r>
            <a:endParaRPr/>
          </a:p>
        </p:txBody>
      </p:sp>
      <p:sp>
        <p:nvSpPr>
          <p:cNvPr id="468" name="Google Shape;468;p78"/>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Repeating Execution </a:t>
            </a:r>
            <a:endParaRPr/>
          </a:p>
        </p:txBody>
      </p:sp>
      <p:pic>
        <p:nvPicPr>
          <p:cNvPr id="469" name="Google Shape;469;p78"/>
          <p:cNvPicPr preferRelativeResize="0"/>
          <p:nvPr/>
        </p:nvPicPr>
        <p:blipFill>
          <a:blip r:embed="rId3">
            <a:alphaModFix/>
          </a:blip>
          <a:stretch>
            <a:fillRect/>
          </a:stretch>
        </p:blipFill>
        <p:spPr>
          <a:xfrm>
            <a:off x="905900" y="1493122"/>
            <a:ext cx="2595450" cy="1465878"/>
          </a:xfrm>
          <a:prstGeom prst="rect">
            <a:avLst/>
          </a:prstGeom>
          <a:noFill/>
          <a:ln>
            <a:noFill/>
          </a:ln>
        </p:spPr>
      </p:pic>
      <p:pic>
        <p:nvPicPr>
          <p:cNvPr id="470" name="Google Shape;470;p78"/>
          <p:cNvPicPr preferRelativeResize="0"/>
          <p:nvPr/>
        </p:nvPicPr>
        <p:blipFill>
          <a:blip r:embed="rId4">
            <a:alphaModFix/>
          </a:blip>
          <a:stretch>
            <a:fillRect/>
          </a:stretch>
        </p:blipFill>
        <p:spPr>
          <a:xfrm>
            <a:off x="905900" y="2941356"/>
            <a:ext cx="2595449" cy="18323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6" name="Shape 666"/>
        <p:cNvGrpSpPr/>
        <p:nvPr/>
      </p:nvGrpSpPr>
      <p:grpSpPr>
        <a:xfrm>
          <a:off x="0" y="0"/>
          <a:ext cx="0" cy="0"/>
          <a:chOff x="0" y="0"/>
          <a:chExt cx="0" cy="0"/>
        </a:xfrm>
      </p:grpSpPr>
      <p:sp>
        <p:nvSpPr>
          <p:cNvPr id="667" name="Google Shape;667;p96"/>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Drag the </a:t>
            </a:r>
            <a:r>
              <a:rPr b="1" lang="en-US"/>
              <a:t>while</a:t>
            </a:r>
            <a:r>
              <a:rPr lang="en-US"/>
              <a:t> control structure block into your program.  You will be required to choose from true or false for the conditional state that will repeat or escape the loop.  </a:t>
            </a:r>
            <a:endParaRPr/>
          </a:p>
          <a:p>
            <a:pPr indent="0" lvl="0" marL="0" rtl="0">
              <a:spcBef>
                <a:spcPts val="1600"/>
              </a:spcBef>
              <a:spcAft>
                <a:spcPts val="1600"/>
              </a:spcAft>
              <a:buNone/>
            </a:pPr>
            <a:r>
              <a:rPr lang="en-US"/>
              <a:t>If you have created other boolean variables (</a:t>
            </a:r>
            <a:r>
              <a:rPr lang="en-US"/>
              <a:t>variables</a:t>
            </a:r>
            <a:r>
              <a:rPr lang="en-US"/>
              <a:t> that can only be true or false) you will see them listed as well.</a:t>
            </a:r>
            <a:endParaRPr/>
          </a:p>
        </p:txBody>
      </p:sp>
      <p:sp>
        <p:nvSpPr>
          <p:cNvPr id="668" name="Google Shape;668;p96"/>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Building a While Loop</a:t>
            </a:r>
            <a:endParaRPr/>
          </a:p>
        </p:txBody>
      </p:sp>
      <p:sp>
        <p:nvSpPr>
          <p:cNvPr id="669" name="Google Shape;669;p96"/>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Create a While Loop</a:t>
            </a:r>
            <a:endParaRPr/>
          </a:p>
        </p:txBody>
      </p:sp>
      <p:pic>
        <p:nvPicPr>
          <p:cNvPr id="670" name="Google Shape;670;p96"/>
          <p:cNvPicPr preferRelativeResize="0"/>
          <p:nvPr/>
        </p:nvPicPr>
        <p:blipFill rotWithShape="1">
          <a:blip r:embed="rId3">
            <a:alphaModFix/>
          </a:blip>
          <a:srcRect b="0" l="0" r="0" t="0"/>
          <a:stretch/>
        </p:blipFill>
        <p:spPr>
          <a:xfrm>
            <a:off x="444350" y="1519301"/>
            <a:ext cx="3560700" cy="29272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5" name="Shape 675"/>
        <p:cNvGrpSpPr/>
        <p:nvPr/>
      </p:nvGrpSpPr>
      <p:grpSpPr>
        <a:xfrm>
          <a:off x="0" y="0"/>
          <a:ext cx="0" cy="0"/>
          <a:chOff x="0" y="0"/>
          <a:chExt cx="0" cy="0"/>
        </a:xfrm>
      </p:grpSpPr>
      <p:sp>
        <p:nvSpPr>
          <p:cNvPr id="676" name="Google Shape;676;p97"/>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The default states will be:</a:t>
            </a:r>
            <a:endParaRPr/>
          </a:p>
          <a:p>
            <a:pPr indent="0" lvl="0" marL="0">
              <a:spcBef>
                <a:spcPts val="1600"/>
              </a:spcBef>
              <a:spcAft>
                <a:spcPts val="0"/>
              </a:spcAft>
              <a:buNone/>
            </a:pPr>
            <a:r>
              <a:rPr lang="en-US"/>
              <a:t>While true is true - which will cause the loop to be repeated indefinitely as the statement will never be untrue</a:t>
            </a:r>
            <a:endParaRPr/>
          </a:p>
          <a:p>
            <a:pPr indent="0" lvl="0" marL="0" rtl="0">
              <a:spcBef>
                <a:spcPts val="1600"/>
              </a:spcBef>
              <a:spcAft>
                <a:spcPts val="1600"/>
              </a:spcAft>
              <a:buNone/>
            </a:pPr>
            <a:r>
              <a:rPr lang="en-US"/>
              <a:t>While false is true - will never execute as the statement will never be true to execute what is in the loop</a:t>
            </a:r>
            <a:endParaRPr/>
          </a:p>
        </p:txBody>
      </p:sp>
      <p:sp>
        <p:nvSpPr>
          <p:cNvPr id="677" name="Google Shape;677;p97"/>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Default</a:t>
            </a:r>
            <a:r>
              <a:rPr lang="en-US"/>
              <a:t> Conditions to the Loop</a:t>
            </a:r>
            <a:endParaRPr/>
          </a:p>
        </p:txBody>
      </p:sp>
      <p:sp>
        <p:nvSpPr>
          <p:cNvPr id="678" name="Google Shape;678;p97"/>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US"/>
              <a:t>Building a While Loop</a:t>
            </a:r>
            <a:endParaRPr/>
          </a:p>
        </p:txBody>
      </p:sp>
      <p:pic>
        <p:nvPicPr>
          <p:cNvPr id="679" name="Google Shape;679;p97"/>
          <p:cNvPicPr preferRelativeResize="0"/>
          <p:nvPr/>
        </p:nvPicPr>
        <p:blipFill>
          <a:blip r:embed="rId3">
            <a:alphaModFix/>
          </a:blip>
          <a:stretch>
            <a:fillRect/>
          </a:stretch>
        </p:blipFill>
        <p:spPr>
          <a:xfrm>
            <a:off x="4856855" y="1603253"/>
            <a:ext cx="3688408" cy="28629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4" name="Shape 684"/>
        <p:cNvGrpSpPr/>
        <p:nvPr/>
      </p:nvGrpSpPr>
      <p:grpSpPr>
        <a:xfrm>
          <a:off x="0" y="0"/>
          <a:ext cx="0" cy="0"/>
          <a:chOff x="0" y="0"/>
          <a:chExt cx="0" cy="0"/>
        </a:xfrm>
      </p:grpSpPr>
      <p:sp>
        <p:nvSpPr>
          <p:cNvPr id="685" name="Google Shape;685;p98"/>
          <p:cNvSpPr txBox="1"/>
          <p:nvPr>
            <p:ph idx="1" type="body"/>
          </p:nvPr>
        </p:nvSpPr>
        <p:spPr>
          <a:xfrm>
            <a:off x="4664225" y="1537150"/>
            <a:ext cx="3845100" cy="3108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One option for creating conditions that can change on a while loops is to add a </a:t>
            </a:r>
            <a:r>
              <a:rPr lang="en-US"/>
              <a:t>functional</a:t>
            </a:r>
            <a:r>
              <a:rPr lang="en-US"/>
              <a:t> method to the statement.</a:t>
            </a:r>
            <a:endParaRPr/>
          </a:p>
          <a:p>
            <a:pPr indent="0" lvl="0" marL="0">
              <a:spcBef>
                <a:spcPts val="1600"/>
              </a:spcBef>
              <a:spcAft>
                <a:spcPts val="0"/>
              </a:spcAft>
              <a:buNone/>
            </a:pPr>
            <a:r>
              <a:rPr lang="en-US"/>
              <a:t>You can do this by dragging a functional  method statement into the condition or construct one from the drop down menu.</a:t>
            </a:r>
            <a:endParaRPr/>
          </a:p>
          <a:p>
            <a:pPr indent="0" lvl="0" marL="0" rtl="0">
              <a:spcBef>
                <a:spcPts val="1600"/>
              </a:spcBef>
              <a:spcAft>
                <a:spcPts val="1600"/>
              </a:spcAft>
              <a:buNone/>
            </a:pPr>
            <a:r>
              <a:rPr lang="en-US"/>
              <a:t>This can be used to add functions that ask the user for a boolean input (yes/no questions) or spatial relationships that can only be true or false such as (is above?)</a:t>
            </a:r>
            <a:endParaRPr/>
          </a:p>
        </p:txBody>
      </p:sp>
      <p:sp>
        <p:nvSpPr>
          <p:cNvPr id="686" name="Google Shape;686;p98"/>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US"/>
              <a:t>Building a While Loop</a:t>
            </a:r>
            <a:endParaRPr/>
          </a:p>
        </p:txBody>
      </p:sp>
      <p:sp>
        <p:nvSpPr>
          <p:cNvPr id="687" name="Google Shape;687;p98"/>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Adding Functions to a</a:t>
            </a:r>
            <a:r>
              <a:rPr lang="en-US"/>
              <a:t> Loop</a:t>
            </a:r>
            <a:endParaRPr/>
          </a:p>
        </p:txBody>
      </p:sp>
      <p:pic>
        <p:nvPicPr>
          <p:cNvPr id="688" name="Google Shape;688;p98"/>
          <p:cNvPicPr preferRelativeResize="0"/>
          <p:nvPr/>
        </p:nvPicPr>
        <p:blipFill rotWithShape="1">
          <a:blip r:embed="rId3">
            <a:alphaModFix/>
          </a:blip>
          <a:srcRect b="16226" l="0" r="0" t="0"/>
          <a:stretch/>
        </p:blipFill>
        <p:spPr>
          <a:xfrm>
            <a:off x="1992300" y="1927749"/>
            <a:ext cx="2020100" cy="2171150"/>
          </a:xfrm>
          <a:prstGeom prst="rect">
            <a:avLst/>
          </a:prstGeom>
          <a:noFill/>
          <a:ln>
            <a:noFill/>
          </a:ln>
        </p:spPr>
      </p:pic>
      <p:pic>
        <p:nvPicPr>
          <p:cNvPr id="689" name="Google Shape;689;p98"/>
          <p:cNvPicPr preferRelativeResize="0"/>
          <p:nvPr/>
        </p:nvPicPr>
        <p:blipFill>
          <a:blip r:embed="rId4">
            <a:alphaModFix/>
          </a:blip>
          <a:stretch>
            <a:fillRect/>
          </a:stretch>
        </p:blipFill>
        <p:spPr>
          <a:xfrm>
            <a:off x="304800" y="1927749"/>
            <a:ext cx="1687500" cy="2171151"/>
          </a:xfrm>
          <a:prstGeom prst="rect">
            <a:avLst/>
          </a:prstGeom>
          <a:noFill/>
          <a:ln>
            <a:noFill/>
          </a:ln>
        </p:spPr>
      </p:pic>
      <p:cxnSp>
        <p:nvCxnSpPr>
          <p:cNvPr id="690" name="Google Shape;690;p98"/>
          <p:cNvCxnSpPr/>
          <p:nvPr/>
        </p:nvCxnSpPr>
        <p:spPr>
          <a:xfrm flipH="1" rot="10800000">
            <a:off x="1197125" y="2263800"/>
            <a:ext cx="937500" cy="10176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5" name="Shape 695"/>
        <p:cNvGrpSpPr/>
        <p:nvPr/>
      </p:nvGrpSpPr>
      <p:grpSpPr>
        <a:xfrm>
          <a:off x="0" y="0"/>
          <a:ext cx="0" cy="0"/>
          <a:chOff x="0" y="0"/>
          <a:chExt cx="0" cy="0"/>
        </a:xfrm>
      </p:grpSpPr>
      <p:sp>
        <p:nvSpPr>
          <p:cNvPr id="696" name="Google Shape;696;p99"/>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US" sz="1400"/>
              <a:t>One option for creating conditions that can change in a while loops is to add a relational expression to the conditional statement.</a:t>
            </a:r>
            <a:endParaRPr sz="1400"/>
          </a:p>
          <a:p>
            <a:pPr indent="0" lvl="0" marL="0" rtl="0">
              <a:spcBef>
                <a:spcPts val="1600"/>
              </a:spcBef>
              <a:spcAft>
                <a:spcPts val="1600"/>
              </a:spcAft>
              <a:buClr>
                <a:schemeClr val="dk1"/>
              </a:buClr>
              <a:buSzPts val="1100"/>
              <a:buFont typeface="Arial"/>
              <a:buNone/>
            </a:pPr>
            <a:r>
              <a:rPr lang="en-US" sz="1400"/>
              <a:t>In the drop down for the boolean you can build a relational expression that can change over time (see relational expressions).</a:t>
            </a:r>
            <a:endParaRPr sz="1400"/>
          </a:p>
        </p:txBody>
      </p:sp>
      <p:sp>
        <p:nvSpPr>
          <p:cNvPr id="697" name="Google Shape;697;p99"/>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Adding Relational Expressions to the Loop</a:t>
            </a:r>
            <a:endParaRPr/>
          </a:p>
        </p:txBody>
      </p:sp>
      <p:sp>
        <p:nvSpPr>
          <p:cNvPr id="698" name="Google Shape;698;p99"/>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US"/>
              <a:t>Building a While Loop</a:t>
            </a:r>
            <a:endParaRPr/>
          </a:p>
        </p:txBody>
      </p:sp>
      <p:pic>
        <p:nvPicPr>
          <p:cNvPr id="699" name="Google Shape;699;p99"/>
          <p:cNvPicPr preferRelativeResize="0"/>
          <p:nvPr/>
        </p:nvPicPr>
        <p:blipFill>
          <a:blip r:embed="rId3">
            <a:alphaModFix/>
          </a:blip>
          <a:stretch>
            <a:fillRect/>
          </a:stretch>
        </p:blipFill>
        <p:spPr>
          <a:xfrm>
            <a:off x="4933925" y="1615549"/>
            <a:ext cx="3511500" cy="30280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4" name="Shape 704"/>
        <p:cNvGrpSpPr/>
        <p:nvPr/>
      </p:nvGrpSpPr>
      <p:grpSpPr>
        <a:xfrm>
          <a:off x="0" y="0"/>
          <a:ext cx="0" cy="0"/>
          <a:chOff x="0" y="0"/>
          <a:chExt cx="0" cy="0"/>
        </a:xfrm>
      </p:grpSpPr>
      <p:sp>
        <p:nvSpPr>
          <p:cNvPr id="705" name="Google Shape;705;p100"/>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US" sz="1400"/>
              <a:t>One option for creating conditions that can change in a while loops is to add a variable to the conditional statement.</a:t>
            </a:r>
            <a:endParaRPr sz="1400"/>
          </a:p>
          <a:p>
            <a:pPr indent="0" lvl="0" marL="0">
              <a:spcBef>
                <a:spcPts val="1600"/>
              </a:spcBef>
              <a:spcAft>
                <a:spcPts val="0"/>
              </a:spcAft>
              <a:buClr>
                <a:schemeClr val="dk1"/>
              </a:buClr>
              <a:buSzPts val="1100"/>
              <a:buFont typeface="Arial"/>
              <a:buNone/>
            </a:pPr>
            <a:r>
              <a:rPr lang="en-US" sz="1400"/>
              <a:t>You will need to create the variable outside of the loop (see creating variables).</a:t>
            </a:r>
            <a:endParaRPr sz="1400"/>
          </a:p>
          <a:p>
            <a:pPr indent="0" lvl="0" marL="0">
              <a:spcBef>
                <a:spcPts val="1600"/>
              </a:spcBef>
              <a:spcAft>
                <a:spcPts val="0"/>
              </a:spcAft>
              <a:buNone/>
            </a:pPr>
            <a:r>
              <a:rPr lang="en-US" sz="1400"/>
              <a:t>You can then access the variable through the drop down edit menu.</a:t>
            </a:r>
            <a:endParaRPr sz="1400"/>
          </a:p>
          <a:p>
            <a:pPr indent="0" lvl="0" marL="0" rtl="0">
              <a:spcBef>
                <a:spcPts val="1600"/>
              </a:spcBef>
              <a:spcAft>
                <a:spcPts val="1600"/>
              </a:spcAft>
              <a:buClr>
                <a:schemeClr val="dk1"/>
              </a:buClr>
              <a:buSzPts val="1100"/>
              <a:buFont typeface="Arial"/>
              <a:buNone/>
            </a:pPr>
            <a:r>
              <a:rPr lang="en-US" sz="1400"/>
              <a:t>This can be very useful for creating animations that are dependent on more complicated game or world states to trigger.</a:t>
            </a:r>
            <a:endParaRPr sz="1400"/>
          </a:p>
        </p:txBody>
      </p:sp>
      <p:sp>
        <p:nvSpPr>
          <p:cNvPr id="706" name="Google Shape;706;p100"/>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Adding Variables</a:t>
            </a:r>
            <a:r>
              <a:rPr lang="en-US"/>
              <a:t> to the Loop</a:t>
            </a:r>
            <a:endParaRPr/>
          </a:p>
        </p:txBody>
      </p:sp>
      <p:sp>
        <p:nvSpPr>
          <p:cNvPr id="707" name="Google Shape;707;p100"/>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US"/>
              <a:t>Building a While Loop</a:t>
            </a:r>
            <a:endParaRPr/>
          </a:p>
        </p:txBody>
      </p:sp>
      <p:pic>
        <p:nvPicPr>
          <p:cNvPr id="708" name="Google Shape;708;p100"/>
          <p:cNvPicPr preferRelativeResize="0"/>
          <p:nvPr/>
        </p:nvPicPr>
        <p:blipFill>
          <a:blip r:embed="rId3">
            <a:alphaModFix/>
          </a:blip>
          <a:stretch>
            <a:fillRect/>
          </a:stretch>
        </p:blipFill>
        <p:spPr>
          <a:xfrm>
            <a:off x="6152471" y="1331001"/>
            <a:ext cx="2581726" cy="3296599"/>
          </a:xfrm>
          <a:prstGeom prst="rect">
            <a:avLst/>
          </a:prstGeom>
          <a:noFill/>
          <a:ln>
            <a:noFill/>
          </a:ln>
        </p:spPr>
      </p:pic>
      <p:pic>
        <p:nvPicPr>
          <p:cNvPr id="709" name="Google Shape;709;p100"/>
          <p:cNvPicPr preferRelativeResize="0"/>
          <p:nvPr/>
        </p:nvPicPr>
        <p:blipFill>
          <a:blip r:embed="rId4">
            <a:alphaModFix/>
          </a:blip>
          <a:stretch>
            <a:fillRect/>
          </a:stretch>
        </p:blipFill>
        <p:spPr>
          <a:xfrm>
            <a:off x="4661875" y="3487550"/>
            <a:ext cx="2173901" cy="1334800"/>
          </a:xfrm>
          <a:prstGeom prst="rect">
            <a:avLst/>
          </a:prstGeom>
          <a:noFill/>
          <a:ln>
            <a:noFill/>
          </a:ln>
        </p:spPr>
      </p:pic>
      <p:cxnSp>
        <p:nvCxnSpPr>
          <p:cNvPr id="710" name="Google Shape;710;p100"/>
          <p:cNvCxnSpPr/>
          <p:nvPr/>
        </p:nvCxnSpPr>
        <p:spPr>
          <a:xfrm flipH="1" rot="10800000">
            <a:off x="5759150" y="3307950"/>
            <a:ext cx="691500" cy="3525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5" name="Shape 715"/>
        <p:cNvGrpSpPr/>
        <p:nvPr/>
      </p:nvGrpSpPr>
      <p:grpSpPr>
        <a:xfrm>
          <a:off x="0" y="0"/>
          <a:ext cx="0" cy="0"/>
          <a:chOff x="0" y="0"/>
          <a:chExt cx="0" cy="0"/>
        </a:xfrm>
      </p:grpSpPr>
      <p:sp>
        <p:nvSpPr>
          <p:cNvPr id="716" name="Google Shape;716;p101"/>
          <p:cNvSpPr txBox="1"/>
          <p:nvPr>
            <p:ph idx="1" type="body"/>
          </p:nvPr>
        </p:nvSpPr>
        <p:spPr>
          <a:xfrm>
            <a:off x="4664225" y="1537150"/>
            <a:ext cx="3845100" cy="3108000"/>
          </a:xfrm>
          <a:prstGeom prst="rect">
            <a:avLst/>
          </a:prstGeom>
        </p:spPr>
        <p:txBody>
          <a:bodyPr anchorCtr="0" anchor="ctr" bIns="91425" lIns="91425" spcFirstLastPara="1" rIns="91425" wrap="square" tIns="91425">
            <a:noAutofit/>
          </a:bodyPr>
          <a:lstStyle/>
          <a:p>
            <a:pPr indent="0" lvl="0" marL="0" rtl="0">
              <a:spcBef>
                <a:spcPts val="0"/>
              </a:spcBef>
              <a:spcAft>
                <a:spcPts val="1600"/>
              </a:spcAft>
              <a:buClr>
                <a:schemeClr val="dk1"/>
              </a:buClr>
              <a:buSzPts val="1100"/>
              <a:buFont typeface="Arial"/>
              <a:buNone/>
            </a:pPr>
            <a:r>
              <a:rPr lang="en-US" sz="1200"/>
              <a:t>Once you have created the count loop you can add statements into the block to tell the program what to execute repeatedly.</a:t>
            </a:r>
            <a:endParaRPr/>
          </a:p>
        </p:txBody>
      </p:sp>
      <p:sp>
        <p:nvSpPr>
          <p:cNvPr id="717" name="Google Shape;717;p101"/>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US"/>
              <a:t>Building a While Loop</a:t>
            </a:r>
            <a:endParaRPr/>
          </a:p>
        </p:txBody>
      </p:sp>
      <p:sp>
        <p:nvSpPr>
          <p:cNvPr id="718" name="Google Shape;718;p101"/>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Add Statements to the Loop</a:t>
            </a:r>
            <a:endParaRPr/>
          </a:p>
        </p:txBody>
      </p:sp>
      <p:pic>
        <p:nvPicPr>
          <p:cNvPr id="719" name="Google Shape;719;p101"/>
          <p:cNvPicPr preferRelativeResize="0"/>
          <p:nvPr/>
        </p:nvPicPr>
        <p:blipFill rotWithShape="1">
          <a:blip r:embed="rId3">
            <a:alphaModFix/>
          </a:blip>
          <a:srcRect b="39357" l="0" r="0" t="0"/>
          <a:stretch/>
        </p:blipFill>
        <p:spPr>
          <a:xfrm>
            <a:off x="413300" y="1589775"/>
            <a:ext cx="3472574" cy="2914698"/>
          </a:xfrm>
          <a:prstGeom prst="rect">
            <a:avLst/>
          </a:prstGeom>
          <a:noFill/>
          <a:ln>
            <a:noFill/>
          </a:ln>
        </p:spPr>
      </p:pic>
      <p:cxnSp>
        <p:nvCxnSpPr>
          <p:cNvPr id="720" name="Google Shape;720;p101"/>
          <p:cNvCxnSpPr/>
          <p:nvPr/>
        </p:nvCxnSpPr>
        <p:spPr>
          <a:xfrm flipH="1" rot="10800000">
            <a:off x="811425" y="2390225"/>
            <a:ext cx="13200" cy="272700"/>
          </a:xfrm>
          <a:prstGeom prst="straightConnector1">
            <a:avLst/>
          </a:prstGeom>
          <a:noFill/>
          <a:ln cap="flat" cmpd="sng" w="28575">
            <a:solidFill>
              <a:schemeClr val="dk2"/>
            </a:solidFill>
            <a:prstDash val="solid"/>
            <a:round/>
            <a:headEnd len="med" w="med"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5" name="Shape 725"/>
        <p:cNvGrpSpPr/>
        <p:nvPr/>
      </p:nvGrpSpPr>
      <p:grpSpPr>
        <a:xfrm>
          <a:off x="0" y="0"/>
          <a:ext cx="0" cy="0"/>
          <a:chOff x="0" y="0"/>
          <a:chExt cx="0" cy="0"/>
        </a:xfrm>
      </p:grpSpPr>
      <p:sp>
        <p:nvSpPr>
          <p:cNvPr id="726" name="Google Shape;726;p102"/>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t/>
            </a:r>
            <a:endParaRPr/>
          </a:p>
          <a:p>
            <a:pPr indent="0" lvl="0" marL="0">
              <a:spcBef>
                <a:spcPts val="1600"/>
              </a:spcBef>
              <a:spcAft>
                <a:spcPts val="0"/>
              </a:spcAft>
              <a:buNone/>
            </a:pPr>
            <a:r>
              <a:rPr lang="en-US"/>
              <a:t>The conditional loop will often end in a construct that catches your program in an infinite loop or will end up being checked only once while the condition is false and never triggering.</a:t>
            </a:r>
            <a:endParaRPr/>
          </a:p>
          <a:p>
            <a:pPr indent="0" lvl="0" marL="0">
              <a:spcBef>
                <a:spcPts val="1600"/>
              </a:spcBef>
              <a:spcAft>
                <a:spcPts val="0"/>
              </a:spcAft>
              <a:buNone/>
            </a:pPr>
            <a:r>
              <a:rPr lang="en-US"/>
              <a:t>If you want other things to execute in addition to or until the condition of a while loop changes you will want to: </a:t>
            </a:r>
            <a:endParaRPr/>
          </a:p>
          <a:p>
            <a:pPr indent="0" lvl="0" marL="0">
              <a:spcBef>
                <a:spcPts val="1600"/>
              </a:spcBef>
              <a:spcAft>
                <a:spcPts val="0"/>
              </a:spcAft>
              <a:buNone/>
            </a:pPr>
            <a:r>
              <a:rPr lang="en-US"/>
              <a:t>Nest the while loop inside a do together allowing other things to occur.</a:t>
            </a:r>
            <a:endParaRPr/>
          </a:p>
          <a:p>
            <a:pPr indent="0" lvl="0" marL="0" rtl="0">
              <a:spcBef>
                <a:spcPts val="1600"/>
              </a:spcBef>
              <a:spcAft>
                <a:spcPts val="1600"/>
              </a:spcAft>
              <a:buClr>
                <a:schemeClr val="dk1"/>
              </a:buClr>
              <a:buSzPts val="1100"/>
              <a:buFont typeface="Arial"/>
              <a:buNone/>
            </a:pPr>
            <a:r>
              <a:rPr lang="en-US"/>
              <a:t>Nest the while loop inside another loop so that it is checked more than once.  This effect can also be achieved by creating a while loop using events (see building events)</a:t>
            </a:r>
            <a:endParaRPr/>
          </a:p>
        </p:txBody>
      </p:sp>
      <p:sp>
        <p:nvSpPr>
          <p:cNvPr id="727" name="Google Shape;727;p102"/>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Using Nested Blocks</a:t>
            </a:r>
            <a:endParaRPr/>
          </a:p>
        </p:txBody>
      </p:sp>
      <p:sp>
        <p:nvSpPr>
          <p:cNvPr id="728" name="Google Shape;728;p102"/>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US"/>
              <a:t>Building a While Loop</a:t>
            </a:r>
            <a:endParaRPr/>
          </a:p>
        </p:txBody>
      </p:sp>
      <p:pic>
        <p:nvPicPr>
          <p:cNvPr id="729" name="Google Shape;729;p102"/>
          <p:cNvPicPr preferRelativeResize="0"/>
          <p:nvPr/>
        </p:nvPicPr>
        <p:blipFill>
          <a:blip r:embed="rId3">
            <a:alphaModFix/>
          </a:blip>
          <a:stretch>
            <a:fillRect/>
          </a:stretch>
        </p:blipFill>
        <p:spPr>
          <a:xfrm>
            <a:off x="4757300" y="1806307"/>
            <a:ext cx="3909999" cy="237516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4" name="Shape 734"/>
        <p:cNvGrpSpPr/>
        <p:nvPr/>
      </p:nvGrpSpPr>
      <p:grpSpPr>
        <a:xfrm>
          <a:off x="0" y="0"/>
          <a:ext cx="0" cy="0"/>
          <a:chOff x="0" y="0"/>
          <a:chExt cx="0" cy="0"/>
        </a:xfrm>
      </p:grpSpPr>
      <p:sp>
        <p:nvSpPr>
          <p:cNvPr id="735" name="Google Shape;735;p103"/>
          <p:cNvSpPr txBox="1"/>
          <p:nvPr>
            <p:ph type="title"/>
          </p:nvPr>
        </p:nvSpPr>
        <p:spPr>
          <a:xfrm>
            <a:off x="989000" y="1672475"/>
            <a:ext cx="7049700" cy="17715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Tips and Tricks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0" name="Shape 740"/>
        <p:cNvGrpSpPr/>
        <p:nvPr/>
      </p:nvGrpSpPr>
      <p:grpSpPr>
        <a:xfrm>
          <a:off x="0" y="0"/>
          <a:ext cx="0" cy="0"/>
          <a:chOff x="0" y="0"/>
          <a:chExt cx="0" cy="0"/>
        </a:xfrm>
      </p:grpSpPr>
      <p:sp>
        <p:nvSpPr>
          <p:cNvPr id="741" name="Google Shape;741;p104"/>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Default animation style for Alice is to accelerate and decelerate for each animation statement.  This will cause animations when strung </a:t>
            </a:r>
            <a:r>
              <a:rPr lang="en-US"/>
              <a:t>together</a:t>
            </a:r>
            <a:r>
              <a:rPr lang="en-US"/>
              <a:t> feel choppy.</a:t>
            </a:r>
            <a:endParaRPr/>
          </a:p>
          <a:p>
            <a:pPr indent="0" lvl="0" marL="0" rtl="0">
              <a:spcBef>
                <a:spcPts val="1600"/>
              </a:spcBef>
              <a:spcAft>
                <a:spcPts val="1600"/>
              </a:spcAft>
              <a:buNone/>
            </a:pPr>
            <a:r>
              <a:rPr lang="en-US"/>
              <a:t>Modifying the animation style through add details and selecting begin and end abruptly will allow you to taking away that </a:t>
            </a:r>
            <a:r>
              <a:rPr lang="en-US"/>
              <a:t>perceived</a:t>
            </a:r>
            <a:r>
              <a:rPr lang="en-US"/>
              <a:t> hesitation between animations.</a:t>
            </a:r>
            <a:endParaRPr/>
          </a:p>
        </p:txBody>
      </p:sp>
      <p:sp>
        <p:nvSpPr>
          <p:cNvPr id="742" name="Google Shape;742;p104"/>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Tips and Tricks</a:t>
            </a:r>
            <a:endParaRPr/>
          </a:p>
        </p:txBody>
      </p:sp>
      <p:sp>
        <p:nvSpPr>
          <p:cNvPr id="743" name="Google Shape;743;p104"/>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Smoothing Looping Animations</a:t>
            </a:r>
            <a:endParaRPr/>
          </a:p>
        </p:txBody>
      </p:sp>
      <p:sp>
        <p:nvSpPr>
          <p:cNvPr id="744" name="Google Shape;744;p104"/>
          <p:cNvSpPr/>
          <p:nvPr/>
        </p:nvSpPr>
        <p:spPr>
          <a:xfrm>
            <a:off x="928425" y="1291425"/>
            <a:ext cx="1206600" cy="233400"/>
          </a:xfrm>
          <a:custGeom>
            <a:rect b="b" l="l" r="r" t="t"/>
            <a:pathLst>
              <a:path extrusionOk="0" h="120000" w="120000">
                <a:moveTo>
                  <a:pt x="0" y="120000"/>
                </a:moveTo>
                <a:lnTo>
                  <a:pt x="30033" y="48651"/>
                </a:lnTo>
                <a:lnTo>
                  <a:pt x="30033" y="48651"/>
                </a:lnTo>
                <a:cubicBezTo>
                  <a:pt x="34066" y="40543"/>
                  <a:pt x="44494" y="-535"/>
                  <a:pt x="54227" y="5"/>
                </a:cubicBezTo>
                <a:cubicBezTo>
                  <a:pt x="63961" y="545"/>
                  <a:pt x="78143" y="34598"/>
                  <a:pt x="88433" y="51894"/>
                </a:cubicBezTo>
                <a:cubicBezTo>
                  <a:pt x="98722" y="69191"/>
                  <a:pt x="110819" y="94595"/>
                  <a:pt x="115964" y="103784"/>
                </a:cubicBezTo>
                <a:cubicBezTo>
                  <a:pt x="121108" y="112973"/>
                  <a:pt x="120205" y="110000"/>
                  <a:pt x="119301" y="107027"/>
                </a:cubicBezTo>
              </a:path>
            </a:pathLst>
          </a:custGeom>
          <a:noFill/>
          <a:ln cap="flat" cmpd="sng" w="25400">
            <a:solidFill>
              <a:srgbClr val="CC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745" name="Google Shape;745;p104"/>
          <p:cNvCxnSpPr/>
          <p:nvPr/>
        </p:nvCxnSpPr>
        <p:spPr>
          <a:xfrm>
            <a:off x="928425" y="1691475"/>
            <a:ext cx="1206600" cy="0"/>
          </a:xfrm>
          <a:prstGeom prst="straightConnector1">
            <a:avLst/>
          </a:prstGeom>
          <a:noFill/>
          <a:ln cap="flat" cmpd="sng" w="38100">
            <a:solidFill>
              <a:schemeClr val="dk1"/>
            </a:solidFill>
            <a:prstDash val="solid"/>
            <a:miter lim="800000"/>
            <a:headEnd len="sm" w="sm" type="none"/>
            <a:tailEnd len="med" w="med" type="stealth"/>
          </a:ln>
        </p:spPr>
      </p:cxnSp>
      <p:sp>
        <p:nvSpPr>
          <p:cNvPr id="746" name="Google Shape;746;p104"/>
          <p:cNvSpPr txBox="1"/>
          <p:nvPr/>
        </p:nvSpPr>
        <p:spPr>
          <a:xfrm>
            <a:off x="776025" y="1748625"/>
            <a:ext cx="1828800" cy="27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1800" u="none">
                <a:solidFill>
                  <a:schemeClr val="dk1"/>
                </a:solidFill>
                <a:latin typeface="Arial"/>
                <a:ea typeface="Arial"/>
                <a:cs typeface="Arial"/>
                <a:sym typeface="Arial"/>
              </a:rPr>
              <a:t>1 sec </a:t>
            </a:r>
            <a:endParaRPr/>
          </a:p>
        </p:txBody>
      </p:sp>
      <p:sp>
        <p:nvSpPr>
          <p:cNvPr id="747" name="Google Shape;747;p104"/>
          <p:cNvSpPr/>
          <p:nvPr/>
        </p:nvSpPr>
        <p:spPr>
          <a:xfrm>
            <a:off x="2236525" y="1291425"/>
            <a:ext cx="1206600" cy="233400"/>
          </a:xfrm>
          <a:custGeom>
            <a:rect b="b" l="l" r="r" t="t"/>
            <a:pathLst>
              <a:path extrusionOk="0" h="120000" w="120000">
                <a:moveTo>
                  <a:pt x="0" y="120000"/>
                </a:moveTo>
                <a:lnTo>
                  <a:pt x="30033" y="48651"/>
                </a:lnTo>
                <a:lnTo>
                  <a:pt x="30033" y="48651"/>
                </a:lnTo>
                <a:cubicBezTo>
                  <a:pt x="34066" y="40543"/>
                  <a:pt x="44494" y="-535"/>
                  <a:pt x="54227" y="5"/>
                </a:cubicBezTo>
                <a:cubicBezTo>
                  <a:pt x="63961" y="545"/>
                  <a:pt x="78143" y="34598"/>
                  <a:pt x="88433" y="51894"/>
                </a:cubicBezTo>
                <a:cubicBezTo>
                  <a:pt x="98722" y="69191"/>
                  <a:pt x="110819" y="94595"/>
                  <a:pt x="115964" y="103784"/>
                </a:cubicBezTo>
                <a:cubicBezTo>
                  <a:pt x="121108" y="112973"/>
                  <a:pt x="120205" y="110000"/>
                  <a:pt x="119301" y="107027"/>
                </a:cubicBezTo>
              </a:path>
            </a:pathLst>
          </a:custGeom>
          <a:noFill/>
          <a:ln cap="flat" cmpd="sng" w="25400">
            <a:solidFill>
              <a:srgbClr val="CC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748" name="Google Shape;748;p104"/>
          <p:cNvCxnSpPr/>
          <p:nvPr/>
        </p:nvCxnSpPr>
        <p:spPr>
          <a:xfrm>
            <a:off x="2236525" y="1691475"/>
            <a:ext cx="1206600" cy="0"/>
          </a:xfrm>
          <a:prstGeom prst="straightConnector1">
            <a:avLst/>
          </a:prstGeom>
          <a:noFill/>
          <a:ln cap="flat" cmpd="sng" w="38100">
            <a:solidFill>
              <a:schemeClr val="dk1"/>
            </a:solidFill>
            <a:prstDash val="solid"/>
            <a:miter lim="800000"/>
            <a:headEnd len="sm" w="sm" type="none"/>
            <a:tailEnd len="med" w="med" type="stealth"/>
          </a:ln>
        </p:spPr>
      </p:cxnSp>
      <p:sp>
        <p:nvSpPr>
          <p:cNvPr id="749" name="Google Shape;749;p104"/>
          <p:cNvSpPr txBox="1"/>
          <p:nvPr/>
        </p:nvSpPr>
        <p:spPr>
          <a:xfrm>
            <a:off x="2084125" y="1748625"/>
            <a:ext cx="1828800" cy="277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1800" u="none">
                <a:solidFill>
                  <a:schemeClr val="dk1"/>
                </a:solidFill>
                <a:latin typeface="Arial"/>
                <a:ea typeface="Arial"/>
                <a:cs typeface="Arial"/>
                <a:sym typeface="Arial"/>
              </a:rPr>
              <a:t>1 sec </a:t>
            </a:r>
            <a:endParaRPr/>
          </a:p>
        </p:txBody>
      </p:sp>
      <p:pic>
        <p:nvPicPr>
          <p:cNvPr id="750" name="Google Shape;750;p104"/>
          <p:cNvPicPr preferRelativeResize="0"/>
          <p:nvPr/>
        </p:nvPicPr>
        <p:blipFill rotWithShape="1">
          <a:blip r:embed="rId3">
            <a:alphaModFix/>
          </a:blip>
          <a:srcRect b="0" l="0" r="0" t="0"/>
          <a:stretch/>
        </p:blipFill>
        <p:spPr>
          <a:xfrm>
            <a:off x="246022" y="2143928"/>
            <a:ext cx="3847715" cy="1532822"/>
          </a:xfrm>
          <a:prstGeom prst="rect">
            <a:avLst/>
          </a:prstGeom>
          <a:noFill/>
          <a:ln>
            <a:noFill/>
          </a:ln>
        </p:spPr>
      </p:pic>
      <p:grpSp>
        <p:nvGrpSpPr>
          <p:cNvPr id="751" name="Google Shape;751;p104"/>
          <p:cNvGrpSpPr/>
          <p:nvPr/>
        </p:nvGrpSpPr>
        <p:grpSpPr>
          <a:xfrm>
            <a:off x="755188" y="3946980"/>
            <a:ext cx="1870460" cy="621975"/>
            <a:chOff x="0" y="0"/>
            <a:chExt cx="2147483646" cy="2147483647"/>
          </a:xfrm>
        </p:grpSpPr>
        <p:sp>
          <p:nvSpPr>
            <p:cNvPr id="752" name="Google Shape;752;p104"/>
            <p:cNvSpPr/>
            <p:nvPr/>
          </p:nvSpPr>
          <p:spPr>
            <a:xfrm>
              <a:off x="166660102" y="0"/>
              <a:ext cx="1416609697" cy="100936360"/>
            </a:xfrm>
            <a:custGeom>
              <a:rect b="b" l="l" r="r" t="t"/>
              <a:pathLst>
                <a:path extrusionOk="0" h="120000" w="120000">
                  <a:moveTo>
                    <a:pt x="0" y="120000"/>
                  </a:moveTo>
                  <a:lnTo>
                    <a:pt x="30033" y="48651"/>
                  </a:lnTo>
                  <a:lnTo>
                    <a:pt x="30033" y="48651"/>
                  </a:lnTo>
                  <a:cubicBezTo>
                    <a:pt x="34066" y="40543"/>
                    <a:pt x="44494" y="-535"/>
                    <a:pt x="54227" y="5"/>
                  </a:cubicBezTo>
                  <a:cubicBezTo>
                    <a:pt x="63961" y="545"/>
                    <a:pt x="78143" y="34598"/>
                    <a:pt x="88433" y="51894"/>
                  </a:cubicBezTo>
                  <a:cubicBezTo>
                    <a:pt x="98722" y="69191"/>
                    <a:pt x="110819" y="94595"/>
                    <a:pt x="115964" y="103784"/>
                  </a:cubicBezTo>
                  <a:cubicBezTo>
                    <a:pt x="121108" y="112973"/>
                    <a:pt x="120205" y="110000"/>
                    <a:pt x="119301" y="107027"/>
                  </a:cubicBezTo>
                </a:path>
              </a:pathLst>
            </a:custGeom>
            <a:noFill/>
            <a:ln cap="flat" cmpd="sng" w="25400">
              <a:solidFill>
                <a:srgbClr val="CC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753" name="Google Shape;753;p104"/>
            <p:cNvCxnSpPr/>
            <p:nvPr/>
          </p:nvCxnSpPr>
          <p:spPr>
            <a:xfrm>
              <a:off x="166660102" y="1169456065"/>
              <a:ext cx="1416609697" cy="0"/>
            </a:xfrm>
            <a:prstGeom prst="straightConnector1">
              <a:avLst/>
            </a:prstGeom>
            <a:noFill/>
            <a:ln cap="flat" cmpd="sng" w="38100">
              <a:solidFill>
                <a:schemeClr val="dk1"/>
              </a:solidFill>
              <a:prstDash val="solid"/>
              <a:miter lim="800000"/>
              <a:headEnd len="sm" w="sm" type="none"/>
              <a:tailEnd len="med" w="med" type="stealth"/>
            </a:ln>
          </p:spPr>
        </p:cxnSp>
        <p:sp>
          <p:nvSpPr>
            <p:cNvPr id="754" name="Google Shape;754;p104"/>
            <p:cNvSpPr txBox="1"/>
            <p:nvPr/>
          </p:nvSpPr>
          <p:spPr>
            <a:xfrm>
              <a:off x="0" y="1336520744"/>
              <a:ext cx="2147483646" cy="8109629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1800" u="none">
                  <a:solidFill>
                    <a:schemeClr val="dk1"/>
                  </a:solidFill>
                  <a:latin typeface="Arial"/>
                  <a:ea typeface="Arial"/>
                  <a:cs typeface="Arial"/>
                  <a:sym typeface="Arial"/>
                </a:rPr>
                <a:t>1 sec duration</a:t>
              </a:r>
              <a:endParaRPr/>
            </a:p>
          </p:txBody>
        </p:sp>
      </p:grpSp>
      <p:grpSp>
        <p:nvGrpSpPr>
          <p:cNvPr id="755" name="Google Shape;755;p104"/>
          <p:cNvGrpSpPr/>
          <p:nvPr/>
        </p:nvGrpSpPr>
        <p:grpSpPr>
          <a:xfrm>
            <a:off x="2042463" y="3946980"/>
            <a:ext cx="1870460" cy="621975"/>
            <a:chOff x="0" y="0"/>
            <a:chExt cx="2147483646" cy="2147483647"/>
          </a:xfrm>
        </p:grpSpPr>
        <p:sp>
          <p:nvSpPr>
            <p:cNvPr id="756" name="Google Shape;756;p104"/>
            <p:cNvSpPr/>
            <p:nvPr/>
          </p:nvSpPr>
          <p:spPr>
            <a:xfrm>
              <a:off x="166660102" y="0"/>
              <a:ext cx="1416609697" cy="100936360"/>
            </a:xfrm>
            <a:custGeom>
              <a:rect b="b" l="l" r="r" t="t"/>
              <a:pathLst>
                <a:path extrusionOk="0" h="120000" w="120000">
                  <a:moveTo>
                    <a:pt x="0" y="120000"/>
                  </a:moveTo>
                  <a:lnTo>
                    <a:pt x="30033" y="48651"/>
                  </a:lnTo>
                  <a:lnTo>
                    <a:pt x="30033" y="48651"/>
                  </a:lnTo>
                  <a:cubicBezTo>
                    <a:pt x="34066" y="40543"/>
                    <a:pt x="44494" y="-535"/>
                    <a:pt x="54227" y="5"/>
                  </a:cubicBezTo>
                  <a:cubicBezTo>
                    <a:pt x="63961" y="545"/>
                    <a:pt x="78143" y="34598"/>
                    <a:pt x="88433" y="51894"/>
                  </a:cubicBezTo>
                  <a:cubicBezTo>
                    <a:pt x="98722" y="69191"/>
                    <a:pt x="110819" y="94595"/>
                    <a:pt x="115964" y="103784"/>
                  </a:cubicBezTo>
                  <a:cubicBezTo>
                    <a:pt x="121108" y="112973"/>
                    <a:pt x="120205" y="110000"/>
                    <a:pt x="119301" y="107027"/>
                  </a:cubicBezTo>
                </a:path>
              </a:pathLst>
            </a:custGeom>
            <a:noFill/>
            <a:ln cap="flat" cmpd="sng" w="25400">
              <a:solidFill>
                <a:srgbClr val="CC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757" name="Google Shape;757;p104"/>
            <p:cNvCxnSpPr/>
            <p:nvPr/>
          </p:nvCxnSpPr>
          <p:spPr>
            <a:xfrm>
              <a:off x="166660102" y="1169456065"/>
              <a:ext cx="1416609697" cy="0"/>
            </a:xfrm>
            <a:prstGeom prst="straightConnector1">
              <a:avLst/>
            </a:prstGeom>
            <a:noFill/>
            <a:ln cap="flat" cmpd="sng" w="38100">
              <a:solidFill>
                <a:schemeClr val="dk1"/>
              </a:solidFill>
              <a:prstDash val="solid"/>
              <a:miter lim="800000"/>
              <a:headEnd len="sm" w="sm" type="none"/>
              <a:tailEnd len="med" w="med" type="stealth"/>
            </a:ln>
          </p:spPr>
        </p:cxnSp>
        <p:sp>
          <p:nvSpPr>
            <p:cNvPr id="758" name="Google Shape;758;p104"/>
            <p:cNvSpPr txBox="1"/>
            <p:nvPr/>
          </p:nvSpPr>
          <p:spPr>
            <a:xfrm>
              <a:off x="0" y="1336520744"/>
              <a:ext cx="2147483646" cy="81096290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Font typeface="Arial"/>
                <a:buNone/>
              </a:pPr>
              <a:r>
                <a:rPr b="0" i="0" lang="en-US" sz="1800" u="none">
                  <a:solidFill>
                    <a:schemeClr val="dk1"/>
                  </a:solidFill>
                  <a:latin typeface="Arial"/>
                  <a:ea typeface="Arial"/>
                  <a:cs typeface="Arial"/>
                  <a:sym typeface="Arial"/>
                </a:rPr>
                <a:t>1 sec duration</a:t>
              </a: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3" name="Shape 763"/>
        <p:cNvGrpSpPr/>
        <p:nvPr/>
      </p:nvGrpSpPr>
      <p:grpSpPr>
        <a:xfrm>
          <a:off x="0" y="0"/>
          <a:ext cx="0" cy="0"/>
          <a:chOff x="0" y="0"/>
          <a:chExt cx="0" cy="0"/>
        </a:xfrm>
      </p:grpSpPr>
      <p:sp>
        <p:nvSpPr>
          <p:cNvPr id="764" name="Google Shape;764;p105"/>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spcBef>
                <a:spcPts val="0"/>
              </a:spcBef>
              <a:spcAft>
                <a:spcPts val="1600"/>
              </a:spcAft>
              <a:buNone/>
            </a:pPr>
            <a:r>
              <a:rPr lang="en-US" sz="1500"/>
              <a:t>As with other control structures you can </a:t>
            </a:r>
            <a:r>
              <a:rPr lang="en-US" sz="1500"/>
              <a:t>dissolve</a:t>
            </a:r>
            <a:r>
              <a:rPr lang="en-US" sz="1500"/>
              <a:t> the surrounding block by right clicking on the block and selecting dissolve. </a:t>
            </a:r>
            <a:endParaRPr sz="1500"/>
          </a:p>
        </p:txBody>
      </p:sp>
      <p:sp>
        <p:nvSpPr>
          <p:cNvPr id="765" name="Google Shape;765;p105"/>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Dissolving</a:t>
            </a:r>
            <a:r>
              <a:rPr lang="en-US"/>
              <a:t> Nested Blocks</a:t>
            </a:r>
            <a:endParaRPr/>
          </a:p>
        </p:txBody>
      </p:sp>
      <p:sp>
        <p:nvSpPr>
          <p:cNvPr id="766" name="Google Shape;766;p105"/>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t/>
            </a:r>
            <a:endParaRPr/>
          </a:p>
        </p:txBody>
      </p:sp>
      <p:pic>
        <p:nvPicPr>
          <p:cNvPr id="767" name="Google Shape;767;p105"/>
          <p:cNvPicPr preferRelativeResize="0"/>
          <p:nvPr/>
        </p:nvPicPr>
        <p:blipFill rotWithShape="1">
          <a:blip r:embed="rId3">
            <a:alphaModFix/>
          </a:blip>
          <a:srcRect b="0" l="0" r="0" t="0"/>
          <a:stretch/>
        </p:blipFill>
        <p:spPr>
          <a:xfrm>
            <a:off x="5422775" y="1662100"/>
            <a:ext cx="2414386" cy="26343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sp>
        <p:nvSpPr>
          <p:cNvPr id="476" name="Google Shape;476;p79"/>
          <p:cNvSpPr txBox="1"/>
          <p:nvPr>
            <p:ph type="title"/>
          </p:nvPr>
        </p:nvSpPr>
        <p:spPr>
          <a:xfrm>
            <a:off x="0" y="279475"/>
            <a:ext cx="25068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Repetition</a:t>
            </a:r>
            <a:r>
              <a:rPr lang="en-US"/>
              <a:t> Overview</a:t>
            </a:r>
            <a:endParaRPr/>
          </a:p>
        </p:txBody>
      </p:sp>
      <p:sp>
        <p:nvSpPr>
          <p:cNvPr id="477" name="Google Shape;477;p79"/>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Repetition Control Blocks</a:t>
            </a:r>
            <a:endParaRPr/>
          </a:p>
        </p:txBody>
      </p:sp>
      <p:sp>
        <p:nvSpPr>
          <p:cNvPr id="478" name="Google Shape;478;p79"/>
          <p:cNvSpPr txBox="1"/>
          <p:nvPr>
            <p:ph idx="1" type="body"/>
          </p:nvPr>
        </p:nvSpPr>
        <p:spPr>
          <a:xfrm>
            <a:off x="613500" y="1460975"/>
            <a:ext cx="7859100" cy="1618200"/>
          </a:xfrm>
          <a:prstGeom prst="rect">
            <a:avLst/>
          </a:prstGeom>
        </p:spPr>
        <p:txBody>
          <a:bodyPr anchorCtr="0" anchor="t" bIns="91425" lIns="91425" spcFirstLastPara="1" rIns="91425" wrap="square" tIns="91425">
            <a:noAutofit/>
          </a:bodyPr>
          <a:lstStyle/>
          <a:p>
            <a:pPr indent="0" lvl="0" marL="0" algn="ctr">
              <a:spcBef>
                <a:spcPts val="0"/>
              </a:spcBef>
              <a:spcAft>
                <a:spcPts val="1600"/>
              </a:spcAft>
              <a:buNone/>
            </a:pPr>
            <a:r>
              <a:rPr lang="en-US"/>
              <a:t>Alice has 2 different control block that will allow you to create repeating code segments</a:t>
            </a:r>
            <a:endParaRPr/>
          </a:p>
        </p:txBody>
      </p:sp>
      <p:pic>
        <p:nvPicPr>
          <p:cNvPr id="479" name="Google Shape;479;p79"/>
          <p:cNvPicPr preferRelativeResize="0"/>
          <p:nvPr/>
        </p:nvPicPr>
        <p:blipFill>
          <a:blip r:embed="rId3">
            <a:alphaModFix/>
          </a:blip>
          <a:stretch>
            <a:fillRect/>
          </a:stretch>
        </p:blipFill>
        <p:spPr>
          <a:xfrm>
            <a:off x="742688" y="1984253"/>
            <a:ext cx="3637596" cy="2862923"/>
          </a:xfrm>
          <a:prstGeom prst="rect">
            <a:avLst/>
          </a:prstGeom>
          <a:noFill/>
          <a:ln>
            <a:noFill/>
          </a:ln>
        </p:spPr>
      </p:pic>
      <p:pic>
        <p:nvPicPr>
          <p:cNvPr id="480" name="Google Shape;480;p79"/>
          <p:cNvPicPr preferRelativeResize="0"/>
          <p:nvPr/>
        </p:nvPicPr>
        <p:blipFill>
          <a:blip r:embed="rId4">
            <a:alphaModFix/>
          </a:blip>
          <a:stretch>
            <a:fillRect/>
          </a:stretch>
        </p:blipFill>
        <p:spPr>
          <a:xfrm>
            <a:off x="4628255" y="1984253"/>
            <a:ext cx="3688408" cy="28629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sp>
        <p:nvSpPr>
          <p:cNvPr id="486" name="Google Shape;486;p80"/>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US"/>
              <a:t>Repetition Overview</a:t>
            </a:r>
            <a:endParaRPr/>
          </a:p>
        </p:txBody>
      </p:sp>
      <p:sp>
        <p:nvSpPr>
          <p:cNvPr id="487" name="Google Shape;487;p80"/>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sz="1400"/>
              <a:t>A </a:t>
            </a:r>
            <a:r>
              <a:rPr b="1" lang="en-US" sz="1400"/>
              <a:t>count_</a:t>
            </a:r>
            <a:r>
              <a:rPr lang="en-US" sz="1400"/>
              <a:t> block in Alice will execute a method the number of times that you define.</a:t>
            </a:r>
            <a:endParaRPr sz="1400"/>
          </a:p>
          <a:p>
            <a:pPr indent="0" lvl="0" marL="0" rtl="0">
              <a:spcBef>
                <a:spcPts val="1600"/>
              </a:spcBef>
              <a:spcAft>
                <a:spcPts val="1600"/>
              </a:spcAft>
              <a:buNone/>
            </a:pPr>
            <a:r>
              <a:rPr lang="en-US" sz="1400"/>
              <a:t>This is a great way to have your animation run the same animation multiple times without having to write the same code several times such as having a character jump up and down in excitement.</a:t>
            </a:r>
            <a:endParaRPr sz="1400"/>
          </a:p>
        </p:txBody>
      </p:sp>
      <p:sp>
        <p:nvSpPr>
          <p:cNvPr id="488" name="Google Shape;488;p80"/>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Defined Looping Execution </a:t>
            </a:r>
            <a:endParaRPr/>
          </a:p>
        </p:txBody>
      </p:sp>
      <p:pic>
        <p:nvPicPr>
          <p:cNvPr id="489" name="Google Shape;489;p80"/>
          <p:cNvPicPr preferRelativeResize="0"/>
          <p:nvPr/>
        </p:nvPicPr>
        <p:blipFill rotWithShape="1">
          <a:blip r:embed="rId3">
            <a:alphaModFix/>
          </a:blip>
          <a:srcRect b="0" l="0" r="0" t="0"/>
          <a:stretch/>
        </p:blipFill>
        <p:spPr>
          <a:xfrm>
            <a:off x="5774238" y="1997480"/>
            <a:ext cx="1620875" cy="1215650"/>
          </a:xfrm>
          <a:prstGeom prst="rect">
            <a:avLst/>
          </a:prstGeom>
          <a:noFill/>
          <a:ln>
            <a:noFill/>
          </a:ln>
        </p:spPr>
      </p:pic>
      <p:pic>
        <p:nvPicPr>
          <p:cNvPr id="490" name="Google Shape;490;p80"/>
          <p:cNvPicPr preferRelativeResize="0"/>
          <p:nvPr/>
        </p:nvPicPr>
        <p:blipFill rotWithShape="1">
          <a:blip r:embed="rId4">
            <a:alphaModFix/>
          </a:blip>
          <a:srcRect b="0" l="0" r="0" t="0"/>
          <a:stretch/>
        </p:blipFill>
        <p:spPr>
          <a:xfrm>
            <a:off x="5643898" y="1385150"/>
            <a:ext cx="1881554" cy="470720"/>
          </a:xfrm>
          <a:prstGeom prst="rect">
            <a:avLst/>
          </a:prstGeom>
          <a:noFill/>
          <a:ln>
            <a:noFill/>
          </a:ln>
        </p:spPr>
      </p:pic>
      <p:sp>
        <p:nvSpPr>
          <p:cNvPr id="491" name="Google Shape;491;p80"/>
          <p:cNvSpPr txBox="1"/>
          <p:nvPr/>
        </p:nvSpPr>
        <p:spPr>
          <a:xfrm>
            <a:off x="5489075" y="1404261"/>
            <a:ext cx="2191200" cy="4356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US">
                <a:latin typeface="Proxima Nova"/>
                <a:ea typeface="Proxima Nova"/>
                <a:cs typeface="Proxima Nova"/>
                <a:sym typeface="Proxima Nova"/>
              </a:rPr>
              <a:t>Start Counting to 10</a:t>
            </a:r>
            <a:endParaRPr>
              <a:latin typeface="Proxima Nova"/>
              <a:ea typeface="Proxima Nova"/>
              <a:cs typeface="Proxima Nova"/>
              <a:sym typeface="Proxima Nova"/>
            </a:endParaRPr>
          </a:p>
        </p:txBody>
      </p:sp>
      <p:sp>
        <p:nvSpPr>
          <p:cNvPr id="492" name="Google Shape;492;p80"/>
          <p:cNvSpPr txBox="1"/>
          <p:nvPr/>
        </p:nvSpPr>
        <p:spPr>
          <a:xfrm>
            <a:off x="5870075" y="2417203"/>
            <a:ext cx="1429200" cy="4356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US">
                <a:latin typeface="Proxima Nova"/>
                <a:ea typeface="Proxima Nova"/>
                <a:cs typeface="Proxima Nova"/>
                <a:sym typeface="Proxima Nova"/>
              </a:rPr>
              <a:t>Did I reach 10?</a:t>
            </a:r>
            <a:endParaRPr>
              <a:latin typeface="Proxima Nova"/>
              <a:ea typeface="Proxima Nova"/>
              <a:cs typeface="Proxima Nova"/>
              <a:sym typeface="Proxima Nova"/>
            </a:endParaRPr>
          </a:p>
        </p:txBody>
      </p:sp>
      <p:pic>
        <p:nvPicPr>
          <p:cNvPr id="493" name="Google Shape;493;p80"/>
          <p:cNvPicPr preferRelativeResize="0"/>
          <p:nvPr/>
        </p:nvPicPr>
        <p:blipFill rotWithShape="1">
          <a:blip r:embed="rId4">
            <a:alphaModFix/>
          </a:blip>
          <a:srcRect b="0" l="0" r="0" t="0"/>
          <a:stretch/>
        </p:blipFill>
        <p:spPr>
          <a:xfrm>
            <a:off x="5643898" y="3635023"/>
            <a:ext cx="1881554" cy="470720"/>
          </a:xfrm>
          <a:prstGeom prst="rect">
            <a:avLst/>
          </a:prstGeom>
          <a:noFill/>
          <a:ln>
            <a:noFill/>
          </a:ln>
        </p:spPr>
      </p:pic>
      <p:sp>
        <p:nvSpPr>
          <p:cNvPr id="494" name="Google Shape;494;p80"/>
          <p:cNvSpPr txBox="1"/>
          <p:nvPr/>
        </p:nvSpPr>
        <p:spPr>
          <a:xfrm>
            <a:off x="5489075" y="3652577"/>
            <a:ext cx="2191200" cy="43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Proxima Nova"/>
                <a:ea typeface="Proxima Nova"/>
                <a:cs typeface="Proxima Nova"/>
                <a:sym typeface="Proxima Nova"/>
              </a:rPr>
              <a:t>Do Something</a:t>
            </a:r>
            <a:endParaRPr>
              <a:latin typeface="Proxima Nova"/>
              <a:ea typeface="Proxima Nova"/>
              <a:cs typeface="Proxima Nova"/>
              <a:sym typeface="Proxima Nova"/>
            </a:endParaRPr>
          </a:p>
        </p:txBody>
      </p:sp>
      <p:pic>
        <p:nvPicPr>
          <p:cNvPr id="495" name="Google Shape;495;p80"/>
          <p:cNvPicPr preferRelativeResize="0"/>
          <p:nvPr/>
        </p:nvPicPr>
        <p:blipFill rotWithShape="1">
          <a:blip r:embed="rId4">
            <a:alphaModFix/>
          </a:blip>
          <a:srcRect b="0" l="0" r="0" t="0"/>
          <a:stretch/>
        </p:blipFill>
        <p:spPr>
          <a:xfrm>
            <a:off x="5643898" y="4256481"/>
            <a:ext cx="1881554" cy="470720"/>
          </a:xfrm>
          <a:prstGeom prst="rect">
            <a:avLst/>
          </a:prstGeom>
          <a:noFill/>
          <a:ln>
            <a:noFill/>
          </a:ln>
        </p:spPr>
      </p:pic>
      <p:sp>
        <p:nvSpPr>
          <p:cNvPr id="496" name="Google Shape;496;p80"/>
          <p:cNvSpPr txBox="1"/>
          <p:nvPr/>
        </p:nvSpPr>
        <p:spPr>
          <a:xfrm>
            <a:off x="5489075" y="4274519"/>
            <a:ext cx="2191200" cy="43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Proxima Nova"/>
                <a:ea typeface="Proxima Nova"/>
                <a:cs typeface="Proxima Nova"/>
                <a:sym typeface="Proxima Nova"/>
              </a:rPr>
              <a:t>Count Up</a:t>
            </a:r>
            <a:endParaRPr>
              <a:latin typeface="Proxima Nova"/>
              <a:ea typeface="Proxima Nova"/>
              <a:cs typeface="Proxima Nova"/>
              <a:sym typeface="Proxima Nova"/>
            </a:endParaRPr>
          </a:p>
        </p:txBody>
      </p:sp>
      <p:cxnSp>
        <p:nvCxnSpPr>
          <p:cNvPr id="497" name="Google Shape;497;p80"/>
          <p:cNvCxnSpPr>
            <a:stCxn id="491" idx="2"/>
            <a:endCxn id="489" idx="0"/>
          </p:cNvCxnSpPr>
          <p:nvPr/>
        </p:nvCxnSpPr>
        <p:spPr>
          <a:xfrm>
            <a:off x="6584675" y="1839861"/>
            <a:ext cx="0" cy="157500"/>
          </a:xfrm>
          <a:prstGeom prst="straightConnector1">
            <a:avLst/>
          </a:prstGeom>
          <a:noFill/>
          <a:ln cap="flat" cmpd="sng" w="9525">
            <a:solidFill>
              <a:schemeClr val="dk2"/>
            </a:solidFill>
            <a:prstDash val="solid"/>
            <a:round/>
            <a:headEnd len="med" w="med" type="none"/>
            <a:tailEnd len="med" w="med" type="triangle"/>
          </a:ln>
        </p:spPr>
      </p:cxnSp>
      <p:cxnSp>
        <p:nvCxnSpPr>
          <p:cNvPr id="498" name="Google Shape;498;p80"/>
          <p:cNvCxnSpPr>
            <a:stCxn id="489" idx="2"/>
            <a:endCxn id="494" idx="0"/>
          </p:cNvCxnSpPr>
          <p:nvPr/>
        </p:nvCxnSpPr>
        <p:spPr>
          <a:xfrm>
            <a:off x="6584675" y="3213130"/>
            <a:ext cx="0" cy="439500"/>
          </a:xfrm>
          <a:prstGeom prst="straightConnector1">
            <a:avLst/>
          </a:prstGeom>
          <a:noFill/>
          <a:ln cap="flat" cmpd="sng" w="9525">
            <a:solidFill>
              <a:schemeClr val="dk2"/>
            </a:solidFill>
            <a:prstDash val="solid"/>
            <a:round/>
            <a:headEnd len="med" w="med" type="none"/>
            <a:tailEnd len="med" w="med" type="triangle"/>
          </a:ln>
        </p:spPr>
      </p:cxnSp>
      <p:cxnSp>
        <p:nvCxnSpPr>
          <p:cNvPr id="499" name="Google Shape;499;p80"/>
          <p:cNvCxnSpPr>
            <a:endCxn id="496" idx="0"/>
          </p:cNvCxnSpPr>
          <p:nvPr/>
        </p:nvCxnSpPr>
        <p:spPr>
          <a:xfrm flipH="1">
            <a:off x="6584675" y="4098419"/>
            <a:ext cx="6000" cy="176100"/>
          </a:xfrm>
          <a:prstGeom prst="straightConnector1">
            <a:avLst/>
          </a:prstGeom>
          <a:noFill/>
          <a:ln cap="flat" cmpd="sng" w="9525">
            <a:solidFill>
              <a:schemeClr val="dk2"/>
            </a:solidFill>
            <a:prstDash val="solid"/>
            <a:round/>
            <a:headEnd len="med" w="med" type="none"/>
            <a:tailEnd len="med" w="med" type="triangle"/>
          </a:ln>
        </p:spPr>
      </p:cxnSp>
      <p:cxnSp>
        <p:nvCxnSpPr>
          <p:cNvPr id="500" name="Google Shape;500;p80"/>
          <p:cNvCxnSpPr>
            <a:stCxn id="496" idx="1"/>
            <a:endCxn id="489" idx="1"/>
          </p:cNvCxnSpPr>
          <p:nvPr/>
        </p:nvCxnSpPr>
        <p:spPr>
          <a:xfrm flipH="1" rot="10800000">
            <a:off x="5489075" y="2605319"/>
            <a:ext cx="285300" cy="1887000"/>
          </a:xfrm>
          <a:prstGeom prst="bentConnector3">
            <a:avLst>
              <a:gd fmla="val -199886" name="adj1"/>
            </a:avLst>
          </a:prstGeom>
          <a:noFill/>
          <a:ln cap="flat" cmpd="sng" w="9525">
            <a:solidFill>
              <a:schemeClr val="dk2"/>
            </a:solidFill>
            <a:prstDash val="solid"/>
            <a:round/>
            <a:headEnd len="med" w="med" type="none"/>
            <a:tailEnd len="med" w="med" type="triangle"/>
          </a:ln>
        </p:spPr>
      </p:cxnSp>
      <p:cxnSp>
        <p:nvCxnSpPr>
          <p:cNvPr id="501" name="Google Shape;501;p80"/>
          <p:cNvCxnSpPr>
            <a:stCxn id="489" idx="3"/>
          </p:cNvCxnSpPr>
          <p:nvPr/>
        </p:nvCxnSpPr>
        <p:spPr>
          <a:xfrm>
            <a:off x="7395113" y="2605305"/>
            <a:ext cx="1074900" cy="0"/>
          </a:xfrm>
          <a:prstGeom prst="straightConnector1">
            <a:avLst/>
          </a:prstGeom>
          <a:noFill/>
          <a:ln cap="flat" cmpd="sng" w="9525">
            <a:solidFill>
              <a:schemeClr val="dk2"/>
            </a:solidFill>
            <a:prstDash val="solid"/>
            <a:round/>
            <a:headEnd len="med" w="med" type="none"/>
            <a:tailEnd len="med" w="med" type="triangle"/>
          </a:ln>
        </p:spPr>
      </p:cxnSp>
      <p:sp>
        <p:nvSpPr>
          <p:cNvPr id="502" name="Google Shape;502;p80"/>
          <p:cNvSpPr txBox="1"/>
          <p:nvPr/>
        </p:nvSpPr>
        <p:spPr>
          <a:xfrm>
            <a:off x="6619850" y="3213100"/>
            <a:ext cx="379200" cy="435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US" sz="1200">
                <a:latin typeface="Proxima Nova"/>
                <a:ea typeface="Proxima Nova"/>
                <a:cs typeface="Proxima Nova"/>
                <a:sym typeface="Proxima Nova"/>
              </a:rPr>
              <a:t>No</a:t>
            </a:r>
            <a:endParaRPr sz="1200">
              <a:latin typeface="Proxima Nova"/>
              <a:ea typeface="Proxima Nova"/>
              <a:cs typeface="Proxima Nova"/>
              <a:sym typeface="Proxima Nova"/>
            </a:endParaRPr>
          </a:p>
        </p:txBody>
      </p:sp>
      <p:sp>
        <p:nvSpPr>
          <p:cNvPr id="503" name="Google Shape;503;p80"/>
          <p:cNvSpPr txBox="1"/>
          <p:nvPr/>
        </p:nvSpPr>
        <p:spPr>
          <a:xfrm>
            <a:off x="7698964" y="2283542"/>
            <a:ext cx="483000" cy="435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sz="1200">
                <a:latin typeface="Proxima Nova"/>
                <a:ea typeface="Proxima Nova"/>
                <a:cs typeface="Proxima Nova"/>
                <a:sym typeface="Proxima Nova"/>
              </a:rPr>
              <a:t>Yes</a:t>
            </a:r>
            <a:endParaRPr sz="1200">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8" name="Shape 508"/>
        <p:cNvGrpSpPr/>
        <p:nvPr/>
      </p:nvGrpSpPr>
      <p:grpSpPr>
        <a:xfrm>
          <a:off x="0" y="0"/>
          <a:ext cx="0" cy="0"/>
          <a:chOff x="0" y="0"/>
          <a:chExt cx="0" cy="0"/>
        </a:xfrm>
      </p:grpSpPr>
      <p:sp>
        <p:nvSpPr>
          <p:cNvPr id="509" name="Google Shape;509;p81"/>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a:spcBef>
                <a:spcPts val="0"/>
              </a:spcBef>
              <a:spcAft>
                <a:spcPts val="1600"/>
              </a:spcAft>
              <a:buNone/>
            </a:pPr>
            <a:r>
              <a:rPr lang="en-US"/>
              <a:t>Adding a count loop to have the same animation happen 10 times saves you from having to copy and paste or write the same statements over and over again.</a:t>
            </a:r>
            <a:endParaRPr/>
          </a:p>
        </p:txBody>
      </p:sp>
      <p:sp>
        <p:nvSpPr>
          <p:cNvPr id="510" name="Google Shape;510;p81"/>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Repetition</a:t>
            </a:r>
            <a:r>
              <a:rPr lang="en-US"/>
              <a:t> Overview</a:t>
            </a:r>
            <a:endParaRPr/>
          </a:p>
        </p:txBody>
      </p:sp>
      <p:sp>
        <p:nvSpPr>
          <p:cNvPr id="511" name="Google Shape;511;p81"/>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US"/>
              <a:t>Do 10 Jumping Jacks</a:t>
            </a:r>
            <a:endParaRPr/>
          </a:p>
        </p:txBody>
      </p:sp>
      <p:pic>
        <p:nvPicPr>
          <p:cNvPr id="512" name="Google Shape;512;p81"/>
          <p:cNvPicPr preferRelativeResize="0"/>
          <p:nvPr/>
        </p:nvPicPr>
        <p:blipFill>
          <a:blip r:embed="rId3">
            <a:alphaModFix/>
          </a:blip>
          <a:stretch>
            <a:fillRect/>
          </a:stretch>
        </p:blipFill>
        <p:spPr>
          <a:xfrm>
            <a:off x="465350" y="1321275"/>
            <a:ext cx="3560051" cy="1998031"/>
          </a:xfrm>
          <a:prstGeom prst="rect">
            <a:avLst/>
          </a:prstGeom>
          <a:noFill/>
          <a:ln>
            <a:noFill/>
          </a:ln>
        </p:spPr>
      </p:pic>
      <p:pic>
        <p:nvPicPr>
          <p:cNvPr id="513" name="Google Shape;513;p81"/>
          <p:cNvPicPr preferRelativeResize="0"/>
          <p:nvPr/>
        </p:nvPicPr>
        <p:blipFill>
          <a:blip r:embed="rId4">
            <a:alphaModFix/>
          </a:blip>
          <a:stretch>
            <a:fillRect/>
          </a:stretch>
        </p:blipFill>
        <p:spPr>
          <a:xfrm>
            <a:off x="465350" y="2667415"/>
            <a:ext cx="3560051" cy="2278609"/>
          </a:xfrm>
          <a:prstGeom prst="rect">
            <a:avLst/>
          </a:prstGeom>
          <a:noFill/>
          <a:ln>
            <a:noFill/>
          </a:ln>
        </p:spPr>
      </p:pic>
      <p:cxnSp>
        <p:nvCxnSpPr>
          <p:cNvPr id="514" name="Google Shape;514;p81"/>
          <p:cNvCxnSpPr/>
          <p:nvPr/>
        </p:nvCxnSpPr>
        <p:spPr>
          <a:xfrm rot="10800000">
            <a:off x="864675" y="3567350"/>
            <a:ext cx="365700" cy="1270200"/>
          </a:xfrm>
          <a:prstGeom prst="straightConnector1">
            <a:avLst/>
          </a:prstGeom>
          <a:noFill/>
          <a:ln cap="flat" cmpd="sng" w="28575">
            <a:solidFill>
              <a:srgbClr val="595959"/>
            </a:solidFill>
            <a:prstDash val="solid"/>
            <a:round/>
            <a:headEnd len="med" w="med" type="none"/>
            <a:tailEnd len="med" w="med" type="triangl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9" name="Shape 519"/>
        <p:cNvGrpSpPr/>
        <p:nvPr/>
      </p:nvGrpSpPr>
      <p:grpSpPr>
        <a:xfrm>
          <a:off x="0" y="0"/>
          <a:ext cx="0" cy="0"/>
          <a:chOff x="0" y="0"/>
          <a:chExt cx="0" cy="0"/>
        </a:xfrm>
      </p:grpSpPr>
      <p:sp>
        <p:nvSpPr>
          <p:cNvPr id="520" name="Google Shape;520;p82"/>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lang="en-US"/>
              <a:t>Repetition Overview</a:t>
            </a:r>
            <a:endParaRPr/>
          </a:p>
        </p:txBody>
      </p:sp>
      <p:sp>
        <p:nvSpPr>
          <p:cNvPr id="521" name="Google Shape;521;p82"/>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sz="1400"/>
              <a:t>A </a:t>
            </a:r>
            <a:r>
              <a:rPr b="1" lang="en-US" sz="1400"/>
              <a:t>for each in__</a:t>
            </a:r>
            <a:r>
              <a:rPr lang="en-US" sz="1400"/>
              <a:t> block in Alice will execute a method for each element in an array that you define (see Arrays).</a:t>
            </a:r>
            <a:endParaRPr sz="1400"/>
          </a:p>
          <a:p>
            <a:pPr indent="0" lvl="0" marL="0" rtl="0">
              <a:spcBef>
                <a:spcPts val="1600"/>
              </a:spcBef>
              <a:spcAft>
                <a:spcPts val="1600"/>
              </a:spcAft>
              <a:buNone/>
            </a:pPr>
            <a:r>
              <a:rPr lang="en-US" sz="1400"/>
              <a:t>This is a great way to have your animation run the same animation multiple times for a specific set of characters or substituting in a different parameter each time.</a:t>
            </a:r>
            <a:endParaRPr sz="1400"/>
          </a:p>
        </p:txBody>
      </p:sp>
      <p:sp>
        <p:nvSpPr>
          <p:cNvPr id="522" name="Google Shape;522;p82"/>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Defined</a:t>
            </a:r>
            <a:r>
              <a:rPr lang="en-US"/>
              <a:t> Looping Execution </a:t>
            </a:r>
            <a:endParaRPr/>
          </a:p>
        </p:txBody>
      </p:sp>
      <p:pic>
        <p:nvPicPr>
          <p:cNvPr id="523" name="Google Shape;523;p82"/>
          <p:cNvPicPr preferRelativeResize="0"/>
          <p:nvPr/>
        </p:nvPicPr>
        <p:blipFill rotWithShape="1">
          <a:blip r:embed="rId3">
            <a:alphaModFix/>
          </a:blip>
          <a:srcRect b="0" l="0" r="0" t="0"/>
          <a:stretch/>
        </p:blipFill>
        <p:spPr>
          <a:xfrm>
            <a:off x="5774238" y="1997480"/>
            <a:ext cx="1620875" cy="1215650"/>
          </a:xfrm>
          <a:prstGeom prst="rect">
            <a:avLst/>
          </a:prstGeom>
          <a:noFill/>
          <a:ln>
            <a:noFill/>
          </a:ln>
        </p:spPr>
      </p:pic>
      <p:pic>
        <p:nvPicPr>
          <p:cNvPr id="524" name="Google Shape;524;p82"/>
          <p:cNvPicPr preferRelativeResize="0"/>
          <p:nvPr/>
        </p:nvPicPr>
        <p:blipFill rotWithShape="1">
          <a:blip r:embed="rId4">
            <a:alphaModFix/>
          </a:blip>
          <a:srcRect b="0" l="0" r="0" t="0"/>
          <a:stretch/>
        </p:blipFill>
        <p:spPr>
          <a:xfrm>
            <a:off x="5312074" y="1390138"/>
            <a:ext cx="2541875" cy="470725"/>
          </a:xfrm>
          <a:prstGeom prst="rect">
            <a:avLst/>
          </a:prstGeom>
          <a:noFill/>
          <a:ln>
            <a:noFill/>
          </a:ln>
        </p:spPr>
      </p:pic>
      <p:sp>
        <p:nvSpPr>
          <p:cNvPr id="525" name="Google Shape;525;p82"/>
          <p:cNvSpPr txBox="1"/>
          <p:nvPr/>
        </p:nvSpPr>
        <p:spPr>
          <a:xfrm>
            <a:off x="5236621" y="1407700"/>
            <a:ext cx="2692800" cy="43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Proxima Nova"/>
                <a:ea typeface="Proxima Nova"/>
                <a:cs typeface="Proxima Nova"/>
                <a:sym typeface="Proxima Nova"/>
              </a:rPr>
              <a:t>Grab items from array</a:t>
            </a:r>
            <a:endParaRPr>
              <a:latin typeface="Proxima Nova"/>
              <a:ea typeface="Proxima Nova"/>
              <a:cs typeface="Proxima Nova"/>
              <a:sym typeface="Proxima Nova"/>
            </a:endParaRPr>
          </a:p>
        </p:txBody>
      </p:sp>
      <p:sp>
        <p:nvSpPr>
          <p:cNvPr id="526" name="Google Shape;526;p82"/>
          <p:cNvSpPr txBox="1"/>
          <p:nvPr/>
        </p:nvSpPr>
        <p:spPr>
          <a:xfrm>
            <a:off x="5870075" y="2341003"/>
            <a:ext cx="1429200" cy="43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Proxima Nova"/>
                <a:ea typeface="Proxima Nova"/>
                <a:cs typeface="Proxima Nova"/>
                <a:sym typeface="Proxima Nova"/>
              </a:rPr>
              <a:t>Did I reach the last item</a:t>
            </a:r>
            <a:endParaRPr>
              <a:latin typeface="Proxima Nova"/>
              <a:ea typeface="Proxima Nova"/>
              <a:cs typeface="Proxima Nova"/>
              <a:sym typeface="Proxima Nova"/>
            </a:endParaRPr>
          </a:p>
        </p:txBody>
      </p:sp>
      <p:pic>
        <p:nvPicPr>
          <p:cNvPr id="527" name="Google Shape;527;p82"/>
          <p:cNvPicPr preferRelativeResize="0"/>
          <p:nvPr/>
        </p:nvPicPr>
        <p:blipFill rotWithShape="1">
          <a:blip r:embed="rId4">
            <a:alphaModFix/>
          </a:blip>
          <a:srcRect b="0" l="0" r="0" t="0"/>
          <a:stretch/>
        </p:blipFill>
        <p:spPr>
          <a:xfrm>
            <a:off x="5538300" y="3635025"/>
            <a:ext cx="2141975" cy="649725"/>
          </a:xfrm>
          <a:prstGeom prst="rect">
            <a:avLst/>
          </a:prstGeom>
          <a:noFill/>
          <a:ln>
            <a:noFill/>
          </a:ln>
        </p:spPr>
      </p:pic>
      <p:sp>
        <p:nvSpPr>
          <p:cNvPr id="528" name="Google Shape;528;p82"/>
          <p:cNvSpPr txBox="1"/>
          <p:nvPr/>
        </p:nvSpPr>
        <p:spPr>
          <a:xfrm>
            <a:off x="5492063" y="3670775"/>
            <a:ext cx="2191200" cy="43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Proxima Nova"/>
                <a:ea typeface="Proxima Nova"/>
                <a:cs typeface="Proxima Nova"/>
                <a:sym typeface="Proxima Nova"/>
              </a:rPr>
              <a:t>Do Something using the current array item</a:t>
            </a:r>
            <a:endParaRPr>
              <a:latin typeface="Proxima Nova"/>
              <a:ea typeface="Proxima Nova"/>
              <a:cs typeface="Proxima Nova"/>
              <a:sym typeface="Proxima Nova"/>
            </a:endParaRPr>
          </a:p>
        </p:txBody>
      </p:sp>
      <p:pic>
        <p:nvPicPr>
          <p:cNvPr id="529" name="Google Shape;529;p82"/>
          <p:cNvPicPr preferRelativeResize="0"/>
          <p:nvPr/>
        </p:nvPicPr>
        <p:blipFill rotWithShape="1">
          <a:blip r:embed="rId4">
            <a:alphaModFix/>
          </a:blip>
          <a:srcRect b="0" l="0" r="0" t="0"/>
          <a:stretch/>
        </p:blipFill>
        <p:spPr>
          <a:xfrm>
            <a:off x="5643898" y="4451456"/>
            <a:ext cx="1881554" cy="470720"/>
          </a:xfrm>
          <a:prstGeom prst="rect">
            <a:avLst/>
          </a:prstGeom>
          <a:noFill/>
          <a:ln>
            <a:noFill/>
          </a:ln>
        </p:spPr>
      </p:pic>
      <p:sp>
        <p:nvSpPr>
          <p:cNvPr id="530" name="Google Shape;530;p82"/>
          <p:cNvSpPr txBox="1"/>
          <p:nvPr/>
        </p:nvSpPr>
        <p:spPr>
          <a:xfrm>
            <a:off x="5489075" y="4465478"/>
            <a:ext cx="2191200" cy="43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Proxima Nova"/>
                <a:ea typeface="Proxima Nova"/>
                <a:cs typeface="Proxima Nova"/>
                <a:sym typeface="Proxima Nova"/>
              </a:rPr>
              <a:t>Grab next item</a:t>
            </a:r>
            <a:endParaRPr>
              <a:latin typeface="Proxima Nova"/>
              <a:ea typeface="Proxima Nova"/>
              <a:cs typeface="Proxima Nova"/>
              <a:sym typeface="Proxima Nova"/>
            </a:endParaRPr>
          </a:p>
        </p:txBody>
      </p:sp>
      <p:cxnSp>
        <p:nvCxnSpPr>
          <p:cNvPr id="531" name="Google Shape;531;p82"/>
          <p:cNvCxnSpPr>
            <a:stCxn id="525" idx="2"/>
            <a:endCxn id="523" idx="0"/>
          </p:cNvCxnSpPr>
          <p:nvPr/>
        </p:nvCxnSpPr>
        <p:spPr>
          <a:xfrm>
            <a:off x="6583021" y="1843300"/>
            <a:ext cx="1800" cy="154200"/>
          </a:xfrm>
          <a:prstGeom prst="straightConnector1">
            <a:avLst/>
          </a:prstGeom>
          <a:noFill/>
          <a:ln cap="flat" cmpd="sng" w="9525">
            <a:solidFill>
              <a:schemeClr val="dk2"/>
            </a:solidFill>
            <a:prstDash val="solid"/>
            <a:round/>
            <a:headEnd len="med" w="med" type="none"/>
            <a:tailEnd len="med" w="med" type="triangle"/>
          </a:ln>
        </p:spPr>
      </p:cxnSp>
      <p:cxnSp>
        <p:nvCxnSpPr>
          <p:cNvPr id="532" name="Google Shape;532;p82"/>
          <p:cNvCxnSpPr>
            <a:stCxn id="523" idx="2"/>
            <a:endCxn id="528" idx="0"/>
          </p:cNvCxnSpPr>
          <p:nvPr/>
        </p:nvCxnSpPr>
        <p:spPr>
          <a:xfrm>
            <a:off x="6584675" y="3213130"/>
            <a:ext cx="3000" cy="457500"/>
          </a:xfrm>
          <a:prstGeom prst="straightConnector1">
            <a:avLst/>
          </a:prstGeom>
          <a:noFill/>
          <a:ln cap="flat" cmpd="sng" w="9525">
            <a:solidFill>
              <a:schemeClr val="dk2"/>
            </a:solidFill>
            <a:prstDash val="solid"/>
            <a:round/>
            <a:headEnd len="med" w="med" type="none"/>
            <a:tailEnd len="med" w="med" type="triangle"/>
          </a:ln>
        </p:spPr>
      </p:cxnSp>
      <p:cxnSp>
        <p:nvCxnSpPr>
          <p:cNvPr id="533" name="Google Shape;533;p82"/>
          <p:cNvCxnSpPr/>
          <p:nvPr/>
        </p:nvCxnSpPr>
        <p:spPr>
          <a:xfrm flipH="1">
            <a:off x="6584675" y="4284755"/>
            <a:ext cx="6000" cy="176100"/>
          </a:xfrm>
          <a:prstGeom prst="straightConnector1">
            <a:avLst/>
          </a:prstGeom>
          <a:noFill/>
          <a:ln cap="flat" cmpd="sng" w="9525">
            <a:solidFill>
              <a:schemeClr val="dk2"/>
            </a:solidFill>
            <a:prstDash val="solid"/>
            <a:round/>
            <a:headEnd len="med" w="med" type="none"/>
            <a:tailEnd len="med" w="med" type="triangle"/>
          </a:ln>
        </p:spPr>
      </p:cxnSp>
      <p:cxnSp>
        <p:nvCxnSpPr>
          <p:cNvPr id="534" name="Google Shape;534;p82"/>
          <p:cNvCxnSpPr>
            <a:stCxn id="530" idx="1"/>
            <a:endCxn id="523" idx="1"/>
          </p:cNvCxnSpPr>
          <p:nvPr/>
        </p:nvCxnSpPr>
        <p:spPr>
          <a:xfrm flipH="1" rot="10800000">
            <a:off x="5489075" y="2605178"/>
            <a:ext cx="285300" cy="2078100"/>
          </a:xfrm>
          <a:prstGeom prst="bentConnector3">
            <a:avLst>
              <a:gd fmla="val -83465" name="adj1"/>
            </a:avLst>
          </a:prstGeom>
          <a:noFill/>
          <a:ln cap="flat" cmpd="sng" w="9525">
            <a:solidFill>
              <a:schemeClr val="dk2"/>
            </a:solidFill>
            <a:prstDash val="solid"/>
            <a:round/>
            <a:headEnd len="med" w="med" type="none"/>
            <a:tailEnd len="med" w="med" type="triangle"/>
          </a:ln>
        </p:spPr>
      </p:cxnSp>
      <p:cxnSp>
        <p:nvCxnSpPr>
          <p:cNvPr id="535" name="Google Shape;535;p82"/>
          <p:cNvCxnSpPr>
            <a:stCxn id="523" idx="3"/>
          </p:cNvCxnSpPr>
          <p:nvPr/>
        </p:nvCxnSpPr>
        <p:spPr>
          <a:xfrm>
            <a:off x="7395113" y="2605305"/>
            <a:ext cx="1074900" cy="0"/>
          </a:xfrm>
          <a:prstGeom prst="straightConnector1">
            <a:avLst/>
          </a:prstGeom>
          <a:noFill/>
          <a:ln cap="flat" cmpd="sng" w="9525">
            <a:solidFill>
              <a:schemeClr val="dk2"/>
            </a:solidFill>
            <a:prstDash val="solid"/>
            <a:round/>
            <a:headEnd len="med" w="med" type="none"/>
            <a:tailEnd len="med" w="med" type="triangle"/>
          </a:ln>
        </p:spPr>
      </p:cxnSp>
      <p:sp>
        <p:nvSpPr>
          <p:cNvPr id="536" name="Google Shape;536;p82"/>
          <p:cNvSpPr txBox="1"/>
          <p:nvPr/>
        </p:nvSpPr>
        <p:spPr>
          <a:xfrm>
            <a:off x="6619850" y="3213100"/>
            <a:ext cx="379200" cy="435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sz="1200">
                <a:latin typeface="Proxima Nova"/>
                <a:ea typeface="Proxima Nova"/>
                <a:cs typeface="Proxima Nova"/>
                <a:sym typeface="Proxima Nova"/>
              </a:rPr>
              <a:t>No</a:t>
            </a:r>
            <a:endParaRPr sz="1200">
              <a:latin typeface="Proxima Nova"/>
              <a:ea typeface="Proxima Nova"/>
              <a:cs typeface="Proxima Nova"/>
              <a:sym typeface="Proxima Nova"/>
            </a:endParaRPr>
          </a:p>
        </p:txBody>
      </p:sp>
      <p:sp>
        <p:nvSpPr>
          <p:cNvPr id="537" name="Google Shape;537;p82"/>
          <p:cNvSpPr txBox="1"/>
          <p:nvPr/>
        </p:nvSpPr>
        <p:spPr>
          <a:xfrm>
            <a:off x="7698964" y="2283542"/>
            <a:ext cx="483000" cy="435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sz="1200">
                <a:latin typeface="Proxima Nova"/>
                <a:ea typeface="Proxima Nova"/>
                <a:cs typeface="Proxima Nova"/>
                <a:sym typeface="Proxima Nova"/>
              </a:rPr>
              <a:t>Yes</a:t>
            </a:r>
            <a:endParaRPr sz="1200">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sp>
        <p:nvSpPr>
          <p:cNvPr id="543" name="Google Shape;543;p83"/>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spcBef>
                <a:spcPts val="0"/>
              </a:spcBef>
              <a:spcAft>
                <a:spcPts val="2100"/>
              </a:spcAft>
              <a:buClr>
                <a:schemeClr val="dk1"/>
              </a:buClr>
              <a:buSzPts val="1100"/>
              <a:buFont typeface="Arial"/>
              <a:buNone/>
            </a:pPr>
            <a:r>
              <a:rPr lang="en-US"/>
              <a:t>Using an array of characters you can repeat the same statements multiple times replacing the object each time with a different character from an array.   You could use this to have a row of characters raise their arms in order and do the wave.</a:t>
            </a:r>
            <a:endParaRPr/>
          </a:p>
        </p:txBody>
      </p:sp>
      <p:sp>
        <p:nvSpPr>
          <p:cNvPr id="544" name="Google Shape;544;p83"/>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Repetition Overview</a:t>
            </a:r>
            <a:endParaRPr/>
          </a:p>
        </p:txBody>
      </p:sp>
      <p:sp>
        <p:nvSpPr>
          <p:cNvPr id="545" name="Google Shape;545;p83"/>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Do The Wave</a:t>
            </a:r>
            <a:endParaRPr/>
          </a:p>
        </p:txBody>
      </p:sp>
      <p:pic>
        <p:nvPicPr>
          <p:cNvPr id="546" name="Google Shape;546;p83"/>
          <p:cNvPicPr preferRelativeResize="0"/>
          <p:nvPr/>
        </p:nvPicPr>
        <p:blipFill>
          <a:blip r:embed="rId3">
            <a:alphaModFix/>
          </a:blip>
          <a:stretch>
            <a:fillRect/>
          </a:stretch>
        </p:blipFill>
        <p:spPr>
          <a:xfrm>
            <a:off x="520636" y="1511775"/>
            <a:ext cx="3321176" cy="1864109"/>
          </a:xfrm>
          <a:prstGeom prst="rect">
            <a:avLst/>
          </a:prstGeom>
          <a:noFill/>
          <a:ln>
            <a:noFill/>
          </a:ln>
        </p:spPr>
      </p:pic>
      <p:pic>
        <p:nvPicPr>
          <p:cNvPr id="547" name="Google Shape;547;p83"/>
          <p:cNvPicPr preferRelativeResize="0"/>
          <p:nvPr/>
        </p:nvPicPr>
        <p:blipFill>
          <a:blip r:embed="rId4">
            <a:alphaModFix/>
          </a:blip>
          <a:stretch>
            <a:fillRect/>
          </a:stretch>
        </p:blipFill>
        <p:spPr>
          <a:xfrm>
            <a:off x="520636" y="2963581"/>
            <a:ext cx="3321171" cy="1723869"/>
          </a:xfrm>
          <a:prstGeom prst="rect">
            <a:avLst/>
          </a:prstGeom>
          <a:noFill/>
          <a:ln>
            <a:noFill/>
          </a:ln>
        </p:spPr>
      </p:pic>
      <p:cxnSp>
        <p:nvCxnSpPr>
          <p:cNvPr id="548" name="Google Shape;548;p83"/>
          <p:cNvCxnSpPr/>
          <p:nvPr/>
        </p:nvCxnSpPr>
        <p:spPr>
          <a:xfrm rot="10800000">
            <a:off x="856061" y="3456408"/>
            <a:ext cx="748200" cy="1019100"/>
          </a:xfrm>
          <a:prstGeom prst="straightConnector1">
            <a:avLst/>
          </a:prstGeom>
          <a:noFill/>
          <a:ln cap="flat" cmpd="sng" w="28575">
            <a:solidFill>
              <a:srgbClr val="595959"/>
            </a:solidFill>
            <a:prstDash val="solid"/>
            <a:round/>
            <a:headEnd len="med" w="med"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3" name="Shape 553"/>
        <p:cNvGrpSpPr/>
        <p:nvPr/>
      </p:nvGrpSpPr>
      <p:grpSpPr>
        <a:xfrm>
          <a:off x="0" y="0"/>
          <a:ext cx="0" cy="0"/>
          <a:chOff x="0" y="0"/>
          <a:chExt cx="0" cy="0"/>
        </a:xfrm>
      </p:grpSpPr>
      <p:sp>
        <p:nvSpPr>
          <p:cNvPr id="554" name="Google Shape;554;p84"/>
          <p:cNvSpPr txBox="1"/>
          <p:nvPr>
            <p:ph idx="1" type="body"/>
          </p:nvPr>
        </p:nvSpPr>
        <p:spPr>
          <a:xfrm>
            <a:off x="4664225" y="1460950"/>
            <a:ext cx="3845100" cy="3108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sz="1200"/>
              <a:t>A </a:t>
            </a:r>
            <a:r>
              <a:rPr b="1" lang="en-US" sz="1200"/>
              <a:t>while_</a:t>
            </a:r>
            <a:r>
              <a:rPr lang="en-US" sz="1200"/>
              <a:t> code block can be used to have your program execute the same instructions for an undefined amount of times based on conditions in the program.</a:t>
            </a:r>
            <a:endParaRPr sz="1200"/>
          </a:p>
          <a:p>
            <a:pPr indent="0" lvl="0" marL="0" rtl="0">
              <a:spcBef>
                <a:spcPts val="1600"/>
              </a:spcBef>
              <a:spcAft>
                <a:spcPts val="1600"/>
              </a:spcAft>
              <a:buNone/>
            </a:pPr>
            <a:r>
              <a:rPr lang="en-US" sz="1200"/>
              <a:t>A </a:t>
            </a:r>
            <a:r>
              <a:rPr b="1" lang="en-US" sz="1200"/>
              <a:t>while_ </a:t>
            </a:r>
            <a:r>
              <a:rPr lang="en-US" sz="1200"/>
              <a:t>can be used to make an animation repeat for the duration of your program using a “while program is active” condition to create continuous environmental animations.</a:t>
            </a:r>
            <a:endParaRPr sz="1200"/>
          </a:p>
        </p:txBody>
      </p:sp>
      <p:sp>
        <p:nvSpPr>
          <p:cNvPr id="555" name="Google Shape;555;p84"/>
          <p:cNvSpPr txBox="1"/>
          <p:nvPr>
            <p:ph type="title"/>
          </p:nvPr>
        </p:nvSpPr>
        <p:spPr>
          <a:xfrm>
            <a:off x="0" y="279475"/>
            <a:ext cx="28452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Repetition</a:t>
            </a:r>
            <a:r>
              <a:rPr lang="en-US"/>
              <a:t> Overview</a:t>
            </a:r>
            <a:endParaRPr/>
          </a:p>
        </p:txBody>
      </p:sp>
      <p:sp>
        <p:nvSpPr>
          <p:cNvPr id="556" name="Google Shape;556;p84"/>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Conditional Looping Execution </a:t>
            </a:r>
            <a:endParaRPr/>
          </a:p>
        </p:txBody>
      </p:sp>
      <p:pic>
        <p:nvPicPr>
          <p:cNvPr id="557" name="Google Shape;557;p84"/>
          <p:cNvPicPr preferRelativeResize="0"/>
          <p:nvPr/>
        </p:nvPicPr>
        <p:blipFill rotWithShape="1">
          <a:blip r:embed="rId3">
            <a:alphaModFix/>
          </a:blip>
          <a:srcRect b="0" l="0" r="0" t="0"/>
          <a:stretch/>
        </p:blipFill>
        <p:spPr>
          <a:xfrm>
            <a:off x="1075863" y="2009805"/>
            <a:ext cx="1620875" cy="1215650"/>
          </a:xfrm>
          <a:prstGeom prst="rect">
            <a:avLst/>
          </a:prstGeom>
          <a:noFill/>
          <a:ln>
            <a:noFill/>
          </a:ln>
        </p:spPr>
      </p:pic>
      <p:sp>
        <p:nvSpPr>
          <p:cNvPr id="558" name="Google Shape;558;p84"/>
          <p:cNvSpPr txBox="1"/>
          <p:nvPr/>
        </p:nvSpPr>
        <p:spPr>
          <a:xfrm>
            <a:off x="1171700" y="2353328"/>
            <a:ext cx="1429200" cy="43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Proxima Nova"/>
                <a:ea typeface="Proxima Nova"/>
                <a:cs typeface="Proxima Nova"/>
                <a:sym typeface="Proxima Nova"/>
              </a:rPr>
              <a:t>Condition is true?</a:t>
            </a:r>
            <a:endParaRPr>
              <a:latin typeface="Proxima Nova"/>
              <a:ea typeface="Proxima Nova"/>
              <a:cs typeface="Proxima Nova"/>
              <a:sym typeface="Proxima Nova"/>
            </a:endParaRPr>
          </a:p>
        </p:txBody>
      </p:sp>
      <p:pic>
        <p:nvPicPr>
          <p:cNvPr id="559" name="Google Shape;559;p84"/>
          <p:cNvPicPr preferRelativeResize="0"/>
          <p:nvPr/>
        </p:nvPicPr>
        <p:blipFill rotWithShape="1">
          <a:blip r:embed="rId4">
            <a:alphaModFix/>
          </a:blip>
          <a:srcRect b="0" l="0" r="0" t="0"/>
          <a:stretch/>
        </p:blipFill>
        <p:spPr>
          <a:xfrm>
            <a:off x="945523" y="3647348"/>
            <a:ext cx="1881554" cy="470720"/>
          </a:xfrm>
          <a:prstGeom prst="rect">
            <a:avLst/>
          </a:prstGeom>
          <a:noFill/>
          <a:ln>
            <a:noFill/>
          </a:ln>
        </p:spPr>
      </p:pic>
      <p:sp>
        <p:nvSpPr>
          <p:cNvPr id="560" name="Google Shape;560;p84"/>
          <p:cNvSpPr txBox="1"/>
          <p:nvPr/>
        </p:nvSpPr>
        <p:spPr>
          <a:xfrm>
            <a:off x="790700" y="3664902"/>
            <a:ext cx="2191200" cy="43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a:latin typeface="Proxima Nova"/>
                <a:ea typeface="Proxima Nova"/>
                <a:cs typeface="Proxima Nova"/>
                <a:sym typeface="Proxima Nova"/>
              </a:rPr>
              <a:t>Do Something</a:t>
            </a:r>
            <a:endParaRPr>
              <a:latin typeface="Proxima Nova"/>
              <a:ea typeface="Proxima Nova"/>
              <a:cs typeface="Proxima Nova"/>
              <a:sym typeface="Proxima Nova"/>
            </a:endParaRPr>
          </a:p>
        </p:txBody>
      </p:sp>
      <p:cxnSp>
        <p:nvCxnSpPr>
          <p:cNvPr id="561" name="Google Shape;561;p84"/>
          <p:cNvCxnSpPr>
            <a:stCxn id="557" idx="2"/>
            <a:endCxn id="560" idx="0"/>
          </p:cNvCxnSpPr>
          <p:nvPr/>
        </p:nvCxnSpPr>
        <p:spPr>
          <a:xfrm>
            <a:off x="1886300" y="3225455"/>
            <a:ext cx="0" cy="439500"/>
          </a:xfrm>
          <a:prstGeom prst="straightConnector1">
            <a:avLst/>
          </a:prstGeom>
          <a:noFill/>
          <a:ln cap="flat" cmpd="sng" w="9525">
            <a:solidFill>
              <a:schemeClr val="dk2"/>
            </a:solidFill>
            <a:prstDash val="solid"/>
            <a:round/>
            <a:headEnd len="med" w="med" type="none"/>
            <a:tailEnd len="med" w="med" type="triangle"/>
          </a:ln>
        </p:spPr>
      </p:cxnSp>
      <p:cxnSp>
        <p:nvCxnSpPr>
          <p:cNvPr id="562" name="Google Shape;562;p84"/>
          <p:cNvCxnSpPr>
            <a:stCxn id="560" idx="1"/>
            <a:endCxn id="557" idx="1"/>
          </p:cNvCxnSpPr>
          <p:nvPr/>
        </p:nvCxnSpPr>
        <p:spPr>
          <a:xfrm flipH="1" rot="10800000">
            <a:off x="790700" y="2617602"/>
            <a:ext cx="285300" cy="1265100"/>
          </a:xfrm>
          <a:prstGeom prst="bentConnector3">
            <a:avLst>
              <a:gd fmla="val -83465" name="adj1"/>
            </a:avLst>
          </a:prstGeom>
          <a:noFill/>
          <a:ln cap="flat" cmpd="sng" w="9525">
            <a:solidFill>
              <a:schemeClr val="dk2"/>
            </a:solidFill>
            <a:prstDash val="solid"/>
            <a:round/>
            <a:headEnd len="med" w="med" type="none"/>
            <a:tailEnd len="med" w="med" type="triangle"/>
          </a:ln>
        </p:spPr>
      </p:cxnSp>
      <p:cxnSp>
        <p:nvCxnSpPr>
          <p:cNvPr id="563" name="Google Shape;563;p84"/>
          <p:cNvCxnSpPr>
            <a:stCxn id="557" idx="3"/>
          </p:cNvCxnSpPr>
          <p:nvPr/>
        </p:nvCxnSpPr>
        <p:spPr>
          <a:xfrm>
            <a:off x="2696738" y="2617630"/>
            <a:ext cx="1074900" cy="0"/>
          </a:xfrm>
          <a:prstGeom prst="straightConnector1">
            <a:avLst/>
          </a:prstGeom>
          <a:noFill/>
          <a:ln cap="flat" cmpd="sng" w="9525">
            <a:solidFill>
              <a:schemeClr val="dk2"/>
            </a:solidFill>
            <a:prstDash val="solid"/>
            <a:round/>
            <a:headEnd len="med" w="med" type="none"/>
            <a:tailEnd len="med" w="med" type="triangle"/>
          </a:ln>
        </p:spPr>
      </p:cxnSp>
      <p:sp>
        <p:nvSpPr>
          <p:cNvPr id="564" name="Google Shape;564;p84"/>
          <p:cNvSpPr txBox="1"/>
          <p:nvPr/>
        </p:nvSpPr>
        <p:spPr>
          <a:xfrm>
            <a:off x="1921475" y="3225425"/>
            <a:ext cx="638400" cy="435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sz="1200">
                <a:latin typeface="Proxima Nova"/>
                <a:ea typeface="Proxima Nova"/>
                <a:cs typeface="Proxima Nova"/>
                <a:sym typeface="Proxima Nova"/>
              </a:rPr>
              <a:t>Yes</a:t>
            </a:r>
            <a:endParaRPr sz="1200">
              <a:latin typeface="Proxima Nova"/>
              <a:ea typeface="Proxima Nova"/>
              <a:cs typeface="Proxima Nova"/>
              <a:sym typeface="Proxima Nova"/>
            </a:endParaRPr>
          </a:p>
        </p:txBody>
      </p:sp>
      <p:sp>
        <p:nvSpPr>
          <p:cNvPr id="565" name="Google Shape;565;p84"/>
          <p:cNvSpPr txBox="1"/>
          <p:nvPr/>
        </p:nvSpPr>
        <p:spPr>
          <a:xfrm>
            <a:off x="3000589" y="2295867"/>
            <a:ext cx="483000" cy="435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US" sz="1200">
                <a:latin typeface="Proxima Nova"/>
                <a:ea typeface="Proxima Nova"/>
                <a:cs typeface="Proxima Nova"/>
                <a:sym typeface="Proxima Nova"/>
              </a:rPr>
              <a:t>No</a:t>
            </a:r>
            <a:endParaRPr sz="1200">
              <a:latin typeface="Proxima Nova"/>
              <a:ea typeface="Proxima Nova"/>
              <a:cs typeface="Proxima Nova"/>
              <a:sym typeface="Proxima Nova"/>
            </a:endParaRPr>
          </a:p>
        </p:txBody>
      </p:sp>
      <p:cxnSp>
        <p:nvCxnSpPr>
          <p:cNvPr id="566" name="Google Shape;566;p84"/>
          <p:cNvCxnSpPr/>
          <p:nvPr/>
        </p:nvCxnSpPr>
        <p:spPr>
          <a:xfrm>
            <a:off x="1885925" y="1707150"/>
            <a:ext cx="300" cy="3027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1" name="Shape 571"/>
        <p:cNvGrpSpPr/>
        <p:nvPr/>
      </p:nvGrpSpPr>
      <p:grpSpPr>
        <a:xfrm>
          <a:off x="0" y="0"/>
          <a:ext cx="0" cy="0"/>
          <a:chOff x="0" y="0"/>
          <a:chExt cx="0" cy="0"/>
        </a:xfrm>
      </p:grpSpPr>
      <p:sp>
        <p:nvSpPr>
          <p:cNvPr id="572" name="Google Shape;572;p85"/>
          <p:cNvSpPr txBox="1"/>
          <p:nvPr>
            <p:ph idx="1" type="body"/>
          </p:nvPr>
        </p:nvSpPr>
        <p:spPr>
          <a:xfrm>
            <a:off x="311700" y="1389600"/>
            <a:ext cx="3861000" cy="3179400"/>
          </a:xfrm>
          <a:prstGeom prst="rect">
            <a:avLst/>
          </a:prstGeom>
        </p:spPr>
        <p:txBody>
          <a:bodyPr anchorCtr="0" anchor="ctr" bIns="91425" lIns="91425" spcFirstLastPara="1" rIns="91425" wrap="square" tIns="91425">
            <a:noAutofit/>
          </a:bodyPr>
          <a:lstStyle/>
          <a:p>
            <a:pPr indent="0" lvl="0" marL="0" rtl="0">
              <a:spcBef>
                <a:spcPts val="0"/>
              </a:spcBef>
              <a:spcAft>
                <a:spcPts val="1600"/>
              </a:spcAft>
              <a:buNone/>
            </a:pPr>
            <a:r>
              <a:rPr lang="en-US" sz="1400"/>
              <a:t>Sometimes you will only want something to happen while a condition in the world is true or false.  In this case we don’t even know how many times it should repeat and additionally we only want it to happen when the coach (camera) is looking.</a:t>
            </a:r>
            <a:endParaRPr sz="1400"/>
          </a:p>
        </p:txBody>
      </p:sp>
      <p:sp>
        <p:nvSpPr>
          <p:cNvPr id="573" name="Google Shape;573;p85"/>
          <p:cNvSpPr txBox="1"/>
          <p:nvPr>
            <p:ph idx="2" type="title"/>
          </p:nvPr>
        </p:nvSpPr>
        <p:spPr>
          <a:xfrm>
            <a:off x="269375" y="680825"/>
            <a:ext cx="8520600" cy="572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Do Jumping Jacks When Looking</a:t>
            </a:r>
            <a:endParaRPr/>
          </a:p>
        </p:txBody>
      </p:sp>
      <p:sp>
        <p:nvSpPr>
          <p:cNvPr id="574" name="Google Shape;574;p85"/>
          <p:cNvSpPr txBox="1"/>
          <p:nvPr>
            <p:ph type="title"/>
          </p:nvPr>
        </p:nvSpPr>
        <p:spPr>
          <a:xfrm>
            <a:off x="0" y="279475"/>
            <a:ext cx="8667300" cy="257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US"/>
              <a:t>Repetition</a:t>
            </a:r>
            <a:r>
              <a:rPr lang="en-US"/>
              <a:t> Overview</a:t>
            </a:r>
            <a:endParaRPr/>
          </a:p>
        </p:txBody>
      </p:sp>
      <p:pic>
        <p:nvPicPr>
          <p:cNvPr id="575" name="Google Shape;575;p85"/>
          <p:cNvPicPr preferRelativeResize="0"/>
          <p:nvPr/>
        </p:nvPicPr>
        <p:blipFill rotWithShape="1">
          <a:blip r:embed="rId3">
            <a:alphaModFix/>
          </a:blip>
          <a:srcRect b="0" l="0" r="0" t="2505"/>
          <a:stretch/>
        </p:blipFill>
        <p:spPr>
          <a:xfrm>
            <a:off x="5094750" y="1391475"/>
            <a:ext cx="3346911" cy="1859559"/>
          </a:xfrm>
          <a:prstGeom prst="rect">
            <a:avLst/>
          </a:prstGeom>
          <a:noFill/>
          <a:ln>
            <a:noFill/>
          </a:ln>
        </p:spPr>
      </p:pic>
      <p:pic>
        <p:nvPicPr>
          <p:cNvPr id="576" name="Google Shape;576;p85"/>
          <p:cNvPicPr preferRelativeResize="0"/>
          <p:nvPr/>
        </p:nvPicPr>
        <p:blipFill>
          <a:blip r:embed="rId4">
            <a:alphaModFix/>
          </a:blip>
          <a:stretch>
            <a:fillRect/>
          </a:stretch>
        </p:blipFill>
        <p:spPr>
          <a:xfrm>
            <a:off x="5094750" y="2587151"/>
            <a:ext cx="3346900" cy="2317099"/>
          </a:xfrm>
          <a:prstGeom prst="rect">
            <a:avLst/>
          </a:prstGeom>
          <a:noFill/>
          <a:ln>
            <a:noFill/>
          </a:ln>
        </p:spPr>
      </p:pic>
      <p:cxnSp>
        <p:nvCxnSpPr>
          <p:cNvPr id="577" name="Google Shape;577;p85"/>
          <p:cNvCxnSpPr/>
          <p:nvPr/>
        </p:nvCxnSpPr>
        <p:spPr>
          <a:xfrm rot="10800000">
            <a:off x="5410829" y="3439335"/>
            <a:ext cx="838800" cy="1386000"/>
          </a:xfrm>
          <a:prstGeom prst="straightConnector1">
            <a:avLst/>
          </a:prstGeom>
          <a:noFill/>
          <a:ln cap="flat" cmpd="sng" w="28575">
            <a:solidFill>
              <a:srgbClr val="595959"/>
            </a:solidFill>
            <a:prstDash val="solid"/>
            <a:round/>
            <a:headEnd len="med" w="med" type="none"/>
            <a:tailEnd len="med" w="med" type="triangle"/>
          </a:ln>
        </p:spPr>
      </p:cxnSp>
      <p:cxnSp>
        <p:nvCxnSpPr>
          <p:cNvPr id="578" name="Google Shape;578;p85"/>
          <p:cNvCxnSpPr/>
          <p:nvPr/>
        </p:nvCxnSpPr>
        <p:spPr>
          <a:xfrm rot="10800000">
            <a:off x="5585697" y="3643416"/>
            <a:ext cx="1772700" cy="1189200"/>
          </a:xfrm>
          <a:prstGeom prst="straightConnector1">
            <a:avLst/>
          </a:prstGeom>
          <a:noFill/>
          <a:ln cap="flat" cmpd="sng" w="28575">
            <a:solidFill>
              <a:srgbClr val="595959"/>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name="Alice Theme 1">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lice Theme 1">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Alice Theme 1">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