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7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y="5143500" cx="9144000"/>
  <p:notesSz cx="6881800" cy="9296400"/>
  <p:embeddedFontLst>
    <p:embeddedFont>
      <p:font typeface="Proxima Nova"/>
      <p:regular r:id="rId35"/>
      <p:bold r:id="rId36"/>
      <p:italic r:id="rId37"/>
      <p:boldItalic r:id="rId38"/>
    </p:embeddedFont>
    <p:embeddedFont>
      <p:font typeface="Proxima Nova Semibold"/>
      <p:regular r:id="rId39"/>
      <p:bold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ProximaNovaSemibold-bold.fntdata"/><Relationship Id="rId20" Type="http://schemas.openxmlformats.org/officeDocument/2006/relationships/slide" Target="slides/slide16.xml"/><Relationship Id="rId41" Type="http://schemas.openxmlformats.org/officeDocument/2006/relationships/font" Target="fonts/ProximaNovaSemibold-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ProximaNova-regular.fntdata"/><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ProximaNova-italic.fntdata"/><Relationship Id="rId14" Type="http://schemas.openxmlformats.org/officeDocument/2006/relationships/slide" Target="slides/slide10.xml"/><Relationship Id="rId36" Type="http://schemas.openxmlformats.org/officeDocument/2006/relationships/font" Target="fonts/ProximaNova-bold.fntdata"/><Relationship Id="rId17" Type="http://schemas.openxmlformats.org/officeDocument/2006/relationships/slide" Target="slides/slide13.xml"/><Relationship Id="rId39" Type="http://schemas.openxmlformats.org/officeDocument/2006/relationships/font" Target="fonts/ProximaNovaSemibold-regular.fntdata"/><Relationship Id="rId16" Type="http://schemas.openxmlformats.org/officeDocument/2006/relationships/slide" Target="slides/slide12.xml"/><Relationship Id="rId38" Type="http://schemas.openxmlformats.org/officeDocument/2006/relationships/font" Target="fonts/ProximaNova-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82589" cy="465357"/>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10428" lvl="1" marL="302529"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8157" lvl="2" marL="60505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5888" lvl="3" marL="90758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3617" lvl="4" marL="121011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1346" lvl="5" marL="151264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11775" lvl="6" marL="181517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9505" lvl="7" marL="211770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7234" lvl="8" marL="242023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98050" y="0"/>
            <a:ext cx="2982589" cy="465357"/>
          </a:xfrm>
          <a:prstGeom prst="rect">
            <a:avLst/>
          </a:prstGeom>
          <a:noFill/>
          <a:ln>
            <a:noFill/>
          </a:ln>
        </p:spPr>
        <p:txBody>
          <a:bodyPr anchorCtr="0" anchor="t" bIns="91425" lIns="91425" spcFirstLastPara="1" rIns="91425" wrap="square" tIns="91425"/>
          <a:lstStyle>
            <a:lvl1pPr indent="0" lvl="0" mar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10428" lvl="1" marL="302529"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8157" lvl="2" marL="60505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5888" lvl="3" marL="90758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3617" lvl="4" marL="121011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1346" lvl="5" marL="151264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11775" lvl="6" marL="181517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9505" lvl="7" marL="211770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7234" lvl="8" marL="242023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341313" y="696913"/>
            <a:ext cx="6199187" cy="348773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88652" y="4415522"/>
            <a:ext cx="5504510" cy="4183915"/>
          </a:xfrm>
          <a:prstGeom prst="rect">
            <a:avLst/>
          </a:prstGeom>
          <a:noFill/>
          <a:ln>
            <a:noFill/>
          </a:ln>
        </p:spPr>
        <p:txBody>
          <a:bodyPr anchorCtr="0" anchor="t" bIns="91425" lIns="91425" spcFirstLastPara="1" rIns="91425" wrap="square" tIns="91425"/>
          <a:lstStyle>
            <a:lvl1pPr indent="-228600" lvl="0" marL="457200" marR="0" rtl="0" algn="l">
              <a:spcBef>
                <a:spcPts val="240"/>
              </a:spcBef>
              <a:spcAft>
                <a:spcPts val="0"/>
              </a:spcAft>
              <a:buSzPts val="1400"/>
              <a:buNone/>
              <a:defRPr b="0" i="0" sz="8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SzPts val="1400"/>
              <a:buNone/>
              <a:defRPr b="0" i="0" sz="8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SzPts val="1400"/>
              <a:buNone/>
              <a:defRPr b="0" i="0" sz="800" u="none" cap="none" strike="noStrike">
                <a:solidFill>
                  <a:schemeClr val="dk1"/>
                </a:solidFill>
                <a:latin typeface="Arial"/>
                <a:ea typeface="Arial"/>
                <a:cs typeface="Arial"/>
                <a:sym typeface="Arial"/>
              </a:defRPr>
            </a:lvl3pPr>
            <a:lvl4pPr indent="-228600" lvl="3" marL="1828800" marR="0" rtl="0" algn="l">
              <a:spcBef>
                <a:spcPts val="240"/>
              </a:spcBef>
              <a:spcAft>
                <a:spcPts val="0"/>
              </a:spcAft>
              <a:buSzPts val="1400"/>
              <a:buNone/>
              <a:defRPr b="0" i="0" sz="800" u="none" cap="none" strike="noStrike">
                <a:solidFill>
                  <a:schemeClr val="dk1"/>
                </a:solidFill>
                <a:latin typeface="Arial"/>
                <a:ea typeface="Arial"/>
                <a:cs typeface="Arial"/>
                <a:sym typeface="Arial"/>
              </a:defRPr>
            </a:lvl4pPr>
            <a:lvl5pPr indent="-228600" lvl="4" marL="2286000" marR="0" rtl="0" algn="l">
              <a:spcBef>
                <a:spcPts val="240"/>
              </a:spcBef>
              <a:spcAft>
                <a:spcPts val="0"/>
              </a:spcAft>
              <a:buSzPts val="1400"/>
              <a:buNone/>
              <a:defRPr b="0" i="0" sz="8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8900"/>
            <a:ext cx="2982589" cy="465355"/>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10428" lvl="1" marL="302529"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8157" lvl="2" marL="60505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5888" lvl="3" marL="90758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3617" lvl="4" marL="121011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1346" lvl="5" marL="151264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11775" lvl="6" marL="181517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9505" lvl="7" marL="211770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7234" lvl="8" marL="242023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98050" y="8828900"/>
            <a:ext cx="2982589" cy="465355"/>
          </a:xfrm>
          <a:prstGeom prst="rect">
            <a:avLst/>
          </a:prstGeom>
          <a:noFill/>
          <a:ln>
            <a:noFill/>
          </a:ln>
        </p:spPr>
        <p:txBody>
          <a:bodyPr anchorCtr="0" anchor="b" bIns="46400" lIns="92800" spcFirstLastPara="1" rIns="92800" wrap="square" tIns="464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3d07f2d4d7_0_185: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d07f2d4d7_0_185: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a:spcBef>
                <a:spcPts val="240"/>
              </a:spcBef>
              <a:spcAft>
                <a:spcPts val="0"/>
              </a:spcAft>
              <a:buNone/>
            </a:pPr>
            <a:r>
              <a:t/>
            </a:r>
            <a:endParaRPr/>
          </a:p>
        </p:txBody>
      </p:sp>
      <p:sp>
        <p:nvSpPr>
          <p:cNvPr id="167" name="Google Shape;167;g3d07f2d4d7_0_185: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3d07f2d4d7_0_328: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d07f2d4d7_0_328: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spcBef>
                <a:spcPts val="240"/>
              </a:spcBef>
              <a:spcAft>
                <a:spcPts val="0"/>
              </a:spcAft>
              <a:buNone/>
            </a:pPr>
            <a:r>
              <a:t/>
            </a:r>
            <a:endParaRPr/>
          </a:p>
        </p:txBody>
      </p:sp>
      <p:sp>
        <p:nvSpPr>
          <p:cNvPr id="269" name="Google Shape;269;g3d07f2d4d7_0_328: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3d07f2d4d7_0_345: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3d07f2d4d7_0_345: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a:spcBef>
                <a:spcPts val="240"/>
              </a:spcBef>
              <a:spcAft>
                <a:spcPts val="0"/>
              </a:spcAft>
              <a:buNone/>
            </a:pPr>
            <a:r>
              <a:t/>
            </a:r>
            <a:endParaRPr/>
          </a:p>
        </p:txBody>
      </p:sp>
      <p:sp>
        <p:nvSpPr>
          <p:cNvPr id="279" name="Google Shape;279;g3d07f2d4d7_0_345: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3e16a3405f_0_0: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3e16a3405f_0_0: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a:spcBef>
                <a:spcPts val="240"/>
              </a:spcBef>
              <a:spcAft>
                <a:spcPts val="0"/>
              </a:spcAft>
              <a:buNone/>
            </a:pPr>
            <a:r>
              <a:t/>
            </a:r>
            <a:endParaRPr/>
          </a:p>
        </p:txBody>
      </p:sp>
      <p:sp>
        <p:nvSpPr>
          <p:cNvPr id="288" name="Google Shape;288;g3e16a3405f_0_0: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3e16a3405f_0_12: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e16a3405f_0_12: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a:spcBef>
                <a:spcPts val="240"/>
              </a:spcBef>
              <a:spcAft>
                <a:spcPts val="0"/>
              </a:spcAft>
              <a:buNone/>
            </a:pPr>
            <a:r>
              <a:t/>
            </a:r>
            <a:endParaRPr/>
          </a:p>
        </p:txBody>
      </p:sp>
      <p:sp>
        <p:nvSpPr>
          <p:cNvPr id="300" name="Google Shape;300;g3e16a3405f_0_12: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3e16a3405f_0_40: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e16a3405f_0_40: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spcBef>
                <a:spcPts val="240"/>
              </a:spcBef>
              <a:spcAft>
                <a:spcPts val="0"/>
              </a:spcAft>
              <a:buNone/>
            </a:pPr>
            <a:r>
              <a:t/>
            </a:r>
            <a:endParaRPr/>
          </a:p>
        </p:txBody>
      </p:sp>
      <p:sp>
        <p:nvSpPr>
          <p:cNvPr id="316" name="Google Shape;316;g3e16a3405f_0_40: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3e16a3405f_0_71: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3e16a3405f_0_71: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a:spcBef>
                <a:spcPts val="240"/>
              </a:spcBef>
              <a:spcAft>
                <a:spcPts val="0"/>
              </a:spcAft>
              <a:buNone/>
            </a:pPr>
            <a:r>
              <a:t/>
            </a:r>
            <a:endParaRPr/>
          </a:p>
        </p:txBody>
      </p:sp>
      <p:sp>
        <p:nvSpPr>
          <p:cNvPr id="336" name="Google Shape;336;g3e16a3405f_0_71: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3e16a3405f_0_85: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3e16a3405f_0_85: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spcBef>
                <a:spcPts val="240"/>
              </a:spcBef>
              <a:spcAft>
                <a:spcPts val="0"/>
              </a:spcAft>
              <a:buNone/>
            </a:pPr>
            <a:r>
              <a:t/>
            </a:r>
            <a:endParaRPr/>
          </a:p>
        </p:txBody>
      </p:sp>
      <p:sp>
        <p:nvSpPr>
          <p:cNvPr id="349" name="Google Shape;349;g3e16a3405f_0_85: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3e16a3405f_0_90: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e16a3405f_0_90: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a:spcBef>
                <a:spcPts val="240"/>
              </a:spcBef>
              <a:spcAft>
                <a:spcPts val="0"/>
              </a:spcAft>
              <a:buNone/>
            </a:pPr>
            <a:r>
              <a:t/>
            </a:r>
            <a:endParaRPr/>
          </a:p>
        </p:txBody>
      </p:sp>
      <p:sp>
        <p:nvSpPr>
          <p:cNvPr id="355" name="Google Shape;355;g3e16a3405f_0_90: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3e16a3405f_0_109: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e16a3405f_0_109: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a:spcBef>
                <a:spcPts val="240"/>
              </a:spcBef>
              <a:spcAft>
                <a:spcPts val="0"/>
              </a:spcAft>
              <a:buNone/>
            </a:pPr>
            <a:r>
              <a:t/>
            </a:r>
            <a:endParaRPr/>
          </a:p>
        </p:txBody>
      </p:sp>
      <p:sp>
        <p:nvSpPr>
          <p:cNvPr id="370" name="Google Shape;370;g3e16a3405f_0_109: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3e16a3405f_0_127: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e16a3405f_0_127: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a:spcBef>
                <a:spcPts val="240"/>
              </a:spcBef>
              <a:spcAft>
                <a:spcPts val="0"/>
              </a:spcAft>
              <a:buNone/>
            </a:pPr>
            <a:r>
              <a:t/>
            </a:r>
            <a:endParaRPr/>
          </a:p>
        </p:txBody>
      </p:sp>
      <p:sp>
        <p:nvSpPr>
          <p:cNvPr id="389" name="Google Shape;389;g3e16a3405f_0_127: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3d07f2d4d7_0_198: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d07f2d4d7_0_198: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a:spcBef>
                <a:spcPts val="240"/>
              </a:spcBef>
              <a:spcAft>
                <a:spcPts val="0"/>
              </a:spcAft>
              <a:buNone/>
            </a:pPr>
            <a:r>
              <a:t/>
            </a:r>
            <a:endParaRPr/>
          </a:p>
        </p:txBody>
      </p:sp>
      <p:sp>
        <p:nvSpPr>
          <p:cNvPr id="174" name="Google Shape;174;g3d07f2d4d7_0_198: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g3e16a3405f_0_138: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e16a3405f_0_138: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spcBef>
                <a:spcPts val="240"/>
              </a:spcBef>
              <a:spcAft>
                <a:spcPts val="0"/>
              </a:spcAft>
              <a:buNone/>
            </a:pPr>
            <a:r>
              <a:t/>
            </a:r>
            <a:endParaRPr/>
          </a:p>
        </p:txBody>
      </p:sp>
      <p:sp>
        <p:nvSpPr>
          <p:cNvPr id="400" name="Google Shape;400;g3e16a3405f_0_138: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g3d8cb24d9b_2_0: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d8cb24d9b_2_0: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a:spcBef>
                <a:spcPts val="240"/>
              </a:spcBef>
              <a:spcAft>
                <a:spcPts val="0"/>
              </a:spcAft>
              <a:buNone/>
            </a:pPr>
            <a:r>
              <a:t/>
            </a:r>
            <a:endParaRPr/>
          </a:p>
        </p:txBody>
      </p:sp>
      <p:sp>
        <p:nvSpPr>
          <p:cNvPr id="406" name="Google Shape;406;g3d8cb24d9b_2_0: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g3d8cb24d9b_2_13: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3d8cb24d9b_2_13: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a:spcBef>
                <a:spcPts val="240"/>
              </a:spcBef>
              <a:spcAft>
                <a:spcPts val="0"/>
              </a:spcAft>
              <a:buNone/>
            </a:pPr>
            <a:r>
              <a:t/>
            </a:r>
            <a:endParaRPr/>
          </a:p>
        </p:txBody>
      </p:sp>
      <p:sp>
        <p:nvSpPr>
          <p:cNvPr id="415" name="Google Shape;415;g3d8cb24d9b_2_13: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g3d8cb24d9b_2_35: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3d8cb24d9b_2_35: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a:spcBef>
                <a:spcPts val="240"/>
              </a:spcBef>
              <a:spcAft>
                <a:spcPts val="0"/>
              </a:spcAft>
              <a:buNone/>
            </a:pPr>
            <a:r>
              <a:t/>
            </a:r>
            <a:endParaRPr/>
          </a:p>
        </p:txBody>
      </p:sp>
      <p:sp>
        <p:nvSpPr>
          <p:cNvPr id="424" name="Google Shape;424;g3d8cb24d9b_2_35: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g3d8cb24d9b_2_22: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3d8cb24d9b_2_22: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spcBef>
                <a:spcPts val="240"/>
              </a:spcBef>
              <a:spcAft>
                <a:spcPts val="0"/>
              </a:spcAft>
              <a:buNone/>
            </a:pPr>
            <a:r>
              <a:t/>
            </a:r>
            <a:endParaRPr/>
          </a:p>
        </p:txBody>
      </p:sp>
      <p:sp>
        <p:nvSpPr>
          <p:cNvPr id="439" name="Google Shape;439;g3d8cb24d9b_2_22: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Google Shape;446;g3d8cb24d9b_2_49: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3d8cb24d9b_2_49: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a:spcBef>
                <a:spcPts val="240"/>
              </a:spcBef>
              <a:spcAft>
                <a:spcPts val="0"/>
              </a:spcAft>
              <a:buNone/>
            </a:pPr>
            <a:r>
              <a:t/>
            </a:r>
            <a:endParaRPr/>
          </a:p>
        </p:txBody>
      </p:sp>
      <p:sp>
        <p:nvSpPr>
          <p:cNvPr id="448" name="Google Shape;448;g3d8cb24d9b_2_49: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Google Shape;455;g3d8cb24d9b_2_58: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d8cb24d9b_2_58: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spcBef>
                <a:spcPts val="240"/>
              </a:spcBef>
              <a:spcAft>
                <a:spcPts val="0"/>
              </a:spcAft>
              <a:buNone/>
            </a:pPr>
            <a:r>
              <a:t/>
            </a:r>
            <a:endParaRPr/>
          </a:p>
        </p:txBody>
      </p:sp>
      <p:sp>
        <p:nvSpPr>
          <p:cNvPr id="457" name="Google Shape;457;g3d8cb24d9b_2_58: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Google Shape;475;g3d8cb24d9b_2_90: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3d8cb24d9b_2_90: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a:spcBef>
                <a:spcPts val="240"/>
              </a:spcBef>
              <a:spcAft>
                <a:spcPts val="0"/>
              </a:spcAft>
              <a:buNone/>
            </a:pPr>
            <a:r>
              <a:t/>
            </a:r>
            <a:endParaRPr/>
          </a:p>
        </p:txBody>
      </p:sp>
      <p:sp>
        <p:nvSpPr>
          <p:cNvPr id="477" name="Google Shape;477;g3d8cb24d9b_2_90: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4" name="Shape 484"/>
        <p:cNvGrpSpPr/>
        <p:nvPr/>
      </p:nvGrpSpPr>
      <p:grpSpPr>
        <a:xfrm>
          <a:off x="0" y="0"/>
          <a:ext cx="0" cy="0"/>
          <a:chOff x="0" y="0"/>
          <a:chExt cx="0" cy="0"/>
        </a:xfrm>
      </p:grpSpPr>
      <p:sp>
        <p:nvSpPr>
          <p:cNvPr id="485" name="Google Shape;485;g3d8cb24d9b_2_97: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d8cb24d9b_2_97: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a:spcBef>
                <a:spcPts val="240"/>
              </a:spcBef>
              <a:spcAft>
                <a:spcPts val="0"/>
              </a:spcAft>
              <a:buNone/>
            </a:pPr>
            <a:r>
              <a:t/>
            </a:r>
            <a:endParaRPr/>
          </a:p>
        </p:txBody>
      </p:sp>
      <p:sp>
        <p:nvSpPr>
          <p:cNvPr id="487" name="Google Shape;487;g3d8cb24d9b_2_97: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g3d8cb24d9b_2_108: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d8cb24d9b_2_108: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rtl="0">
              <a:spcBef>
                <a:spcPts val="240"/>
              </a:spcBef>
              <a:spcAft>
                <a:spcPts val="0"/>
              </a:spcAft>
              <a:buNone/>
            </a:pPr>
            <a:r>
              <a:t/>
            </a:r>
            <a:endParaRPr/>
          </a:p>
        </p:txBody>
      </p:sp>
      <p:sp>
        <p:nvSpPr>
          <p:cNvPr id="496" name="Google Shape;496;g3d8cb24d9b_2_108: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rt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3d07f2d4d7_0_204: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d07f2d4d7_0_204: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a:spcBef>
                <a:spcPts val="240"/>
              </a:spcBef>
              <a:spcAft>
                <a:spcPts val="0"/>
              </a:spcAft>
              <a:buNone/>
            </a:pPr>
            <a:r>
              <a:t/>
            </a:r>
            <a:endParaRPr/>
          </a:p>
        </p:txBody>
      </p:sp>
      <p:sp>
        <p:nvSpPr>
          <p:cNvPr id="180" name="Google Shape;180;g3d07f2d4d7_0_204: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3" name="Shape 513"/>
        <p:cNvGrpSpPr/>
        <p:nvPr/>
      </p:nvGrpSpPr>
      <p:grpSpPr>
        <a:xfrm>
          <a:off x="0" y="0"/>
          <a:ext cx="0" cy="0"/>
          <a:chOff x="0" y="0"/>
          <a:chExt cx="0" cy="0"/>
        </a:xfrm>
      </p:grpSpPr>
      <p:sp>
        <p:nvSpPr>
          <p:cNvPr id="514" name="Google Shape;514;g3d8cb24d9b_2_139: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3d8cb24d9b_2_139: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a:spcBef>
                <a:spcPts val="240"/>
              </a:spcBef>
              <a:spcAft>
                <a:spcPts val="0"/>
              </a:spcAft>
              <a:buNone/>
            </a:pPr>
            <a:r>
              <a:t/>
            </a:r>
            <a:endParaRPr/>
          </a:p>
        </p:txBody>
      </p:sp>
      <p:sp>
        <p:nvSpPr>
          <p:cNvPr id="516" name="Google Shape;516;g3d8cb24d9b_2_139: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3d07f2d4d7_0_246: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d07f2d4d7_0_246: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a:spcBef>
                <a:spcPts val="240"/>
              </a:spcBef>
              <a:spcAft>
                <a:spcPts val="0"/>
              </a:spcAft>
              <a:buNone/>
            </a:pPr>
            <a:r>
              <a:t/>
            </a:r>
            <a:endParaRPr/>
          </a:p>
        </p:txBody>
      </p:sp>
      <p:sp>
        <p:nvSpPr>
          <p:cNvPr id="200" name="Google Shape;200;g3d07f2d4d7_0_246: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3d07f2d4d7_0_255: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d07f2d4d7_0_255: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a:spcBef>
                <a:spcPts val="240"/>
              </a:spcBef>
              <a:spcAft>
                <a:spcPts val="0"/>
              </a:spcAft>
              <a:buNone/>
            </a:pPr>
            <a:r>
              <a:t/>
            </a:r>
            <a:endParaRPr/>
          </a:p>
        </p:txBody>
      </p:sp>
      <p:sp>
        <p:nvSpPr>
          <p:cNvPr id="209" name="Google Shape;209;g3d07f2d4d7_0_255: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3d07f2d4d7_0_276: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d07f2d4d7_0_276: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a:spcBef>
                <a:spcPts val="240"/>
              </a:spcBef>
              <a:spcAft>
                <a:spcPts val="0"/>
              </a:spcAft>
              <a:buNone/>
            </a:pPr>
            <a:r>
              <a:t/>
            </a:r>
            <a:endParaRPr/>
          </a:p>
        </p:txBody>
      </p:sp>
      <p:sp>
        <p:nvSpPr>
          <p:cNvPr id="229" name="Google Shape;229;g3d07f2d4d7_0_276: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3d07f2d4d7_0_191: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d07f2d4d7_0_191: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a:spcBef>
                <a:spcPts val="240"/>
              </a:spcBef>
              <a:spcAft>
                <a:spcPts val="0"/>
              </a:spcAft>
              <a:buNone/>
            </a:pPr>
            <a:r>
              <a:t/>
            </a:r>
            <a:endParaRPr/>
          </a:p>
        </p:txBody>
      </p:sp>
      <p:sp>
        <p:nvSpPr>
          <p:cNvPr id="243" name="Google Shape;243;g3d07f2d4d7_0_191: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3d07f2d4d7_0_307: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d07f2d4d7_0_307: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a:spcBef>
                <a:spcPts val="240"/>
              </a:spcBef>
              <a:spcAft>
                <a:spcPts val="0"/>
              </a:spcAft>
              <a:buNone/>
            </a:pPr>
            <a:r>
              <a:t/>
            </a:r>
            <a:endParaRPr/>
          </a:p>
        </p:txBody>
      </p:sp>
      <p:sp>
        <p:nvSpPr>
          <p:cNvPr id="251" name="Google Shape;251;g3d07f2d4d7_0_307: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3d07f2d4d7_0_318:notes"/>
          <p:cNvSpPr/>
          <p:nvPr>
            <p:ph idx="2" type="sldImg"/>
          </p:nvPr>
        </p:nvSpPr>
        <p:spPr>
          <a:xfrm>
            <a:off x="341313" y="696913"/>
            <a:ext cx="6199200" cy="34878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d07f2d4d7_0_318:notes"/>
          <p:cNvSpPr txBox="1"/>
          <p:nvPr>
            <p:ph idx="1" type="body"/>
          </p:nvPr>
        </p:nvSpPr>
        <p:spPr>
          <a:xfrm>
            <a:off x="688652" y="4415522"/>
            <a:ext cx="5504400" cy="4183800"/>
          </a:xfrm>
          <a:prstGeom prst="rect">
            <a:avLst/>
          </a:prstGeom>
        </p:spPr>
        <p:txBody>
          <a:bodyPr anchorCtr="0" anchor="t" bIns="91425" lIns="91425" spcFirstLastPara="1" rIns="91425" wrap="square" tIns="91425">
            <a:noAutofit/>
          </a:bodyPr>
          <a:lstStyle/>
          <a:p>
            <a:pPr indent="0" lvl="0" marL="0">
              <a:spcBef>
                <a:spcPts val="240"/>
              </a:spcBef>
              <a:spcAft>
                <a:spcPts val="0"/>
              </a:spcAft>
              <a:buNone/>
            </a:pPr>
            <a:r>
              <a:t/>
            </a:r>
            <a:endParaRPr/>
          </a:p>
        </p:txBody>
      </p:sp>
      <p:sp>
        <p:nvSpPr>
          <p:cNvPr id="261" name="Google Shape;261;g3d07f2d4d7_0_318:notes"/>
          <p:cNvSpPr txBox="1"/>
          <p:nvPr>
            <p:ph idx="12" type="sldNum"/>
          </p:nvPr>
        </p:nvSpPr>
        <p:spPr>
          <a:xfrm>
            <a:off x="3898050" y="8828900"/>
            <a:ext cx="2982600" cy="465300"/>
          </a:xfrm>
          <a:prstGeom prst="rect">
            <a:avLst/>
          </a:prstGeom>
        </p:spPr>
        <p:txBody>
          <a:bodyPr anchorCtr="0" anchor="b" bIns="46400" lIns="92800" spcFirstLastPara="1" rIns="92800" wrap="square" tIns="464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7.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5.png"/><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2"/>
          <p:cNvSpPr txBox="1"/>
          <p:nvPr>
            <p:ph type="ctrTitle"/>
          </p:nvPr>
        </p:nvSpPr>
        <p:spPr>
          <a:xfrm>
            <a:off x="2163061" y="2605438"/>
            <a:ext cx="4807500" cy="524100"/>
          </a:xfrm>
          <a:prstGeom prst="rect">
            <a:avLst/>
          </a:prstGeom>
          <a:solidFill>
            <a:srgbClr val="FFFFFF">
              <a:alpha val="8540"/>
            </a:srgbClr>
          </a:solidFill>
        </p:spPr>
        <p:txBody>
          <a:bodyPr anchorCtr="0" anchor="b" bIns="91425" lIns="91425" spcFirstLastPara="1" rIns="91425" wrap="square" tIns="91425"/>
          <a:lstStyle>
            <a:lvl1pPr lvl="0" rtl="0" algn="ctr">
              <a:spcBef>
                <a:spcPts val="0"/>
              </a:spcBef>
              <a:spcAft>
                <a:spcPts val="0"/>
              </a:spcAft>
              <a:buClr>
                <a:schemeClr val="lt1"/>
              </a:buClr>
              <a:buSzPts val="2600"/>
              <a:buFont typeface="Proxima Nova"/>
              <a:buNone/>
              <a:defRPr b="1" sz="2600">
                <a:solidFill>
                  <a:schemeClr val="lt1"/>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5" name="Google Shape;15;p2"/>
          <p:cNvSpPr txBox="1"/>
          <p:nvPr>
            <p:ph idx="1" type="subTitle"/>
          </p:nvPr>
        </p:nvSpPr>
        <p:spPr>
          <a:xfrm>
            <a:off x="2168350" y="3124250"/>
            <a:ext cx="4807500" cy="248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chemeClr val="lt1"/>
              </a:buClr>
              <a:buSzPts val="900"/>
              <a:buFont typeface="Proxima Nova"/>
              <a:buNone/>
              <a:defRPr sz="900">
                <a:solidFill>
                  <a:schemeClr val="lt1"/>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 name="Google Shape;16;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17" name="Google Shape;17;p2"/>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op column">
  <p:cSld name="TITLE_AND_TWO_COLUMNS_1">
    <p:spTree>
      <p:nvGrpSpPr>
        <p:cNvPr id="70" name="Shape 70"/>
        <p:cNvGrpSpPr/>
        <p:nvPr/>
      </p:nvGrpSpPr>
      <p:grpSpPr>
        <a:xfrm>
          <a:off x="0" y="0"/>
          <a:ext cx="0" cy="0"/>
          <a:chOff x="0" y="0"/>
          <a:chExt cx="0" cy="0"/>
        </a:xfrm>
      </p:grpSpPr>
      <p:sp>
        <p:nvSpPr>
          <p:cNvPr id="71" name="Google Shape;71;p11"/>
          <p:cNvSpPr txBox="1"/>
          <p:nvPr>
            <p:ph idx="1" type="body"/>
          </p:nvPr>
        </p:nvSpPr>
        <p:spPr>
          <a:xfrm>
            <a:off x="613500" y="1460975"/>
            <a:ext cx="7859100" cy="1618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2" name="Google Shape;7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73" name="Google Shape;73;p11"/>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74" name="Google Shape;74;p11"/>
          <p:cNvSpPr txBox="1"/>
          <p:nvPr>
            <p:ph type="title"/>
          </p:nvPr>
        </p:nvSpPr>
        <p:spPr>
          <a:xfrm>
            <a:off x="0" y="279475"/>
            <a:ext cx="2506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75" name="Google Shape;75;p11"/>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76" name="Google Shape;76;p11"/>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7" name="Shape 77"/>
        <p:cNvGrpSpPr/>
        <p:nvPr/>
      </p:nvGrpSpPr>
      <p:grpSpPr>
        <a:xfrm>
          <a:off x="0" y="0"/>
          <a:ext cx="0" cy="0"/>
          <a:chOff x="0" y="0"/>
          <a:chExt cx="0" cy="0"/>
        </a:xfrm>
      </p:grpSpPr>
      <p:sp>
        <p:nvSpPr>
          <p:cNvPr id="78" name="Google Shape;78;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79" name="Google Shape;79;p12"/>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
        <p:nvSpPr>
          <p:cNvPr id="80" name="Google Shape;80;p12"/>
          <p:cNvSpPr txBox="1"/>
          <p:nvPr>
            <p:ph type="title"/>
          </p:nvPr>
        </p:nvSpPr>
        <p:spPr>
          <a:xfrm>
            <a:off x="279952"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81" name="Shape 81"/>
        <p:cNvGrpSpPr/>
        <p:nvPr/>
      </p:nvGrpSpPr>
      <p:grpSpPr>
        <a:xfrm>
          <a:off x="0" y="0"/>
          <a:ext cx="0" cy="0"/>
          <a:chOff x="0" y="0"/>
          <a:chExt cx="0" cy="0"/>
        </a:xfrm>
      </p:grpSpPr>
      <p:sp>
        <p:nvSpPr>
          <p:cNvPr id="82" name="Google Shape;82;p13"/>
          <p:cNvSpPr txBox="1"/>
          <p:nvPr>
            <p:ph idx="1" type="body"/>
          </p:nvPr>
        </p:nvSpPr>
        <p:spPr>
          <a:xfrm>
            <a:off x="311700" y="1389600"/>
            <a:ext cx="3861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3" name="Google Shape;83;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84" name="Google Shape;84;p13"/>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85" name="Google Shape;85;p13"/>
          <p:cNvSpPr txBox="1"/>
          <p:nvPr>
            <p:ph type="title"/>
          </p:nvPr>
        </p:nvSpPr>
        <p:spPr>
          <a:xfrm>
            <a:off x="0" y="279475"/>
            <a:ext cx="86673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pic>
        <p:nvPicPr>
          <p:cNvPr descr="Alice_Logo_horizontal-02.jpg" id="86" name="Google Shape;86;p13"/>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
        <p:nvSpPr>
          <p:cNvPr id="87" name="Google Shape;87;p13"/>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cxnSp>
        <p:nvCxnSpPr>
          <p:cNvPr id="88" name="Google Shape;88;p13"/>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blipFill>
          <a:blip r:embed="rId2">
            <a:alphaModFix/>
          </a:blip>
          <a:stretch>
            <a:fillRect/>
          </a:stretch>
        </a:blipFill>
      </p:bgPr>
    </p:bg>
    <p:spTree>
      <p:nvGrpSpPr>
        <p:cNvPr id="89" name="Shape 89"/>
        <p:cNvGrpSpPr/>
        <p:nvPr/>
      </p:nvGrpSpPr>
      <p:grpSpPr>
        <a:xfrm>
          <a:off x="0" y="0"/>
          <a:ext cx="0" cy="0"/>
          <a:chOff x="0" y="0"/>
          <a:chExt cx="0" cy="0"/>
        </a:xfrm>
      </p:grpSpPr>
      <p:sp>
        <p:nvSpPr>
          <p:cNvPr id="90" name="Google Shape;90;p14"/>
          <p:cNvSpPr txBox="1"/>
          <p:nvPr>
            <p:ph type="title"/>
          </p:nvPr>
        </p:nvSpPr>
        <p:spPr>
          <a:xfrm>
            <a:off x="989000" y="1672475"/>
            <a:ext cx="7049700" cy="17715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3600"/>
              <a:buFont typeface="Proxima Nova"/>
              <a:buNone/>
              <a:defRPr b="1" sz="3600">
                <a:latin typeface="Proxima Nova"/>
                <a:ea typeface="Proxima Nova"/>
                <a:cs typeface="Proxima Nova"/>
                <a:sym typeface="Proxima Nova"/>
              </a:defRPr>
            </a:lvl2pPr>
            <a:lvl3pPr lvl="2" rtl="0" algn="ctr">
              <a:spcBef>
                <a:spcPts val="0"/>
              </a:spcBef>
              <a:spcAft>
                <a:spcPts val="0"/>
              </a:spcAft>
              <a:buSzPts val="3600"/>
              <a:buFont typeface="Proxima Nova"/>
              <a:buNone/>
              <a:defRPr b="1" sz="3600">
                <a:latin typeface="Proxima Nova"/>
                <a:ea typeface="Proxima Nova"/>
                <a:cs typeface="Proxima Nova"/>
                <a:sym typeface="Proxima Nova"/>
              </a:defRPr>
            </a:lvl3pPr>
            <a:lvl4pPr lvl="3" rtl="0" algn="ctr">
              <a:spcBef>
                <a:spcPts val="0"/>
              </a:spcBef>
              <a:spcAft>
                <a:spcPts val="0"/>
              </a:spcAft>
              <a:buSzPts val="3600"/>
              <a:buFont typeface="Proxima Nova"/>
              <a:buNone/>
              <a:defRPr b="1" sz="3600">
                <a:latin typeface="Proxima Nova"/>
                <a:ea typeface="Proxima Nova"/>
                <a:cs typeface="Proxima Nova"/>
                <a:sym typeface="Proxima Nova"/>
              </a:defRPr>
            </a:lvl4pPr>
            <a:lvl5pPr lvl="4" rtl="0" algn="ctr">
              <a:spcBef>
                <a:spcPts val="0"/>
              </a:spcBef>
              <a:spcAft>
                <a:spcPts val="0"/>
              </a:spcAft>
              <a:buSzPts val="3600"/>
              <a:buFont typeface="Proxima Nova"/>
              <a:buNone/>
              <a:defRPr b="1" sz="3600">
                <a:latin typeface="Proxima Nova"/>
                <a:ea typeface="Proxima Nova"/>
                <a:cs typeface="Proxima Nova"/>
                <a:sym typeface="Proxima Nova"/>
              </a:defRPr>
            </a:lvl5pPr>
            <a:lvl6pPr lvl="5" rtl="0" algn="ctr">
              <a:spcBef>
                <a:spcPts val="0"/>
              </a:spcBef>
              <a:spcAft>
                <a:spcPts val="0"/>
              </a:spcAft>
              <a:buSzPts val="3600"/>
              <a:buFont typeface="Proxima Nova"/>
              <a:buNone/>
              <a:defRPr b="1" sz="3600">
                <a:latin typeface="Proxima Nova"/>
                <a:ea typeface="Proxima Nova"/>
                <a:cs typeface="Proxima Nova"/>
                <a:sym typeface="Proxima Nova"/>
              </a:defRPr>
            </a:lvl6pPr>
            <a:lvl7pPr lvl="6" rtl="0" algn="ctr">
              <a:spcBef>
                <a:spcPts val="0"/>
              </a:spcBef>
              <a:spcAft>
                <a:spcPts val="0"/>
              </a:spcAft>
              <a:buSzPts val="3600"/>
              <a:buFont typeface="Proxima Nova"/>
              <a:buNone/>
              <a:defRPr b="1" sz="3600">
                <a:latin typeface="Proxima Nova"/>
                <a:ea typeface="Proxima Nova"/>
                <a:cs typeface="Proxima Nova"/>
                <a:sym typeface="Proxima Nova"/>
              </a:defRPr>
            </a:lvl7pPr>
            <a:lvl8pPr lvl="7" rtl="0" algn="ctr">
              <a:spcBef>
                <a:spcPts val="0"/>
              </a:spcBef>
              <a:spcAft>
                <a:spcPts val="0"/>
              </a:spcAft>
              <a:buSzPts val="3600"/>
              <a:buFont typeface="Proxima Nova"/>
              <a:buNone/>
              <a:defRPr b="1" sz="3600">
                <a:latin typeface="Proxima Nova"/>
                <a:ea typeface="Proxima Nova"/>
                <a:cs typeface="Proxima Nova"/>
                <a:sym typeface="Proxima Nova"/>
              </a:defRPr>
            </a:lvl8pPr>
            <a:lvl9pPr lvl="8" rtl="0" algn="ctr">
              <a:spcBef>
                <a:spcPts val="0"/>
              </a:spcBef>
              <a:spcAft>
                <a:spcPts val="0"/>
              </a:spcAft>
              <a:buSzPts val="3600"/>
              <a:buFont typeface="Proxima Nova"/>
              <a:buNone/>
              <a:defRPr b="1" sz="3600">
                <a:latin typeface="Proxima Nova"/>
                <a:ea typeface="Proxima Nova"/>
                <a:cs typeface="Proxima Nova"/>
                <a:sym typeface="Proxima Nova"/>
              </a:defRPr>
            </a:lvl9pPr>
          </a:lstStyle>
          <a:p/>
        </p:txBody>
      </p:sp>
      <p:sp>
        <p:nvSpPr>
          <p:cNvPr id="91" name="Google Shape;91;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92" name="Google Shape;92;p14"/>
          <p:cNvPicPr preferRelativeResize="0"/>
          <p:nvPr/>
        </p:nvPicPr>
        <p:blipFill rotWithShape="1">
          <a:blip r:embed="rId3">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1">
  <p:cSld name="MAIN_POINT_1">
    <p:spTree>
      <p:nvGrpSpPr>
        <p:cNvPr id="93" name="Shape 93"/>
        <p:cNvGrpSpPr/>
        <p:nvPr/>
      </p:nvGrpSpPr>
      <p:grpSpPr>
        <a:xfrm>
          <a:off x="0" y="0"/>
          <a:ext cx="0" cy="0"/>
          <a:chOff x="0" y="0"/>
          <a:chExt cx="0" cy="0"/>
        </a:xfrm>
      </p:grpSpPr>
      <p:sp>
        <p:nvSpPr>
          <p:cNvPr id="94" name="Google Shape;94;p15"/>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spcBef>
                <a:spcPts val="0"/>
              </a:spcBef>
              <a:spcAft>
                <a:spcPts val="0"/>
              </a:spcAft>
              <a:buSzPts val="4800"/>
              <a:buFont typeface="Proxima Nova"/>
              <a:buNone/>
              <a:defRPr sz="4800">
                <a:latin typeface="Proxima Nova"/>
                <a:ea typeface="Proxima Nova"/>
                <a:cs typeface="Proxima Nova"/>
                <a:sym typeface="Proxima Nova"/>
              </a:defRPr>
            </a:lvl2pPr>
            <a:lvl3pPr lvl="2" rtl="0">
              <a:spcBef>
                <a:spcPts val="0"/>
              </a:spcBef>
              <a:spcAft>
                <a:spcPts val="0"/>
              </a:spcAft>
              <a:buSzPts val="4800"/>
              <a:buFont typeface="Proxima Nova"/>
              <a:buNone/>
              <a:defRPr sz="4800">
                <a:latin typeface="Proxima Nova"/>
                <a:ea typeface="Proxima Nova"/>
                <a:cs typeface="Proxima Nova"/>
                <a:sym typeface="Proxima Nova"/>
              </a:defRPr>
            </a:lvl3pPr>
            <a:lvl4pPr lvl="3" rtl="0">
              <a:spcBef>
                <a:spcPts val="0"/>
              </a:spcBef>
              <a:spcAft>
                <a:spcPts val="0"/>
              </a:spcAft>
              <a:buSzPts val="4800"/>
              <a:buFont typeface="Proxima Nova"/>
              <a:buNone/>
              <a:defRPr sz="4800">
                <a:latin typeface="Proxima Nova"/>
                <a:ea typeface="Proxima Nova"/>
                <a:cs typeface="Proxima Nova"/>
                <a:sym typeface="Proxima Nova"/>
              </a:defRPr>
            </a:lvl4pPr>
            <a:lvl5pPr lvl="4" rtl="0">
              <a:spcBef>
                <a:spcPts val="0"/>
              </a:spcBef>
              <a:spcAft>
                <a:spcPts val="0"/>
              </a:spcAft>
              <a:buSzPts val="4800"/>
              <a:buFont typeface="Proxima Nova"/>
              <a:buNone/>
              <a:defRPr sz="4800">
                <a:latin typeface="Proxima Nova"/>
                <a:ea typeface="Proxima Nova"/>
                <a:cs typeface="Proxima Nova"/>
                <a:sym typeface="Proxima Nova"/>
              </a:defRPr>
            </a:lvl5pPr>
            <a:lvl6pPr lvl="5" rtl="0">
              <a:spcBef>
                <a:spcPts val="0"/>
              </a:spcBef>
              <a:spcAft>
                <a:spcPts val="0"/>
              </a:spcAft>
              <a:buSzPts val="4800"/>
              <a:buFont typeface="Proxima Nova"/>
              <a:buNone/>
              <a:defRPr sz="4800">
                <a:latin typeface="Proxima Nova"/>
                <a:ea typeface="Proxima Nova"/>
                <a:cs typeface="Proxima Nova"/>
                <a:sym typeface="Proxima Nova"/>
              </a:defRPr>
            </a:lvl6pPr>
            <a:lvl7pPr lvl="6" rtl="0">
              <a:spcBef>
                <a:spcPts val="0"/>
              </a:spcBef>
              <a:spcAft>
                <a:spcPts val="0"/>
              </a:spcAft>
              <a:buSzPts val="4800"/>
              <a:buFont typeface="Proxima Nova"/>
              <a:buNone/>
              <a:defRPr sz="4800">
                <a:latin typeface="Proxima Nova"/>
                <a:ea typeface="Proxima Nova"/>
                <a:cs typeface="Proxima Nova"/>
                <a:sym typeface="Proxima Nova"/>
              </a:defRPr>
            </a:lvl7pPr>
            <a:lvl8pPr lvl="7" rtl="0">
              <a:spcBef>
                <a:spcPts val="0"/>
              </a:spcBef>
              <a:spcAft>
                <a:spcPts val="0"/>
              </a:spcAft>
              <a:buSzPts val="4800"/>
              <a:buFont typeface="Proxima Nova"/>
              <a:buNone/>
              <a:defRPr sz="4800">
                <a:latin typeface="Proxima Nova"/>
                <a:ea typeface="Proxima Nova"/>
                <a:cs typeface="Proxima Nova"/>
                <a:sym typeface="Proxima Nova"/>
              </a:defRPr>
            </a:lvl8pPr>
            <a:lvl9pPr lvl="8" rtl="0">
              <a:spcBef>
                <a:spcPts val="0"/>
              </a:spcBef>
              <a:spcAft>
                <a:spcPts val="0"/>
              </a:spcAft>
              <a:buSzPts val="4800"/>
              <a:buFont typeface="Proxima Nova"/>
              <a:buNone/>
              <a:defRPr sz="4800">
                <a:latin typeface="Proxima Nova"/>
                <a:ea typeface="Proxima Nova"/>
                <a:cs typeface="Proxima Nova"/>
                <a:sym typeface="Proxima Nova"/>
              </a:defRPr>
            </a:lvl9pPr>
          </a:lstStyle>
          <a:p/>
        </p:txBody>
      </p:sp>
      <p:sp>
        <p:nvSpPr>
          <p:cNvPr id="95" name="Google Shape;95;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PPT cover3-main point.png" id="96" name="Google Shape;96;p15"/>
          <p:cNvPicPr preferRelativeResize="0"/>
          <p:nvPr/>
        </p:nvPicPr>
        <p:blipFill>
          <a:blip r:embed="rId2">
            <a:alphaModFix/>
          </a:blip>
          <a:stretch>
            <a:fillRect/>
          </a:stretch>
        </p:blipFill>
        <p:spPr>
          <a:xfrm>
            <a:off x="5976150" y="-39086"/>
            <a:ext cx="2375887" cy="3894881"/>
          </a:xfrm>
          <a:prstGeom prst="rect">
            <a:avLst/>
          </a:prstGeom>
          <a:noFill/>
          <a:ln>
            <a:noFill/>
          </a:ln>
        </p:spPr>
      </p:pic>
      <p:pic>
        <p:nvPicPr>
          <p:cNvPr descr="logo horizon.png" id="97" name="Google Shape;97;p15"/>
          <p:cNvPicPr preferRelativeResize="0"/>
          <p:nvPr/>
        </p:nvPicPr>
        <p:blipFill rotWithShape="1">
          <a:blip r:embed="rId3">
            <a:alphaModFix/>
          </a:blip>
          <a:srcRect b="-7227" l="0" r="0" t="0"/>
          <a:stretch/>
        </p:blipFill>
        <p:spPr>
          <a:xfrm>
            <a:off x="410905" y="244875"/>
            <a:ext cx="886357" cy="243300"/>
          </a:xfrm>
          <a:prstGeom prst="rect">
            <a:avLst/>
          </a:prstGeom>
          <a:noFill/>
          <a:ln>
            <a:noFill/>
          </a:ln>
        </p:spPr>
      </p:pic>
      <p:pic>
        <p:nvPicPr>
          <p:cNvPr descr="PPT cover3-title.png" id="98" name="Google Shape;98;p15"/>
          <p:cNvPicPr preferRelativeResize="0"/>
          <p:nvPr/>
        </p:nvPicPr>
        <p:blipFill rotWithShape="1">
          <a:blip r:embed="rId4">
            <a:alphaModFix/>
          </a:blip>
          <a:srcRect b="-10" l="32203" r="0" t="10"/>
          <a:stretch/>
        </p:blipFill>
        <p:spPr>
          <a:xfrm>
            <a:off x="-5287" y="270500"/>
            <a:ext cx="341950" cy="1722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9" name="Shape 99"/>
        <p:cNvGrpSpPr/>
        <p:nvPr/>
      </p:nvGrpSpPr>
      <p:grpSpPr>
        <a:xfrm>
          <a:off x="0" y="0"/>
          <a:ext cx="0" cy="0"/>
          <a:chOff x="0" y="0"/>
          <a:chExt cx="0" cy="0"/>
        </a:xfrm>
      </p:grpSpPr>
      <p:pic>
        <p:nvPicPr>
          <p:cNvPr descr="PPT cover2- bg.png" id="100" name="Google Shape;100;p16"/>
          <p:cNvPicPr preferRelativeResize="0"/>
          <p:nvPr/>
        </p:nvPicPr>
        <p:blipFill rotWithShape="1">
          <a:blip r:embed="rId2">
            <a:alphaModFix/>
          </a:blip>
          <a:srcRect b="0" l="0" r="50000" t="0"/>
          <a:stretch/>
        </p:blipFill>
        <p:spPr>
          <a:xfrm>
            <a:off x="0" y="0"/>
            <a:ext cx="4572000" cy="5143500"/>
          </a:xfrm>
          <a:prstGeom prst="rect">
            <a:avLst/>
          </a:prstGeom>
          <a:noFill/>
          <a:ln>
            <a:noFill/>
          </a:ln>
        </p:spPr>
      </p:pic>
      <p:sp>
        <p:nvSpPr>
          <p:cNvPr id="101" name="Google Shape;101;p16"/>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rgbClr val="FFFFFF"/>
              </a:buClr>
              <a:buSzPts val="3600"/>
              <a:buFont typeface="Proxima Nova"/>
              <a:buNone/>
              <a:defRPr b="1" sz="3600">
                <a:solidFill>
                  <a:srgbClr val="FFFFFF"/>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2" name="Google Shape;102;p16"/>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FFFFFF"/>
              </a:buClr>
              <a:buSzPts val="1800"/>
              <a:buFont typeface="Proxima Nova"/>
              <a:buNone/>
              <a:defRPr>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3" name="Google Shape;103;p16"/>
          <p:cNvSpPr txBox="1"/>
          <p:nvPr>
            <p:ph idx="2" type="body"/>
          </p:nvPr>
        </p:nvSpPr>
        <p:spPr>
          <a:xfrm>
            <a:off x="4939500" y="902050"/>
            <a:ext cx="3837000" cy="35946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4" name="Google Shape;10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105" name="Google Shape;105;p16"/>
          <p:cNvPicPr preferRelativeResize="0"/>
          <p:nvPr/>
        </p:nvPicPr>
        <p:blipFill rotWithShape="1">
          <a:blip r:embed="rId3">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1">
  <p:cSld name="SECTION_TITLE_AND_DESCRIPTION_1">
    <p:spTree>
      <p:nvGrpSpPr>
        <p:cNvPr id="106" name="Shape 106"/>
        <p:cNvGrpSpPr/>
        <p:nvPr/>
      </p:nvGrpSpPr>
      <p:grpSpPr>
        <a:xfrm>
          <a:off x="0" y="0"/>
          <a:ext cx="0" cy="0"/>
          <a:chOff x="0" y="0"/>
          <a:chExt cx="0" cy="0"/>
        </a:xfrm>
      </p:grpSpPr>
      <p:sp>
        <p:nvSpPr>
          <p:cNvPr id="107" name="Google Shape;107;p17"/>
          <p:cNvSpPr/>
          <p:nvPr/>
        </p:nvSpPr>
        <p:spPr>
          <a:xfrm>
            <a:off x="4572000" y="-125"/>
            <a:ext cx="4572000" cy="5143500"/>
          </a:xfrm>
          <a:prstGeom prst="rect">
            <a:avLst/>
          </a:prstGeom>
          <a:solidFill>
            <a:srgbClr val="25344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8" name="Google Shape;108;p1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9" name="Google Shape;109;p17"/>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0" name="Google Shape;110;p17"/>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111" name="Google Shape;111;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logo horizon 2.png" id="112" name="Google Shape;112;p17"/>
          <p:cNvPicPr preferRelativeResize="0"/>
          <p:nvPr/>
        </p:nvPicPr>
        <p:blipFill rotWithShape="1">
          <a:blip r:embed="rId2">
            <a:alphaModFix/>
          </a:blip>
          <a:srcRect b="-8798" l="0" r="-2312" t="-9140"/>
          <a:stretch/>
        </p:blipFill>
        <p:spPr>
          <a:xfrm>
            <a:off x="7687034" y="205447"/>
            <a:ext cx="1110985" cy="327850"/>
          </a:xfrm>
          <a:prstGeom prst="rect">
            <a:avLst/>
          </a:prstGeom>
          <a:noFill/>
          <a:ln>
            <a:noFill/>
          </a:ln>
        </p:spPr>
      </p:pic>
      <p:sp>
        <p:nvSpPr>
          <p:cNvPr id="113" name="Google Shape;113;p17"/>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114" name="Google Shape;114;p17"/>
          <p:cNvSpPr txBox="1"/>
          <p:nvPr>
            <p:ph idx="3" type="title"/>
          </p:nvPr>
        </p:nvSpPr>
        <p:spPr>
          <a:xfrm>
            <a:off x="0" y="279475"/>
            <a:ext cx="2617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2">
  <p:cSld name="SECTION_TITLE_AND_DESCRIPTION_2">
    <p:spTree>
      <p:nvGrpSpPr>
        <p:cNvPr id="115" name="Shape 115"/>
        <p:cNvGrpSpPr/>
        <p:nvPr/>
      </p:nvGrpSpPr>
      <p:grpSpPr>
        <a:xfrm>
          <a:off x="0" y="0"/>
          <a:ext cx="0" cy="0"/>
          <a:chOff x="0" y="0"/>
          <a:chExt cx="0" cy="0"/>
        </a:xfrm>
      </p:grpSpPr>
      <p:sp>
        <p:nvSpPr>
          <p:cNvPr id="116" name="Google Shape;116;p18"/>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17" name="Google Shape;117;p1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253446"/>
              </a:buClr>
              <a:buSzPts val="2100"/>
              <a:buFont typeface="Proxima Nova"/>
              <a:buNone/>
              <a:defRPr sz="2100">
                <a:solidFill>
                  <a:srgbClr val="253446"/>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8" name="Google Shape;118;p18"/>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9" name="Google Shape;119;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logo horizon.png" id="120" name="Google Shape;120;p18"/>
          <p:cNvPicPr preferRelativeResize="0"/>
          <p:nvPr/>
        </p:nvPicPr>
        <p:blipFill rotWithShape="1">
          <a:blip r:embed="rId2">
            <a:alphaModFix/>
          </a:blip>
          <a:srcRect b="-7227" l="0" r="0" t="0"/>
          <a:stretch/>
        </p:blipFill>
        <p:spPr>
          <a:xfrm>
            <a:off x="7846696" y="244875"/>
            <a:ext cx="886357" cy="243300"/>
          </a:xfrm>
          <a:prstGeom prst="rect">
            <a:avLst/>
          </a:prstGeom>
          <a:noFill/>
          <a:ln>
            <a:noFill/>
          </a:ln>
        </p:spPr>
      </p:pic>
      <p:pic>
        <p:nvPicPr>
          <p:cNvPr descr="PPT cover3-title.png" id="121" name="Google Shape;121;p18"/>
          <p:cNvPicPr preferRelativeResize="0"/>
          <p:nvPr/>
        </p:nvPicPr>
        <p:blipFill rotWithShape="1">
          <a:blip r:embed="rId3">
            <a:alphaModFix/>
          </a:blip>
          <a:srcRect b="-10" l="32203" r="0" t="10"/>
          <a:stretch/>
        </p:blipFill>
        <p:spPr>
          <a:xfrm flipH="1">
            <a:off x="8803913" y="270500"/>
            <a:ext cx="352500" cy="172200"/>
          </a:xfrm>
          <a:prstGeom prst="rect">
            <a:avLst/>
          </a:prstGeom>
          <a:noFill/>
          <a:ln>
            <a:noFill/>
          </a:ln>
        </p:spPr>
      </p:pic>
      <p:pic>
        <p:nvPicPr>
          <p:cNvPr descr="PPT cover3- section.png" id="122" name="Google Shape;122;p18"/>
          <p:cNvPicPr preferRelativeResize="0"/>
          <p:nvPr/>
        </p:nvPicPr>
        <p:blipFill>
          <a:blip r:embed="rId4">
            <a:alphaModFix/>
          </a:blip>
          <a:stretch>
            <a:fillRect/>
          </a:stretch>
        </p:blipFill>
        <p:spPr>
          <a:xfrm>
            <a:off x="0" y="-1"/>
            <a:ext cx="3429000" cy="872251"/>
          </a:xfrm>
          <a:prstGeom prst="rect">
            <a:avLst/>
          </a:prstGeom>
          <a:noFill/>
          <a:ln>
            <a:noFill/>
          </a:ln>
        </p:spPr>
      </p:pic>
      <p:pic>
        <p:nvPicPr>
          <p:cNvPr descr="PPT cover3- section.png" id="123" name="Google Shape;123;p18"/>
          <p:cNvPicPr preferRelativeResize="0"/>
          <p:nvPr/>
        </p:nvPicPr>
        <p:blipFill>
          <a:blip r:embed="rId4">
            <a:alphaModFix/>
          </a:blip>
          <a:stretch>
            <a:fillRect/>
          </a:stretch>
        </p:blipFill>
        <p:spPr>
          <a:xfrm flipH="1" rot="10800000">
            <a:off x="0" y="3757677"/>
            <a:ext cx="4572000" cy="139111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24" name="Shape 124"/>
        <p:cNvGrpSpPr/>
        <p:nvPr/>
      </p:nvGrpSpPr>
      <p:grpSpPr>
        <a:xfrm>
          <a:off x="0" y="0"/>
          <a:ext cx="0" cy="0"/>
          <a:chOff x="0" y="0"/>
          <a:chExt cx="0" cy="0"/>
        </a:xfrm>
      </p:grpSpPr>
      <p:sp>
        <p:nvSpPr>
          <p:cNvPr id="125" name="Google Shape;125;p19"/>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Font typeface="Proxima Nova"/>
              <a:buNone/>
              <a:defRPr>
                <a:latin typeface="Proxima Nova"/>
                <a:ea typeface="Proxima Nova"/>
                <a:cs typeface="Proxima Nova"/>
                <a:sym typeface="Proxima Nova"/>
              </a:defRPr>
            </a:lvl1pPr>
          </a:lstStyle>
          <a:p/>
        </p:txBody>
      </p:sp>
      <p:sp>
        <p:nvSpPr>
          <p:cNvPr id="126" name="Google Shape;12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127" name="Google Shape;127;p19"/>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28" name="Shape 128"/>
        <p:cNvGrpSpPr/>
        <p:nvPr/>
      </p:nvGrpSpPr>
      <p:grpSpPr>
        <a:xfrm>
          <a:off x="0" y="0"/>
          <a:ext cx="0" cy="0"/>
          <a:chOff x="0" y="0"/>
          <a:chExt cx="0" cy="0"/>
        </a:xfrm>
      </p:grpSpPr>
      <p:sp>
        <p:nvSpPr>
          <p:cNvPr id="129" name="Google Shape;129;p2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Clr>
                <a:srgbClr val="253446"/>
              </a:buClr>
              <a:buSzPts val="12000"/>
              <a:buFont typeface="Proxima Nova"/>
              <a:buNone/>
              <a:defRPr sz="12000">
                <a:solidFill>
                  <a:srgbClr val="253446"/>
                </a:solidFill>
                <a:latin typeface="Proxima Nova"/>
                <a:ea typeface="Proxima Nova"/>
                <a:cs typeface="Proxima Nova"/>
                <a:sym typeface="Proxima Nova"/>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0" name="Google Shape;130;p20"/>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31" name="Google Shape;131;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132" name="Google Shape;132;p20"/>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2">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p3"/>
          <p:cNvSpPr txBox="1"/>
          <p:nvPr>
            <p:ph type="ctrTitle"/>
          </p:nvPr>
        </p:nvSpPr>
        <p:spPr>
          <a:xfrm>
            <a:off x="410876" y="2838242"/>
            <a:ext cx="6908100" cy="607800"/>
          </a:xfrm>
          <a:prstGeom prst="rect">
            <a:avLst/>
          </a:prstGeom>
        </p:spPr>
        <p:txBody>
          <a:bodyPr anchorCtr="0" anchor="b" bIns="91425" lIns="91425" spcFirstLastPara="1" rIns="91425" wrap="square" tIns="91425"/>
          <a:lstStyle>
            <a:lvl1pPr lvl="0" rtl="0" algn="l">
              <a:spcBef>
                <a:spcPts val="0"/>
              </a:spcBef>
              <a:spcAft>
                <a:spcPts val="0"/>
              </a:spcAft>
              <a:buClr>
                <a:schemeClr val="lt1"/>
              </a:buClr>
              <a:buSzPts val="3600"/>
              <a:buFont typeface="Proxima Nova"/>
              <a:buNone/>
              <a:defRPr b="1" sz="3600">
                <a:solidFill>
                  <a:schemeClr val="lt1"/>
                </a:solidFill>
                <a:latin typeface="Proxima Nova"/>
                <a:ea typeface="Proxima Nova"/>
                <a:cs typeface="Proxima Nova"/>
                <a:sym typeface="Proxima Nova"/>
              </a:defRPr>
            </a:lvl1pPr>
            <a:lvl2pPr lvl="1" rtl="0" algn="ctr">
              <a:spcBef>
                <a:spcPts val="0"/>
              </a:spcBef>
              <a:spcAft>
                <a:spcPts val="0"/>
              </a:spcAft>
              <a:buClr>
                <a:schemeClr val="lt1"/>
              </a:buClr>
              <a:buSzPts val="5200"/>
              <a:buNone/>
              <a:defRPr sz="5200">
                <a:solidFill>
                  <a:schemeClr val="lt1"/>
                </a:solidFill>
              </a:defRPr>
            </a:lvl2pPr>
            <a:lvl3pPr lvl="2" rtl="0" algn="ctr">
              <a:spcBef>
                <a:spcPts val="0"/>
              </a:spcBef>
              <a:spcAft>
                <a:spcPts val="0"/>
              </a:spcAft>
              <a:buClr>
                <a:schemeClr val="lt1"/>
              </a:buClr>
              <a:buSzPts val="5200"/>
              <a:buNone/>
              <a:defRPr sz="5200">
                <a:solidFill>
                  <a:schemeClr val="lt1"/>
                </a:solidFill>
              </a:defRPr>
            </a:lvl3pPr>
            <a:lvl4pPr lvl="3" rtl="0" algn="ctr">
              <a:spcBef>
                <a:spcPts val="0"/>
              </a:spcBef>
              <a:spcAft>
                <a:spcPts val="0"/>
              </a:spcAft>
              <a:buClr>
                <a:schemeClr val="lt1"/>
              </a:buClr>
              <a:buSzPts val="5200"/>
              <a:buNone/>
              <a:defRPr sz="5200">
                <a:solidFill>
                  <a:schemeClr val="lt1"/>
                </a:solidFill>
              </a:defRPr>
            </a:lvl4pPr>
            <a:lvl5pPr lvl="4" rtl="0" algn="ctr">
              <a:spcBef>
                <a:spcPts val="0"/>
              </a:spcBef>
              <a:spcAft>
                <a:spcPts val="0"/>
              </a:spcAft>
              <a:buClr>
                <a:schemeClr val="lt1"/>
              </a:buClr>
              <a:buSzPts val="5200"/>
              <a:buNone/>
              <a:defRPr sz="5200">
                <a:solidFill>
                  <a:schemeClr val="lt1"/>
                </a:solidFill>
              </a:defRPr>
            </a:lvl5pPr>
            <a:lvl6pPr lvl="5" rtl="0" algn="ctr">
              <a:spcBef>
                <a:spcPts val="0"/>
              </a:spcBef>
              <a:spcAft>
                <a:spcPts val="0"/>
              </a:spcAft>
              <a:buClr>
                <a:schemeClr val="lt1"/>
              </a:buClr>
              <a:buSzPts val="5200"/>
              <a:buNone/>
              <a:defRPr sz="5200">
                <a:solidFill>
                  <a:schemeClr val="lt1"/>
                </a:solidFill>
              </a:defRPr>
            </a:lvl6pPr>
            <a:lvl7pPr lvl="6" rtl="0" algn="ctr">
              <a:spcBef>
                <a:spcPts val="0"/>
              </a:spcBef>
              <a:spcAft>
                <a:spcPts val="0"/>
              </a:spcAft>
              <a:buClr>
                <a:schemeClr val="lt1"/>
              </a:buClr>
              <a:buSzPts val="5200"/>
              <a:buNone/>
              <a:defRPr sz="5200">
                <a:solidFill>
                  <a:schemeClr val="lt1"/>
                </a:solidFill>
              </a:defRPr>
            </a:lvl7pPr>
            <a:lvl8pPr lvl="7" rtl="0" algn="ctr">
              <a:spcBef>
                <a:spcPts val="0"/>
              </a:spcBef>
              <a:spcAft>
                <a:spcPts val="0"/>
              </a:spcAft>
              <a:buClr>
                <a:schemeClr val="lt1"/>
              </a:buClr>
              <a:buSzPts val="5200"/>
              <a:buNone/>
              <a:defRPr sz="5200">
                <a:solidFill>
                  <a:schemeClr val="lt1"/>
                </a:solidFill>
              </a:defRPr>
            </a:lvl8pPr>
            <a:lvl9pPr lvl="8" rtl="0" algn="ctr">
              <a:spcBef>
                <a:spcPts val="0"/>
              </a:spcBef>
              <a:spcAft>
                <a:spcPts val="0"/>
              </a:spcAft>
              <a:buClr>
                <a:schemeClr val="lt1"/>
              </a:buClr>
              <a:buSzPts val="5200"/>
              <a:buNone/>
              <a:defRPr sz="5200">
                <a:solidFill>
                  <a:schemeClr val="lt1"/>
                </a:solidFill>
              </a:defRPr>
            </a:lvl9pPr>
          </a:lstStyle>
          <a:p/>
        </p:txBody>
      </p:sp>
      <p:sp>
        <p:nvSpPr>
          <p:cNvPr id="20" name="Google Shape;20;p3"/>
          <p:cNvSpPr txBox="1"/>
          <p:nvPr>
            <p:ph idx="1" type="subTitle"/>
          </p:nvPr>
        </p:nvSpPr>
        <p:spPr>
          <a:xfrm>
            <a:off x="449318" y="3335683"/>
            <a:ext cx="5268900" cy="570300"/>
          </a:xfrm>
          <a:prstGeom prst="rect">
            <a:avLst/>
          </a:prstGeom>
        </p:spPr>
        <p:txBody>
          <a:bodyPr anchorCtr="0" anchor="t" bIns="91425" lIns="91425" spcFirstLastPara="1" rIns="91425" wrap="square" tIns="91425"/>
          <a:lstStyle>
            <a:lvl1pPr lvl="0" rtl="0">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 name="Google Shape;21;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22" name="Google Shape;22;p3"/>
          <p:cNvPicPr preferRelativeResize="0"/>
          <p:nvPr/>
        </p:nvPicPr>
        <p:blipFill>
          <a:blip r:embed="rId3">
            <a:alphaModFix/>
          </a:blip>
          <a:stretch>
            <a:fillRect/>
          </a:stretch>
        </p:blipFill>
        <p:spPr>
          <a:xfrm>
            <a:off x="370950" y="1316542"/>
            <a:ext cx="1538381" cy="153836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33" name="Shape 133"/>
        <p:cNvGrpSpPr/>
        <p:nvPr/>
      </p:nvGrpSpPr>
      <p:grpSpPr>
        <a:xfrm>
          <a:off x="0" y="0"/>
          <a:ext cx="0" cy="0"/>
          <a:chOff x="0" y="0"/>
          <a:chExt cx="0" cy="0"/>
        </a:xfrm>
      </p:grpSpPr>
      <p:sp>
        <p:nvSpPr>
          <p:cNvPr id="134" name="Google Shape;134;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p:cSld name="TITLE_1">
    <p:bg>
      <p:bgPr>
        <a:blipFill>
          <a:blip r:embed="rId2">
            <a:alphaModFix/>
          </a:blip>
          <a:stretch>
            <a:fillRect/>
          </a:stretch>
        </a:blipFill>
      </p:bgPr>
    </p:bg>
    <p:spTree>
      <p:nvGrpSpPr>
        <p:cNvPr id="135" name="Shape 135"/>
        <p:cNvGrpSpPr/>
        <p:nvPr/>
      </p:nvGrpSpPr>
      <p:grpSpPr>
        <a:xfrm>
          <a:off x="0" y="0"/>
          <a:ext cx="0" cy="0"/>
          <a:chOff x="0" y="0"/>
          <a:chExt cx="0" cy="0"/>
        </a:xfrm>
      </p:grpSpPr>
      <p:sp>
        <p:nvSpPr>
          <p:cNvPr id="136" name="Google Shape;136;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137" name="Google Shape;137;p22"/>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
        <p:nvSpPr>
          <p:cNvPr id="138" name="Google Shape;138;p22"/>
          <p:cNvSpPr txBox="1"/>
          <p:nvPr/>
        </p:nvSpPr>
        <p:spPr>
          <a:xfrm>
            <a:off x="3400600" y="2546450"/>
            <a:ext cx="2342700" cy="524100"/>
          </a:xfrm>
          <a:prstGeom prst="rect">
            <a:avLst/>
          </a:prstGeom>
          <a:solidFill>
            <a:srgbClr val="FFFFFF">
              <a:alpha val="8540"/>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2600"/>
              <a:buFont typeface="Proxima Nova"/>
              <a:buNone/>
            </a:pPr>
            <a:r>
              <a:rPr b="1" lang="en-US" sz="2600">
                <a:solidFill>
                  <a:schemeClr val="lt1"/>
                </a:solidFill>
                <a:latin typeface="Proxima Nova"/>
                <a:ea typeface="Proxima Nova"/>
                <a:cs typeface="Proxima Nova"/>
                <a:sym typeface="Proxima Nova"/>
              </a:rPr>
              <a:t>Thank You</a:t>
            </a:r>
            <a:endParaRPr sz="1400"/>
          </a:p>
        </p:txBody>
      </p:sp>
      <p:sp>
        <p:nvSpPr>
          <p:cNvPr id="139" name="Google Shape;139;p22"/>
          <p:cNvSpPr txBox="1"/>
          <p:nvPr/>
        </p:nvSpPr>
        <p:spPr>
          <a:xfrm>
            <a:off x="2882300" y="3089836"/>
            <a:ext cx="3395400" cy="269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900"/>
              <a:buFont typeface="Proxima Nova"/>
              <a:buNone/>
            </a:pPr>
            <a:r>
              <a:rPr lang="en-US" sz="900">
                <a:solidFill>
                  <a:schemeClr val="lt1"/>
                </a:solidFill>
                <a:latin typeface="Proxima Nova"/>
                <a:ea typeface="Proxima Nova"/>
                <a:cs typeface="Proxima Nova"/>
                <a:sym typeface="Proxima Nova"/>
              </a:rPr>
              <a:t>For more information go to www.alice.org</a:t>
            </a:r>
            <a:endParaRPr sz="900">
              <a:solidFill>
                <a:schemeClr val="lt1"/>
              </a:solidFill>
              <a:latin typeface="Proxima Nova"/>
              <a:ea typeface="Proxima Nova"/>
              <a:cs typeface="Proxima Nova"/>
              <a:sym typeface="Proxima Nov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
  <p:cSld name="TITLE_1_1">
    <p:bg>
      <p:bgPr>
        <a:blipFill>
          <a:blip r:embed="rId2">
            <a:alphaModFix/>
          </a:blip>
          <a:stretch>
            <a:fillRect/>
          </a:stretch>
        </a:blipFill>
      </p:bgPr>
    </p:bg>
    <p:spTree>
      <p:nvGrpSpPr>
        <p:cNvPr id="140" name="Shape 140"/>
        <p:cNvGrpSpPr/>
        <p:nvPr/>
      </p:nvGrpSpPr>
      <p:grpSpPr>
        <a:xfrm>
          <a:off x="0" y="0"/>
          <a:ext cx="0" cy="0"/>
          <a:chOff x="0" y="0"/>
          <a:chExt cx="0" cy="0"/>
        </a:xfrm>
      </p:grpSpPr>
      <p:sp>
        <p:nvSpPr>
          <p:cNvPr id="141" name="Google Shape;141;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142" name="Google Shape;142;p23"/>
          <p:cNvPicPr preferRelativeResize="0"/>
          <p:nvPr/>
        </p:nvPicPr>
        <p:blipFill>
          <a:blip r:embed="rId3">
            <a:alphaModFix/>
          </a:blip>
          <a:stretch>
            <a:fillRect/>
          </a:stretch>
        </p:blipFill>
        <p:spPr>
          <a:xfrm>
            <a:off x="370950" y="1316542"/>
            <a:ext cx="1538381" cy="1538363"/>
          </a:xfrm>
          <a:prstGeom prst="rect">
            <a:avLst/>
          </a:prstGeom>
          <a:noFill/>
          <a:ln>
            <a:noFill/>
          </a:ln>
        </p:spPr>
      </p:pic>
      <p:sp>
        <p:nvSpPr>
          <p:cNvPr id="143" name="Google Shape;143;p23"/>
          <p:cNvSpPr txBox="1"/>
          <p:nvPr/>
        </p:nvSpPr>
        <p:spPr>
          <a:xfrm>
            <a:off x="429050" y="2716278"/>
            <a:ext cx="3918900" cy="68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US" sz="3600">
                <a:solidFill>
                  <a:schemeClr val="lt1"/>
                </a:solidFill>
                <a:latin typeface="Proxima Nova"/>
                <a:ea typeface="Proxima Nova"/>
                <a:cs typeface="Proxima Nova"/>
                <a:sym typeface="Proxima Nova"/>
              </a:rPr>
              <a:t>Thank You !</a:t>
            </a:r>
            <a:endParaRPr b="1" sz="3600">
              <a:solidFill>
                <a:schemeClr val="lt1"/>
              </a:solidFill>
              <a:latin typeface="Proxima Nova"/>
              <a:ea typeface="Proxima Nova"/>
              <a:cs typeface="Proxima Nova"/>
              <a:sym typeface="Proxima Nova"/>
            </a:endParaRPr>
          </a:p>
        </p:txBody>
      </p:sp>
      <p:sp>
        <p:nvSpPr>
          <p:cNvPr id="144" name="Google Shape;144;p23"/>
          <p:cNvSpPr txBox="1"/>
          <p:nvPr/>
        </p:nvSpPr>
        <p:spPr>
          <a:xfrm>
            <a:off x="480280" y="3318512"/>
            <a:ext cx="4956300" cy="5124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US" sz="1000">
                <a:solidFill>
                  <a:srgbClr val="FFFFFF"/>
                </a:solidFill>
                <a:latin typeface="Proxima Nova"/>
                <a:ea typeface="Proxima Nova"/>
                <a:cs typeface="Proxima Nova"/>
                <a:sym typeface="Proxima Nova"/>
              </a:rPr>
              <a:t>For more information go to www.alice.org</a:t>
            </a:r>
            <a:endParaRPr sz="10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1">
  <p:cSld name="TITLE_1_2">
    <p:bg>
      <p:bgPr>
        <a:blipFill>
          <a:blip r:embed="rId2">
            <a:alphaModFix/>
          </a:blip>
          <a:stretch>
            <a:fillRect/>
          </a:stretch>
        </a:blipFill>
      </p:bgPr>
    </p:bg>
    <p:spTree>
      <p:nvGrpSpPr>
        <p:cNvPr id="145" name="Shape 145"/>
        <p:cNvGrpSpPr/>
        <p:nvPr/>
      </p:nvGrpSpPr>
      <p:grpSpPr>
        <a:xfrm>
          <a:off x="0" y="0"/>
          <a:ext cx="0" cy="0"/>
          <a:chOff x="0" y="0"/>
          <a:chExt cx="0" cy="0"/>
        </a:xfrm>
      </p:grpSpPr>
      <p:sp>
        <p:nvSpPr>
          <p:cNvPr id="146" name="Google Shape;146;p24"/>
          <p:cNvSpPr txBox="1"/>
          <p:nvPr/>
        </p:nvSpPr>
        <p:spPr>
          <a:xfrm>
            <a:off x="2117800" y="3001466"/>
            <a:ext cx="4752600" cy="46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000"/>
              <a:buFont typeface="Proxima Nova"/>
              <a:buNone/>
            </a:pPr>
            <a:r>
              <a:rPr b="1" lang="en-US" sz="3000">
                <a:solidFill>
                  <a:srgbClr val="FFFFFF"/>
                </a:solidFill>
                <a:latin typeface="Proxima Nova"/>
                <a:ea typeface="Proxima Nova"/>
                <a:cs typeface="Proxima Nova"/>
                <a:sym typeface="Proxima Nova"/>
              </a:rPr>
              <a:t>Thank You</a:t>
            </a:r>
            <a:endParaRPr sz="1400"/>
          </a:p>
        </p:txBody>
      </p:sp>
      <p:sp>
        <p:nvSpPr>
          <p:cNvPr id="147" name="Google Shape;147;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148" name="Google Shape;148;p24"/>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149" name="Google Shape;149;p24"/>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
        <p:nvSpPr>
          <p:cNvPr id="150" name="Google Shape;150;p24"/>
          <p:cNvSpPr txBox="1"/>
          <p:nvPr/>
        </p:nvSpPr>
        <p:spPr>
          <a:xfrm>
            <a:off x="2112511" y="3532323"/>
            <a:ext cx="4778700" cy="1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Proxima Nova"/>
              <a:buNone/>
            </a:pPr>
            <a:r>
              <a:rPr lang="en-US" sz="900">
                <a:solidFill>
                  <a:srgbClr val="FFFFFF"/>
                </a:solidFill>
                <a:latin typeface="Proxima Nova"/>
                <a:ea typeface="Proxima Nova"/>
                <a:cs typeface="Proxima Nova"/>
                <a:sym typeface="Proxima Nova"/>
              </a:rPr>
              <a:t>For more information go to www.alice.org</a:t>
            </a:r>
            <a:endParaRPr sz="9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51" name="Shape 151"/>
        <p:cNvGrpSpPr/>
        <p:nvPr/>
      </p:nvGrpSpPr>
      <p:grpSpPr>
        <a:xfrm>
          <a:off x="0" y="0"/>
          <a:ext cx="0" cy="0"/>
          <a:chOff x="0" y="0"/>
          <a:chExt cx="0" cy="0"/>
        </a:xfrm>
      </p:grpSpPr>
      <p:sp>
        <p:nvSpPr>
          <p:cNvPr id="152" name="Google Shape;152;p25"/>
          <p:cNvSpPr txBox="1"/>
          <p:nvPr>
            <p:ph type="title"/>
          </p:nvPr>
        </p:nvSpPr>
        <p:spPr>
          <a:xfrm>
            <a:off x="457200" y="91678"/>
            <a:ext cx="7543800" cy="971700"/>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3000"/>
              <a:buNone/>
              <a:defRPr b="1" i="0" sz="3900" u="none" cap="none" strike="noStrike">
                <a:solidFill>
                  <a:schemeClr val="dk2"/>
                </a:solidFill>
                <a:latin typeface="Arial"/>
                <a:ea typeface="Arial"/>
                <a:cs typeface="Arial"/>
                <a:sym typeface="Arial"/>
              </a:defRPr>
            </a:lvl1pPr>
            <a:lvl2pPr indent="0" lvl="1"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2pPr>
            <a:lvl3pPr indent="0" lvl="2"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3pPr>
            <a:lvl4pPr indent="0" lvl="3"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4pPr>
            <a:lvl5pPr indent="0" lvl="4"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5pPr>
            <a:lvl6pPr indent="-12700" lvl="5" marL="45720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6pPr>
            <a:lvl7pPr indent="-12700" lvl="6" marL="91440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7pPr>
            <a:lvl8pPr indent="-12700" lvl="7" marL="137160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8pPr>
            <a:lvl9pPr indent="-12700" lvl="8" marL="182880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9pPr>
          </a:lstStyle>
          <a:p/>
        </p:txBody>
      </p:sp>
      <p:sp>
        <p:nvSpPr>
          <p:cNvPr id="153" name="Google Shape;153;p25"/>
          <p:cNvSpPr txBox="1"/>
          <p:nvPr>
            <p:ph idx="1" type="body"/>
          </p:nvPr>
        </p:nvSpPr>
        <p:spPr>
          <a:xfrm>
            <a:off x="457200" y="1289446"/>
            <a:ext cx="8229600" cy="3308700"/>
          </a:xfrm>
          <a:prstGeom prst="rect">
            <a:avLst/>
          </a:prstGeom>
          <a:noFill/>
          <a:ln>
            <a:noFill/>
          </a:ln>
        </p:spPr>
        <p:txBody>
          <a:bodyPr anchorCtr="0" anchor="t" bIns="91425" lIns="91425" spcFirstLastPara="1" rIns="91425" wrap="square" tIns="91425"/>
          <a:lstStyle>
            <a:lvl1pPr indent="-361950" lvl="0" marL="457200" marR="0" rtl="0" algn="l">
              <a:spcBef>
                <a:spcPts val="600"/>
              </a:spcBef>
              <a:spcAft>
                <a:spcPts val="0"/>
              </a:spcAft>
              <a:buClr>
                <a:schemeClr val="dk2"/>
              </a:buClr>
              <a:buSzPts val="2100"/>
              <a:buFont typeface="Noto Sans Symbols"/>
              <a:buChar char="●"/>
              <a:defRPr b="0" i="0" sz="3000" u="none" cap="none" strike="noStrike">
                <a:solidFill>
                  <a:schemeClr val="dk1"/>
                </a:solidFill>
                <a:latin typeface="Arial"/>
                <a:ea typeface="Arial"/>
                <a:cs typeface="Arial"/>
                <a:sym typeface="Arial"/>
              </a:defRPr>
            </a:lvl1pPr>
            <a:lvl2pPr indent="-342900" lvl="1" marL="914400" marR="0" rtl="0" algn="l">
              <a:spcBef>
                <a:spcPts val="500"/>
              </a:spcBef>
              <a:spcAft>
                <a:spcPts val="0"/>
              </a:spcAft>
              <a:buClr>
                <a:schemeClr val="accent2"/>
              </a:buClr>
              <a:buSzPts val="1800"/>
              <a:buFont typeface="Noto Sans Symbols"/>
              <a:buChar char="●"/>
              <a:defRPr b="0" i="0" sz="2600" u="none" cap="none" strike="noStrike">
                <a:solidFill>
                  <a:schemeClr val="dk1"/>
                </a:solidFill>
                <a:latin typeface="Arial"/>
                <a:ea typeface="Arial"/>
                <a:cs typeface="Arial"/>
                <a:sym typeface="Arial"/>
              </a:defRPr>
            </a:lvl2pPr>
            <a:lvl3pPr indent="-330200" lvl="2" marL="1371600" marR="0" rtl="0" algn="l">
              <a:spcBef>
                <a:spcPts val="500"/>
              </a:spcBef>
              <a:spcAft>
                <a:spcPts val="0"/>
              </a:spcAft>
              <a:buClr>
                <a:schemeClr val="accent1"/>
              </a:buClr>
              <a:buSzPts val="1600"/>
              <a:buFont typeface="Noto Sans Symbols"/>
              <a:buChar char="●"/>
              <a:defRPr b="0" i="0" sz="2300" u="none" cap="none" strike="noStrike">
                <a:solidFill>
                  <a:schemeClr val="dk1"/>
                </a:solidFill>
                <a:latin typeface="Arial"/>
                <a:ea typeface="Arial"/>
                <a:cs typeface="Arial"/>
                <a:sym typeface="Arial"/>
              </a:defRPr>
            </a:lvl3pPr>
            <a:lvl4pPr indent="-323850" lvl="3" marL="1828800" marR="0" rtl="0" algn="l">
              <a:spcBef>
                <a:spcPts val="400"/>
              </a:spcBef>
              <a:spcAft>
                <a:spcPts val="0"/>
              </a:spcAft>
              <a:buClr>
                <a:schemeClr val="dk2"/>
              </a:buClr>
              <a:buSzPts val="1500"/>
              <a:buFont typeface="Noto Sans Symbols"/>
              <a:buChar char="▪"/>
              <a:defRPr b="0" i="0" sz="2000" u="none" cap="none" strike="noStrike">
                <a:solidFill>
                  <a:schemeClr val="dk1"/>
                </a:solidFill>
                <a:latin typeface="Arial"/>
                <a:ea typeface="Arial"/>
                <a:cs typeface="Arial"/>
                <a:sym typeface="Arial"/>
              </a:defRPr>
            </a:lvl4pPr>
            <a:lvl5pPr indent="-330200" lvl="4" marL="22860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5pPr>
            <a:lvl6pPr indent="-330200" lvl="5" marL="27432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6pPr>
            <a:lvl7pPr indent="-330200" lvl="6" marL="32004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7pPr>
            <a:lvl8pPr indent="-330200" lvl="7" marL="36576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8pPr>
            <a:lvl9pPr indent="-330200" lvl="8" marL="41148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9pPr>
          </a:lstStyle>
          <a:p/>
        </p:txBody>
      </p:sp>
      <p:sp>
        <p:nvSpPr>
          <p:cNvPr id="154" name="Google Shape;154;p25"/>
          <p:cNvSpPr txBox="1"/>
          <p:nvPr>
            <p:ph idx="10" type="dt"/>
          </p:nvPr>
        </p:nvSpPr>
        <p:spPr>
          <a:xfrm>
            <a:off x="457200" y="4686300"/>
            <a:ext cx="2133600" cy="3429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indent="0" lvl="1" marL="4445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017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589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161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733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1877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593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3881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5" name="Google Shape;155;p25"/>
          <p:cNvSpPr txBox="1"/>
          <p:nvPr>
            <p:ph idx="11" type="ftr"/>
          </p:nvPr>
        </p:nvSpPr>
        <p:spPr>
          <a:xfrm>
            <a:off x="3124200" y="4686300"/>
            <a:ext cx="2895600" cy="3429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indent="0" lvl="1" marL="4445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017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589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161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733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1877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593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3881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6" name="Google Shape;156;p25"/>
          <p:cNvSpPr txBox="1"/>
          <p:nvPr>
            <p:ph idx="12" type="sldNum"/>
          </p:nvPr>
        </p:nvSpPr>
        <p:spPr>
          <a:xfrm>
            <a:off x="6553200" y="4686300"/>
            <a:ext cx="2133600" cy="342900"/>
          </a:xfrm>
          <a:prstGeom prst="rect">
            <a:avLst/>
          </a:prstGeom>
          <a:noFill/>
          <a:ln>
            <a:noFill/>
          </a:ln>
        </p:spPr>
        <p:txBody>
          <a:bodyPr anchorCtr="0" anchor="t" bIns="45650" lIns="91300" spcFirstLastPara="1" rIns="91300" wrap="square" tIns="45650">
            <a:noAutofit/>
          </a:bodyPr>
          <a:lstStyle>
            <a:lvl1pPr indent="0" lvl="0"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solidFill>
                <a:schemeClr val="dk2"/>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ontent" type="txAndObj">
  <p:cSld name="TEXT_AND_OBJECT">
    <p:spTree>
      <p:nvGrpSpPr>
        <p:cNvPr id="157" name="Shape 157"/>
        <p:cNvGrpSpPr/>
        <p:nvPr/>
      </p:nvGrpSpPr>
      <p:grpSpPr>
        <a:xfrm>
          <a:off x="0" y="0"/>
          <a:ext cx="0" cy="0"/>
          <a:chOff x="0" y="0"/>
          <a:chExt cx="0" cy="0"/>
        </a:xfrm>
      </p:grpSpPr>
      <p:sp>
        <p:nvSpPr>
          <p:cNvPr id="158" name="Google Shape;158;p26"/>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3000"/>
              <a:buNone/>
              <a:defRPr b="1" i="0" sz="3900" u="none" cap="none" strike="noStrike">
                <a:solidFill>
                  <a:schemeClr val="dk2"/>
                </a:solidFill>
                <a:latin typeface="Arial"/>
                <a:ea typeface="Arial"/>
                <a:cs typeface="Arial"/>
                <a:sym typeface="Arial"/>
              </a:defRPr>
            </a:lvl1pPr>
            <a:lvl2pPr indent="0" lvl="1"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2pPr>
            <a:lvl3pPr indent="0" lvl="2"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3pPr>
            <a:lvl4pPr indent="0" lvl="3"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4pPr>
            <a:lvl5pPr indent="0" lvl="4"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5pPr>
            <a:lvl6pPr indent="-12700" lvl="5" marL="45720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6pPr>
            <a:lvl7pPr indent="-12700" lvl="6" marL="91440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7pPr>
            <a:lvl8pPr indent="-12700" lvl="7" marL="137160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8pPr>
            <a:lvl9pPr indent="-12700" lvl="8" marL="182880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9pPr>
          </a:lstStyle>
          <a:p/>
        </p:txBody>
      </p:sp>
      <p:sp>
        <p:nvSpPr>
          <p:cNvPr id="159" name="Google Shape;159;p26"/>
          <p:cNvSpPr txBox="1"/>
          <p:nvPr>
            <p:ph idx="1" type="body"/>
          </p:nvPr>
        </p:nvSpPr>
        <p:spPr>
          <a:xfrm>
            <a:off x="346075" y="1200150"/>
            <a:ext cx="4094100" cy="3591000"/>
          </a:xfrm>
          <a:prstGeom prst="rect">
            <a:avLst/>
          </a:prstGeom>
          <a:noFill/>
          <a:ln>
            <a:noFill/>
          </a:ln>
        </p:spPr>
        <p:txBody>
          <a:bodyPr anchorCtr="0" anchor="t" bIns="91425" lIns="91425" spcFirstLastPara="1" rIns="91425" wrap="square" tIns="91425"/>
          <a:lstStyle>
            <a:lvl1pPr indent="-361950" lvl="0" marL="457200" marR="0" rtl="0" algn="l">
              <a:spcBef>
                <a:spcPts val="600"/>
              </a:spcBef>
              <a:spcAft>
                <a:spcPts val="0"/>
              </a:spcAft>
              <a:buClr>
                <a:schemeClr val="dk2"/>
              </a:buClr>
              <a:buSzPts val="2100"/>
              <a:buFont typeface="Noto Sans Symbols"/>
              <a:buChar char="●"/>
              <a:defRPr b="0" i="0" sz="3000" u="none" cap="none" strike="noStrike">
                <a:solidFill>
                  <a:schemeClr val="dk1"/>
                </a:solidFill>
                <a:latin typeface="Arial"/>
                <a:ea typeface="Arial"/>
                <a:cs typeface="Arial"/>
                <a:sym typeface="Arial"/>
              </a:defRPr>
            </a:lvl1pPr>
            <a:lvl2pPr indent="-342900" lvl="1" marL="914400" marR="0" rtl="0" algn="l">
              <a:spcBef>
                <a:spcPts val="500"/>
              </a:spcBef>
              <a:spcAft>
                <a:spcPts val="0"/>
              </a:spcAft>
              <a:buClr>
                <a:schemeClr val="accent2"/>
              </a:buClr>
              <a:buSzPts val="1800"/>
              <a:buFont typeface="Noto Sans Symbols"/>
              <a:buChar char="●"/>
              <a:defRPr b="0" i="0" sz="2600" u="none" cap="none" strike="noStrike">
                <a:solidFill>
                  <a:schemeClr val="dk1"/>
                </a:solidFill>
                <a:latin typeface="Arial"/>
                <a:ea typeface="Arial"/>
                <a:cs typeface="Arial"/>
                <a:sym typeface="Arial"/>
              </a:defRPr>
            </a:lvl2pPr>
            <a:lvl3pPr indent="-330200" lvl="2" marL="1371600" marR="0" rtl="0" algn="l">
              <a:spcBef>
                <a:spcPts val="500"/>
              </a:spcBef>
              <a:spcAft>
                <a:spcPts val="0"/>
              </a:spcAft>
              <a:buClr>
                <a:schemeClr val="accent1"/>
              </a:buClr>
              <a:buSzPts val="1600"/>
              <a:buFont typeface="Noto Sans Symbols"/>
              <a:buChar char="●"/>
              <a:defRPr b="0" i="0" sz="2300" u="none" cap="none" strike="noStrike">
                <a:solidFill>
                  <a:schemeClr val="dk1"/>
                </a:solidFill>
                <a:latin typeface="Arial"/>
                <a:ea typeface="Arial"/>
                <a:cs typeface="Arial"/>
                <a:sym typeface="Arial"/>
              </a:defRPr>
            </a:lvl3pPr>
            <a:lvl4pPr indent="-323850" lvl="3" marL="1828800" marR="0" rtl="0" algn="l">
              <a:spcBef>
                <a:spcPts val="400"/>
              </a:spcBef>
              <a:spcAft>
                <a:spcPts val="0"/>
              </a:spcAft>
              <a:buClr>
                <a:schemeClr val="dk2"/>
              </a:buClr>
              <a:buSzPts val="1500"/>
              <a:buFont typeface="Noto Sans Symbols"/>
              <a:buChar char="▪"/>
              <a:defRPr b="0" i="0" sz="2000" u="none" cap="none" strike="noStrike">
                <a:solidFill>
                  <a:schemeClr val="dk1"/>
                </a:solidFill>
                <a:latin typeface="Arial"/>
                <a:ea typeface="Arial"/>
                <a:cs typeface="Arial"/>
                <a:sym typeface="Arial"/>
              </a:defRPr>
            </a:lvl4pPr>
            <a:lvl5pPr indent="-330200" lvl="4" marL="22860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5pPr>
            <a:lvl6pPr indent="-330200" lvl="5" marL="27432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6pPr>
            <a:lvl7pPr indent="-330200" lvl="6" marL="32004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7pPr>
            <a:lvl8pPr indent="-330200" lvl="7" marL="36576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8pPr>
            <a:lvl9pPr indent="-330200" lvl="8" marL="41148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9pPr>
          </a:lstStyle>
          <a:p/>
        </p:txBody>
      </p:sp>
      <p:sp>
        <p:nvSpPr>
          <p:cNvPr id="160" name="Google Shape;160;p26"/>
          <p:cNvSpPr txBox="1"/>
          <p:nvPr>
            <p:ph idx="2" type="body"/>
          </p:nvPr>
        </p:nvSpPr>
        <p:spPr>
          <a:xfrm>
            <a:off x="4592638" y="1200150"/>
            <a:ext cx="4094100" cy="3591000"/>
          </a:xfrm>
          <a:prstGeom prst="rect">
            <a:avLst/>
          </a:prstGeom>
          <a:noFill/>
          <a:ln>
            <a:noFill/>
          </a:ln>
        </p:spPr>
        <p:txBody>
          <a:bodyPr anchorCtr="0" anchor="t" bIns="91425" lIns="91425" spcFirstLastPara="1" rIns="91425" wrap="square" tIns="91425"/>
          <a:lstStyle>
            <a:lvl1pPr indent="-361950" lvl="0" marL="457200" marR="0" rtl="0" algn="l">
              <a:spcBef>
                <a:spcPts val="600"/>
              </a:spcBef>
              <a:spcAft>
                <a:spcPts val="0"/>
              </a:spcAft>
              <a:buClr>
                <a:schemeClr val="dk2"/>
              </a:buClr>
              <a:buSzPts val="2100"/>
              <a:buFont typeface="Noto Sans Symbols"/>
              <a:buChar char="●"/>
              <a:defRPr b="0" i="0" sz="3000" u="none" cap="none" strike="noStrike">
                <a:solidFill>
                  <a:schemeClr val="dk1"/>
                </a:solidFill>
                <a:latin typeface="Arial"/>
                <a:ea typeface="Arial"/>
                <a:cs typeface="Arial"/>
                <a:sym typeface="Arial"/>
              </a:defRPr>
            </a:lvl1pPr>
            <a:lvl2pPr indent="-342900" lvl="1" marL="914400" marR="0" rtl="0" algn="l">
              <a:spcBef>
                <a:spcPts val="500"/>
              </a:spcBef>
              <a:spcAft>
                <a:spcPts val="0"/>
              </a:spcAft>
              <a:buClr>
                <a:schemeClr val="accent2"/>
              </a:buClr>
              <a:buSzPts val="1800"/>
              <a:buFont typeface="Noto Sans Symbols"/>
              <a:buChar char="●"/>
              <a:defRPr b="0" i="0" sz="2600" u="none" cap="none" strike="noStrike">
                <a:solidFill>
                  <a:schemeClr val="dk1"/>
                </a:solidFill>
                <a:latin typeface="Arial"/>
                <a:ea typeface="Arial"/>
                <a:cs typeface="Arial"/>
                <a:sym typeface="Arial"/>
              </a:defRPr>
            </a:lvl2pPr>
            <a:lvl3pPr indent="-330200" lvl="2" marL="1371600" marR="0" rtl="0" algn="l">
              <a:spcBef>
                <a:spcPts val="500"/>
              </a:spcBef>
              <a:spcAft>
                <a:spcPts val="0"/>
              </a:spcAft>
              <a:buClr>
                <a:schemeClr val="accent1"/>
              </a:buClr>
              <a:buSzPts val="1600"/>
              <a:buFont typeface="Noto Sans Symbols"/>
              <a:buChar char="●"/>
              <a:defRPr b="0" i="0" sz="2300" u="none" cap="none" strike="noStrike">
                <a:solidFill>
                  <a:schemeClr val="dk1"/>
                </a:solidFill>
                <a:latin typeface="Arial"/>
                <a:ea typeface="Arial"/>
                <a:cs typeface="Arial"/>
                <a:sym typeface="Arial"/>
              </a:defRPr>
            </a:lvl3pPr>
            <a:lvl4pPr indent="-323850" lvl="3" marL="1828800" marR="0" rtl="0" algn="l">
              <a:spcBef>
                <a:spcPts val="400"/>
              </a:spcBef>
              <a:spcAft>
                <a:spcPts val="0"/>
              </a:spcAft>
              <a:buClr>
                <a:schemeClr val="dk2"/>
              </a:buClr>
              <a:buSzPts val="1500"/>
              <a:buFont typeface="Noto Sans Symbols"/>
              <a:buChar char="▪"/>
              <a:defRPr b="0" i="0" sz="2000" u="none" cap="none" strike="noStrike">
                <a:solidFill>
                  <a:schemeClr val="dk1"/>
                </a:solidFill>
                <a:latin typeface="Arial"/>
                <a:ea typeface="Arial"/>
                <a:cs typeface="Arial"/>
                <a:sym typeface="Arial"/>
              </a:defRPr>
            </a:lvl4pPr>
            <a:lvl5pPr indent="-330200" lvl="4" marL="22860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5pPr>
            <a:lvl6pPr indent="-330200" lvl="5" marL="27432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6pPr>
            <a:lvl7pPr indent="-330200" lvl="6" marL="32004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7pPr>
            <a:lvl8pPr indent="-330200" lvl="7" marL="36576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8pPr>
            <a:lvl9pPr indent="-330200" lvl="8" marL="41148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_HEADER_3">
    <p:spTree>
      <p:nvGrpSpPr>
        <p:cNvPr id="161" name="Shape 161"/>
        <p:cNvGrpSpPr/>
        <p:nvPr/>
      </p:nvGrpSpPr>
      <p:grpSpPr>
        <a:xfrm>
          <a:off x="0" y="0"/>
          <a:ext cx="0" cy="0"/>
          <a:chOff x="0" y="0"/>
          <a:chExt cx="0" cy="0"/>
        </a:xfrm>
      </p:grpSpPr>
      <p:sp>
        <p:nvSpPr>
          <p:cNvPr id="162" name="Google Shape;162;p27"/>
          <p:cNvSpPr txBox="1"/>
          <p:nvPr>
            <p:ph type="title"/>
          </p:nvPr>
        </p:nvSpPr>
        <p:spPr>
          <a:xfrm>
            <a:off x="723035" y="3105150"/>
            <a:ext cx="7771500" cy="1022100"/>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3000"/>
              <a:buNone/>
              <a:defRPr b="1" i="0" sz="2600" u="none" cap="none" strike="noStrike">
                <a:solidFill>
                  <a:srgbClr val="38BBF2"/>
                </a:solidFill>
                <a:latin typeface="Calibri"/>
                <a:ea typeface="Calibri"/>
                <a:cs typeface="Calibri"/>
                <a:sym typeface="Calibri"/>
              </a:defRPr>
            </a:lvl1pPr>
            <a:lvl2pPr indent="0" lvl="1" marL="0" marR="0" rtl="0" algn="l">
              <a:spcBef>
                <a:spcPts val="0"/>
              </a:spcBef>
              <a:spcAft>
                <a:spcPts val="0"/>
              </a:spcAft>
              <a:buSzPts val="2800"/>
              <a:buNone/>
              <a:defRPr b="1" i="0" sz="2800" u="none" cap="none" strike="noStrike">
                <a:solidFill>
                  <a:schemeClr val="dk2"/>
                </a:solidFill>
                <a:latin typeface="Arial"/>
                <a:ea typeface="Arial"/>
                <a:cs typeface="Arial"/>
                <a:sym typeface="Arial"/>
              </a:defRPr>
            </a:lvl2pPr>
            <a:lvl3pPr indent="0" lvl="2" marL="0" marR="0" rtl="0" algn="l">
              <a:spcBef>
                <a:spcPts val="0"/>
              </a:spcBef>
              <a:spcAft>
                <a:spcPts val="0"/>
              </a:spcAft>
              <a:buSzPts val="2800"/>
              <a:buNone/>
              <a:defRPr b="1" i="0" sz="2800" u="none" cap="none" strike="noStrike">
                <a:solidFill>
                  <a:schemeClr val="dk2"/>
                </a:solidFill>
                <a:latin typeface="Arial"/>
                <a:ea typeface="Arial"/>
                <a:cs typeface="Arial"/>
                <a:sym typeface="Arial"/>
              </a:defRPr>
            </a:lvl3pPr>
            <a:lvl4pPr indent="0" lvl="3" marL="0" marR="0" rtl="0" algn="l">
              <a:spcBef>
                <a:spcPts val="0"/>
              </a:spcBef>
              <a:spcAft>
                <a:spcPts val="0"/>
              </a:spcAft>
              <a:buSzPts val="2800"/>
              <a:buNone/>
              <a:defRPr b="1" i="0" sz="2800" u="none" cap="none" strike="noStrike">
                <a:solidFill>
                  <a:schemeClr val="dk2"/>
                </a:solidFill>
                <a:latin typeface="Arial"/>
                <a:ea typeface="Arial"/>
                <a:cs typeface="Arial"/>
                <a:sym typeface="Arial"/>
              </a:defRPr>
            </a:lvl4pPr>
            <a:lvl5pPr indent="0" lvl="4" marL="0" marR="0" rtl="0" algn="l">
              <a:spcBef>
                <a:spcPts val="0"/>
              </a:spcBef>
              <a:spcAft>
                <a:spcPts val="0"/>
              </a:spcAft>
              <a:buSzPts val="2800"/>
              <a:buNone/>
              <a:defRPr b="1" i="0" sz="2800" u="none" cap="none" strike="noStrike">
                <a:solidFill>
                  <a:schemeClr val="dk2"/>
                </a:solidFill>
                <a:latin typeface="Arial"/>
                <a:ea typeface="Arial"/>
                <a:cs typeface="Arial"/>
                <a:sym typeface="Arial"/>
              </a:defRPr>
            </a:lvl5pPr>
            <a:lvl6pPr indent="-10429" lvl="5" marL="302529" marR="0" rtl="0" algn="l">
              <a:spcBef>
                <a:spcPts val="0"/>
              </a:spcBef>
              <a:spcAft>
                <a:spcPts val="0"/>
              </a:spcAft>
              <a:buSzPts val="2800"/>
              <a:buNone/>
              <a:defRPr b="1" i="0" sz="2800" u="none" cap="none" strike="noStrike">
                <a:solidFill>
                  <a:schemeClr val="dk2"/>
                </a:solidFill>
                <a:latin typeface="Arial"/>
                <a:ea typeface="Arial"/>
                <a:cs typeface="Arial"/>
                <a:sym typeface="Arial"/>
              </a:defRPr>
            </a:lvl6pPr>
            <a:lvl7pPr indent="-8158" lvl="6" marL="605058" marR="0" rtl="0" algn="l">
              <a:spcBef>
                <a:spcPts val="0"/>
              </a:spcBef>
              <a:spcAft>
                <a:spcPts val="0"/>
              </a:spcAft>
              <a:buSzPts val="2800"/>
              <a:buNone/>
              <a:defRPr b="1" i="0" sz="2800" u="none" cap="none" strike="noStrike">
                <a:solidFill>
                  <a:schemeClr val="dk2"/>
                </a:solidFill>
                <a:latin typeface="Arial"/>
                <a:ea typeface="Arial"/>
                <a:cs typeface="Arial"/>
                <a:sym typeface="Arial"/>
              </a:defRPr>
            </a:lvl7pPr>
            <a:lvl8pPr indent="-5887" lvl="7" marL="907587" marR="0" rtl="0" algn="l">
              <a:spcBef>
                <a:spcPts val="0"/>
              </a:spcBef>
              <a:spcAft>
                <a:spcPts val="0"/>
              </a:spcAft>
              <a:buSzPts val="2800"/>
              <a:buNone/>
              <a:defRPr b="1" i="0" sz="2800" u="none" cap="none" strike="noStrike">
                <a:solidFill>
                  <a:schemeClr val="dk2"/>
                </a:solidFill>
                <a:latin typeface="Arial"/>
                <a:ea typeface="Arial"/>
                <a:cs typeface="Arial"/>
                <a:sym typeface="Arial"/>
              </a:defRPr>
            </a:lvl8pPr>
            <a:lvl9pPr indent="-3616" lvl="8" marL="1210116" marR="0" rtl="0" algn="l">
              <a:spcBef>
                <a:spcPts val="0"/>
              </a:spcBef>
              <a:spcAft>
                <a:spcPts val="0"/>
              </a:spcAft>
              <a:buSzPts val="2800"/>
              <a:buNone/>
              <a:defRPr b="1" i="0" sz="2800" u="none" cap="none" strike="noStrike">
                <a:solidFill>
                  <a:schemeClr val="dk2"/>
                </a:solidFill>
                <a:latin typeface="Arial"/>
                <a:ea typeface="Arial"/>
                <a:cs typeface="Arial"/>
                <a:sym typeface="Arial"/>
              </a:defRPr>
            </a:lvl9pPr>
          </a:lstStyle>
          <a:p/>
        </p:txBody>
      </p:sp>
      <p:sp>
        <p:nvSpPr>
          <p:cNvPr id="163" name="Google Shape;163;p27"/>
          <p:cNvSpPr txBox="1"/>
          <p:nvPr>
            <p:ph idx="1" type="body"/>
          </p:nvPr>
        </p:nvSpPr>
        <p:spPr>
          <a:xfrm>
            <a:off x="723035" y="1965069"/>
            <a:ext cx="7771500" cy="1125000"/>
          </a:xfrm>
          <a:prstGeom prst="rect">
            <a:avLst/>
          </a:prstGeom>
          <a:noFill/>
          <a:ln>
            <a:noFill/>
          </a:ln>
        </p:spPr>
        <p:txBody>
          <a:bodyPr anchorCtr="0" anchor="ctr" bIns="91425" lIns="91425" spcFirstLastPara="1" rIns="91425" wrap="square" tIns="91425"/>
          <a:lstStyle>
            <a:lvl1pPr indent="-228600" lvl="0" marL="457200" marR="0" rtl="0" algn="l">
              <a:spcBef>
                <a:spcPts val="840"/>
              </a:spcBef>
              <a:spcAft>
                <a:spcPts val="0"/>
              </a:spcAft>
              <a:buClr>
                <a:srgbClr val="38BBF2"/>
              </a:buClr>
              <a:buSzPts val="1800"/>
              <a:buFont typeface="Arial"/>
              <a:buNone/>
              <a:defRPr b="1" i="0" sz="4200" u="none" cap="none" strike="noStrike">
                <a:solidFill>
                  <a:srgbClr val="004162"/>
                </a:solidFill>
                <a:latin typeface="Calibri"/>
                <a:ea typeface="Calibri"/>
                <a:cs typeface="Calibri"/>
                <a:sym typeface="Calibri"/>
              </a:defRPr>
            </a:lvl1pPr>
            <a:lvl2pPr indent="-228600" lvl="1" marL="914400" marR="0" rtl="0" algn="l">
              <a:spcBef>
                <a:spcPts val="240"/>
              </a:spcBef>
              <a:spcAft>
                <a:spcPts val="0"/>
              </a:spcAft>
              <a:buClr>
                <a:srgbClr val="38BBF2"/>
              </a:buClr>
              <a:buSzPts val="1400"/>
              <a:buFont typeface="Arial"/>
              <a:buNone/>
              <a:defRPr b="0" i="0" sz="1200" u="none" cap="none" strike="noStrike">
                <a:solidFill>
                  <a:srgbClr val="38BBF2"/>
                </a:solidFill>
                <a:latin typeface="Arial"/>
                <a:ea typeface="Arial"/>
                <a:cs typeface="Arial"/>
                <a:sym typeface="Arial"/>
              </a:defRPr>
            </a:lvl2pPr>
            <a:lvl3pPr indent="-228600" lvl="2" marL="1371600" marR="0" rtl="0" algn="l">
              <a:spcBef>
                <a:spcPts val="220"/>
              </a:spcBef>
              <a:spcAft>
                <a:spcPts val="0"/>
              </a:spcAft>
              <a:buClr>
                <a:srgbClr val="38BBF2"/>
              </a:buClr>
              <a:buSzPts val="1400"/>
              <a:buFont typeface="Arial"/>
              <a:buNone/>
              <a:defRPr b="0" i="0" sz="1100" u="none" cap="none" strike="noStrike">
                <a:solidFill>
                  <a:srgbClr val="38BBF2"/>
                </a:solidFill>
                <a:latin typeface="Arial"/>
                <a:ea typeface="Arial"/>
                <a:cs typeface="Arial"/>
                <a:sym typeface="Arial"/>
              </a:defRPr>
            </a:lvl3pPr>
            <a:lvl4pPr indent="-228600" lvl="3" marL="1828800" marR="0" rtl="0" algn="l">
              <a:spcBef>
                <a:spcPts val="180"/>
              </a:spcBef>
              <a:spcAft>
                <a:spcPts val="0"/>
              </a:spcAft>
              <a:buClr>
                <a:srgbClr val="38BBF2"/>
              </a:buClr>
              <a:buSzPts val="1400"/>
              <a:buFont typeface="Arial"/>
              <a:buNone/>
              <a:defRPr b="0" i="0" sz="900" u="none" cap="none" strike="noStrike">
                <a:solidFill>
                  <a:srgbClr val="38BBF2"/>
                </a:solidFill>
                <a:latin typeface="Arial"/>
                <a:ea typeface="Arial"/>
                <a:cs typeface="Arial"/>
                <a:sym typeface="Arial"/>
              </a:defRPr>
            </a:lvl4pPr>
            <a:lvl5pPr indent="-228600" lvl="4" marL="2286000" marR="0" rtl="0" algn="l">
              <a:spcBef>
                <a:spcPts val="180"/>
              </a:spcBef>
              <a:spcAft>
                <a:spcPts val="0"/>
              </a:spcAft>
              <a:buClr>
                <a:srgbClr val="38BBF2"/>
              </a:buClr>
              <a:buSzPts val="1400"/>
              <a:buFont typeface="Arial"/>
              <a:buNone/>
              <a:defRPr b="0" i="0" sz="900" u="none" cap="none" strike="noStrike">
                <a:solidFill>
                  <a:srgbClr val="38BBF2"/>
                </a:solidFill>
                <a:latin typeface="Arial"/>
                <a:ea typeface="Arial"/>
                <a:cs typeface="Arial"/>
                <a:sym typeface="Arial"/>
              </a:defRPr>
            </a:lvl5pPr>
            <a:lvl6pPr indent="-228600" lvl="5" marL="2743200" marR="0" rtl="0" algn="l">
              <a:spcBef>
                <a:spcPts val="180"/>
              </a:spcBef>
              <a:spcAft>
                <a:spcPts val="0"/>
              </a:spcAft>
              <a:buClr>
                <a:schemeClr val="folHlink"/>
              </a:buClr>
              <a:buSzPts val="1400"/>
              <a:buFont typeface="Noto Sans Symbols"/>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folHlink"/>
              </a:buClr>
              <a:buSzPts val="1400"/>
              <a:buFont typeface="Noto Sans Symbols"/>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folHlink"/>
              </a:buClr>
              <a:buSzPts val="1400"/>
              <a:buFont typeface="Noto Sans Symbols"/>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folHlink"/>
              </a:buClr>
              <a:buSzPts val="1400"/>
              <a:buFont typeface="Noto Sans Symbols"/>
              <a:buNone/>
              <a:defRPr b="0" i="0" sz="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3">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4"/>
          <p:cNvSpPr txBox="1"/>
          <p:nvPr>
            <p:ph type="ctrTitle"/>
          </p:nvPr>
        </p:nvSpPr>
        <p:spPr>
          <a:xfrm>
            <a:off x="1837775" y="3007763"/>
            <a:ext cx="5404500" cy="4674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000"/>
              <a:buFont typeface="Proxima Nova"/>
              <a:buNone/>
              <a:defRPr b="1" sz="3000">
                <a:solidFill>
                  <a:srgbClr val="FFFFFF"/>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5" name="Google Shape;25;p4"/>
          <p:cNvSpPr txBox="1"/>
          <p:nvPr>
            <p:ph idx="1" type="subTitle"/>
          </p:nvPr>
        </p:nvSpPr>
        <p:spPr>
          <a:xfrm>
            <a:off x="2010675" y="3530100"/>
            <a:ext cx="5001000" cy="217800"/>
          </a:xfrm>
          <a:prstGeom prst="rect">
            <a:avLst/>
          </a:prstGeom>
        </p:spPr>
        <p:txBody>
          <a:bodyPr anchorCtr="0" anchor="ctr" bIns="91425" lIns="91425" spcFirstLastPara="1" rIns="91425" wrap="square" tIns="91425"/>
          <a:lstStyle>
            <a:lvl1pPr lvl="0" rtl="0" algn="ctr">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27" name="Google Shape;27;p4"/>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28" name="Google Shape;28;p4"/>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blipFill>
          <a:blip r:embed="rId2">
            <a:alphaModFix/>
          </a:blip>
          <a:stretch>
            <a:fillRect/>
          </a:stretch>
        </a:blipFill>
      </p:bgPr>
    </p:bg>
    <p:spTree>
      <p:nvGrpSpPr>
        <p:cNvPr id="29" name="Shape 29"/>
        <p:cNvGrpSpPr/>
        <p:nvPr/>
      </p:nvGrpSpPr>
      <p:grpSpPr>
        <a:xfrm>
          <a:off x="0" y="0"/>
          <a:ext cx="0" cy="0"/>
          <a:chOff x="0" y="0"/>
          <a:chExt cx="0" cy="0"/>
        </a:xfrm>
      </p:grpSpPr>
      <p:sp>
        <p:nvSpPr>
          <p:cNvPr id="30" name="Google Shape;30;p5"/>
          <p:cNvSpPr txBox="1"/>
          <p:nvPr>
            <p:ph type="title"/>
          </p:nvPr>
        </p:nvSpPr>
        <p:spPr>
          <a:xfrm>
            <a:off x="2279400" y="2465777"/>
            <a:ext cx="4696200" cy="534000"/>
          </a:xfrm>
          <a:prstGeom prst="rect">
            <a:avLst/>
          </a:prstGeom>
          <a:solidFill>
            <a:srgbClr val="FFFFFF">
              <a:alpha val="8540"/>
            </a:srgbClr>
          </a:solidFill>
        </p:spPr>
        <p:txBody>
          <a:bodyPr anchorCtr="0" anchor="ctr" bIns="91425" lIns="91425" spcFirstLastPara="1" rIns="91425" wrap="square" tIns="91425"/>
          <a:lstStyle>
            <a:lvl1pPr lvl="0" rtl="0" algn="ctr">
              <a:spcBef>
                <a:spcPts val="0"/>
              </a:spcBef>
              <a:spcAft>
                <a:spcPts val="0"/>
              </a:spcAft>
              <a:buClr>
                <a:srgbClr val="FFFFFF"/>
              </a:buClr>
              <a:buSzPts val="2000"/>
              <a:buFont typeface="Proxima Nova"/>
              <a:buNone/>
              <a:defRPr sz="2000">
                <a:solidFill>
                  <a:srgbClr val="FFFFFF"/>
                </a:solidFill>
                <a:latin typeface="Proxima Nova"/>
                <a:ea typeface="Proxima Nova"/>
                <a:cs typeface="Proxima Nova"/>
                <a:sym typeface="Proxima Nova"/>
              </a:defRPr>
            </a:lvl1pPr>
            <a:lvl2pPr lvl="1"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2pPr>
            <a:lvl3pPr lvl="2"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3pPr>
            <a:lvl4pPr lvl="3"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4pPr>
            <a:lvl5pPr lvl="4"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5pPr>
            <a:lvl6pPr lvl="5"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6pPr>
            <a:lvl7pPr lvl="6"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7pPr>
            <a:lvl8pPr lvl="7"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8pPr>
            <a:lvl9pPr lvl="8"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id="32" name="Google Shape;32;p5"/>
          <p:cNvPicPr preferRelativeResize="0"/>
          <p:nvPr/>
        </p:nvPicPr>
        <p:blipFill>
          <a:blip r:embed="rId3">
            <a:alphaModFix/>
          </a:blip>
          <a:stretch>
            <a:fillRect/>
          </a:stretch>
        </p:blipFill>
        <p:spPr>
          <a:xfrm>
            <a:off x="3772316" y="1755731"/>
            <a:ext cx="460481" cy="460481"/>
          </a:xfrm>
          <a:prstGeom prst="rect">
            <a:avLst/>
          </a:prstGeom>
          <a:noFill/>
          <a:ln>
            <a:noFill/>
          </a:ln>
        </p:spPr>
      </p:pic>
      <p:sp>
        <p:nvSpPr>
          <p:cNvPr id="33" name="Google Shape;33;p5"/>
          <p:cNvSpPr txBox="1"/>
          <p:nvPr>
            <p:ph idx="2" type="title"/>
          </p:nvPr>
        </p:nvSpPr>
        <p:spPr>
          <a:xfrm>
            <a:off x="4252073" y="1934579"/>
            <a:ext cx="4584600" cy="3936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2400"/>
              <a:buFont typeface="Proxima Nova"/>
              <a:buNone/>
              <a:defRPr b="1" sz="2400">
                <a:solidFill>
                  <a:schemeClr val="lt1"/>
                </a:solidFill>
                <a:latin typeface="Proxima Nova"/>
                <a:ea typeface="Proxima Nova"/>
                <a:cs typeface="Proxima Nova"/>
                <a:sym typeface="Proxima Nova"/>
              </a:defRPr>
            </a:lvl1pPr>
            <a:lvl2pPr lvl="1"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2pPr>
            <a:lvl3pPr lvl="2"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3pPr>
            <a:lvl4pPr lvl="3"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4pPr>
            <a:lvl5pPr lvl="4"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5pPr>
            <a:lvl6pPr lvl="5"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6pPr>
            <a:lvl7pPr lvl="6"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7pPr>
            <a:lvl8pPr lvl="7"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8pPr>
            <a:lvl9pPr lvl="8"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p:cSld name="SECTION_HEADER_1">
    <p:bg>
      <p:bgPr>
        <a:blipFill>
          <a:blip r:embed="rId2">
            <a:alphaModFix/>
          </a:blip>
          <a:stretch>
            <a:fillRect/>
          </a:stretch>
        </a:blipFill>
      </p:bgPr>
    </p:bg>
    <p:spTree>
      <p:nvGrpSpPr>
        <p:cNvPr id="34" name="Shape 34"/>
        <p:cNvGrpSpPr/>
        <p:nvPr/>
      </p:nvGrpSpPr>
      <p:grpSpPr>
        <a:xfrm>
          <a:off x="0" y="0"/>
          <a:ext cx="0" cy="0"/>
          <a:chOff x="0" y="0"/>
          <a:chExt cx="0" cy="0"/>
        </a:xfrm>
      </p:grpSpPr>
      <p:sp>
        <p:nvSpPr>
          <p:cNvPr id="35" name="Google Shape;35;p6"/>
          <p:cNvSpPr txBox="1"/>
          <p:nvPr>
            <p:ph type="title"/>
          </p:nvPr>
        </p:nvSpPr>
        <p:spPr>
          <a:xfrm>
            <a:off x="3596625" y="2829600"/>
            <a:ext cx="5799300" cy="6171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3000"/>
              <a:buFont typeface="Proxima Nova"/>
              <a:buNone/>
              <a:defRPr>
                <a:solidFill>
                  <a:schemeClr val="lt1"/>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6" name="Google Shape;36;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37" name="Google Shape;37;p6"/>
          <p:cNvSpPr/>
          <p:nvPr/>
        </p:nvSpPr>
        <p:spPr>
          <a:xfrm rot="-5400000">
            <a:off x="4410332" y="2547258"/>
            <a:ext cx="240300" cy="2403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logo.png" id="38" name="Google Shape;38;p6"/>
          <p:cNvPicPr preferRelativeResize="0"/>
          <p:nvPr/>
        </p:nvPicPr>
        <p:blipFill>
          <a:blip r:embed="rId3">
            <a:alphaModFix/>
          </a:blip>
          <a:stretch>
            <a:fillRect/>
          </a:stretch>
        </p:blipFill>
        <p:spPr>
          <a:xfrm>
            <a:off x="3573075" y="1829425"/>
            <a:ext cx="606788" cy="729187"/>
          </a:xfrm>
          <a:prstGeom prst="rect">
            <a:avLst/>
          </a:prstGeom>
          <a:noFill/>
          <a:ln>
            <a:noFill/>
          </a:ln>
        </p:spPr>
      </p:pic>
      <p:sp>
        <p:nvSpPr>
          <p:cNvPr id="39" name="Google Shape;39;p6"/>
          <p:cNvSpPr txBox="1"/>
          <p:nvPr>
            <p:ph idx="2" type="title"/>
          </p:nvPr>
        </p:nvSpPr>
        <p:spPr>
          <a:xfrm>
            <a:off x="4642435" y="2517213"/>
            <a:ext cx="3707700" cy="3516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_HEADER_2">
    <p:bg>
      <p:bgPr>
        <a:blipFill>
          <a:blip r:embed="rId2">
            <a:alphaModFix/>
          </a:blip>
          <a:stretch>
            <a:fillRect/>
          </a:stretch>
        </a:blipFill>
      </p:bgPr>
    </p:bg>
    <p:spTree>
      <p:nvGrpSpPr>
        <p:cNvPr id="40" name="Shape 40"/>
        <p:cNvGrpSpPr/>
        <p:nvPr/>
      </p:nvGrpSpPr>
      <p:grpSpPr>
        <a:xfrm>
          <a:off x="0" y="0"/>
          <a:ext cx="0" cy="0"/>
          <a:chOff x="0" y="0"/>
          <a:chExt cx="0" cy="0"/>
        </a:xfrm>
      </p:grpSpPr>
      <p:sp>
        <p:nvSpPr>
          <p:cNvPr id="41" name="Google Shape;41;p7"/>
          <p:cNvSpPr txBox="1"/>
          <p:nvPr>
            <p:ph type="title"/>
          </p:nvPr>
        </p:nvSpPr>
        <p:spPr>
          <a:xfrm>
            <a:off x="311700" y="2951275"/>
            <a:ext cx="8520600" cy="5826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000"/>
              <a:buFont typeface="Proxima Nova"/>
              <a:buNone/>
              <a:defRPr sz="3000">
                <a:solidFill>
                  <a:srgbClr val="FFFFFF"/>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2" name="Google Shape;4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logo.png" id="43" name="Google Shape;43;p7"/>
          <p:cNvPicPr preferRelativeResize="0"/>
          <p:nvPr/>
        </p:nvPicPr>
        <p:blipFill>
          <a:blip r:embed="rId3">
            <a:alphaModFix/>
          </a:blip>
          <a:stretch>
            <a:fillRect/>
          </a:stretch>
        </p:blipFill>
        <p:spPr>
          <a:xfrm>
            <a:off x="4101559" y="1469900"/>
            <a:ext cx="588998" cy="707831"/>
          </a:xfrm>
          <a:prstGeom prst="rect">
            <a:avLst/>
          </a:prstGeom>
          <a:noFill/>
          <a:ln>
            <a:noFill/>
          </a:ln>
        </p:spPr>
      </p:pic>
      <p:cxnSp>
        <p:nvCxnSpPr>
          <p:cNvPr id="44" name="Google Shape;44;p7"/>
          <p:cNvCxnSpPr/>
          <p:nvPr/>
        </p:nvCxnSpPr>
        <p:spPr>
          <a:xfrm>
            <a:off x="2465325" y="2921100"/>
            <a:ext cx="4219800" cy="0"/>
          </a:xfrm>
          <a:prstGeom prst="straightConnector1">
            <a:avLst/>
          </a:prstGeom>
          <a:noFill/>
          <a:ln cap="flat" cmpd="sng" w="9525">
            <a:solidFill>
              <a:srgbClr val="FFFFFF"/>
            </a:solidFill>
            <a:prstDash val="solid"/>
            <a:round/>
            <a:headEnd len="med" w="med" type="none"/>
            <a:tailEnd len="med" w="med" type="none"/>
          </a:ln>
        </p:spPr>
      </p:cxnSp>
      <p:sp>
        <p:nvSpPr>
          <p:cNvPr id="45" name="Google Shape;45;p7"/>
          <p:cNvSpPr txBox="1"/>
          <p:nvPr>
            <p:ph idx="2" type="title"/>
          </p:nvPr>
        </p:nvSpPr>
        <p:spPr>
          <a:xfrm>
            <a:off x="1299897" y="2338775"/>
            <a:ext cx="6531300" cy="5826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500"/>
              <a:buFont typeface="Proxima Nova Semibold"/>
              <a:buNone/>
              <a:defRPr sz="3500">
                <a:solidFill>
                  <a:srgbClr val="FFFFFF"/>
                </a:solidFill>
                <a:latin typeface="Proxima Nova Semibold"/>
                <a:ea typeface="Proxima Nova Semibold"/>
                <a:cs typeface="Proxima Nova Semibold"/>
                <a:sym typeface="Proxima Nova Semibold"/>
              </a:defRPr>
            </a:lvl1pPr>
            <a:lvl2pPr lvl="1"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2pPr>
            <a:lvl3pPr lvl="2"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3pPr>
            <a:lvl4pPr lvl="3"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4pPr>
            <a:lvl5pPr lvl="4"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5pPr>
            <a:lvl6pPr lvl="5"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6pPr>
            <a:lvl7pPr lvl="6"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7pPr>
            <a:lvl8pPr lvl="7"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8pPr>
            <a:lvl9pPr lvl="8"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6" name="Shape 46"/>
        <p:cNvGrpSpPr/>
        <p:nvPr/>
      </p:nvGrpSpPr>
      <p:grpSpPr>
        <a:xfrm>
          <a:off x="0" y="0"/>
          <a:ext cx="0" cy="0"/>
          <a:chOff x="0" y="0"/>
          <a:chExt cx="0" cy="0"/>
        </a:xfrm>
      </p:grpSpPr>
      <p:sp>
        <p:nvSpPr>
          <p:cNvPr id="47" name="Google Shape;47;p8"/>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48" name="Google Shape;48;p8"/>
          <p:cNvSpPr txBox="1"/>
          <p:nvPr>
            <p:ph type="title"/>
          </p:nvPr>
        </p:nvSpPr>
        <p:spPr>
          <a:xfrm>
            <a:off x="0" y="279475"/>
            <a:ext cx="2617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49" name="Google Shape;49;p8"/>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
        <p:nvSpPr>
          <p:cNvPr id="50" name="Google Shape;50;p8"/>
          <p:cNvSpPr txBox="1"/>
          <p:nvPr>
            <p:ph idx="1" type="body"/>
          </p:nvPr>
        </p:nvSpPr>
        <p:spPr>
          <a:xfrm>
            <a:off x="311700" y="1397475"/>
            <a:ext cx="8520600" cy="31713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1" name="Google Shape;51;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52" name="Google Shape;52;p8"/>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53" name="Shape 53"/>
        <p:cNvGrpSpPr/>
        <p:nvPr/>
      </p:nvGrpSpPr>
      <p:grpSpPr>
        <a:xfrm>
          <a:off x="0" y="0"/>
          <a:ext cx="0" cy="0"/>
          <a:chOff x="0" y="0"/>
          <a:chExt cx="0" cy="0"/>
        </a:xfrm>
      </p:grpSpPr>
      <p:sp>
        <p:nvSpPr>
          <p:cNvPr id="54" name="Google Shape;54;p9"/>
          <p:cNvSpPr txBox="1"/>
          <p:nvPr>
            <p:ph idx="1" type="body"/>
          </p:nvPr>
        </p:nvSpPr>
        <p:spPr>
          <a:xfrm>
            <a:off x="311700" y="1460950"/>
            <a:ext cx="37818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5" name="Google Shape;55;p9"/>
          <p:cNvSpPr txBox="1"/>
          <p:nvPr>
            <p:ph idx="2" type="body"/>
          </p:nvPr>
        </p:nvSpPr>
        <p:spPr>
          <a:xfrm>
            <a:off x="4484750" y="1460975"/>
            <a:ext cx="43053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6" name="Google Shape;56;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57" name="Google Shape;57;p9"/>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58" name="Google Shape;58;p9"/>
          <p:cNvSpPr txBox="1"/>
          <p:nvPr>
            <p:ph type="title"/>
          </p:nvPr>
        </p:nvSpPr>
        <p:spPr>
          <a:xfrm>
            <a:off x="0" y="279475"/>
            <a:ext cx="27447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59" name="Google Shape;59;p9"/>
          <p:cNvSpPr txBox="1"/>
          <p:nvPr>
            <p:ph idx="3"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60" name="Google Shape;60;p9"/>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cxnSp>
        <p:nvCxnSpPr>
          <p:cNvPr id="61" name="Google Shape;61;p9"/>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2">
  <p:cSld name="TITLE_AND_TWO_COLUMNS_2">
    <p:spTree>
      <p:nvGrpSpPr>
        <p:cNvPr id="62" name="Shape 62"/>
        <p:cNvGrpSpPr/>
        <p:nvPr/>
      </p:nvGrpSpPr>
      <p:grpSpPr>
        <a:xfrm>
          <a:off x="0" y="0"/>
          <a:ext cx="0" cy="0"/>
          <a:chOff x="0" y="0"/>
          <a:chExt cx="0" cy="0"/>
        </a:xfrm>
      </p:grpSpPr>
      <p:sp>
        <p:nvSpPr>
          <p:cNvPr id="63" name="Google Shape;63;p10"/>
          <p:cNvSpPr txBox="1"/>
          <p:nvPr>
            <p:ph idx="1" type="body"/>
          </p:nvPr>
        </p:nvSpPr>
        <p:spPr>
          <a:xfrm>
            <a:off x="4664225" y="1460950"/>
            <a:ext cx="38451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4" name="Google Shape;6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65" name="Google Shape;65;p10"/>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66" name="Google Shape;66;p10"/>
          <p:cNvSpPr txBox="1"/>
          <p:nvPr>
            <p:ph type="title"/>
          </p:nvPr>
        </p:nvSpPr>
        <p:spPr>
          <a:xfrm>
            <a:off x="0" y="279475"/>
            <a:ext cx="28452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67" name="Google Shape;67;p10"/>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68" name="Google Shape;68;p10"/>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cxnSp>
        <p:nvCxnSpPr>
          <p:cNvPr id="69" name="Google Shape;69;p10"/>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7"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311700" y="638500"/>
            <a:ext cx="8520600" cy="572700"/>
          </a:xfrm>
          <a:prstGeom prst="rect">
            <a:avLst/>
          </a:prstGeom>
          <a:noFill/>
          <a:ln>
            <a:noFill/>
          </a:ln>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1" name="Google Shape;11;p1"/>
          <p:cNvSpPr txBox="1"/>
          <p:nvPr>
            <p:ph idx="1" type="body"/>
          </p:nvPr>
        </p:nvSpPr>
        <p:spPr>
          <a:xfrm>
            <a:off x="311700" y="1561425"/>
            <a:ext cx="8520600" cy="300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dk2"/>
              </a:buClr>
              <a:buSzPts val="1400"/>
              <a:buFont typeface="Proxima Nova"/>
              <a:buChar char="■"/>
              <a:defRPr sz="1400">
                <a:solidFill>
                  <a:schemeClr val="dk2"/>
                </a:solidFill>
                <a:latin typeface="Proxima Nova"/>
                <a:ea typeface="Proxima Nova"/>
                <a:cs typeface="Proxima Nova"/>
                <a:sym typeface="Proxima Nova"/>
              </a:defRPr>
            </a:lvl9pPr>
          </a:lstStyle>
          <a:p/>
        </p:txBody>
      </p:sp>
      <p:sp>
        <p:nvSpPr>
          <p:cNvPr id="12" name="Google Shape;12;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www.alice.org/?post_type=lessons&amp;p=1969980&amp;preview=tru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22.jpg"/><Relationship Id="rId4" Type="http://schemas.openxmlformats.org/officeDocument/2006/relationships/image" Target="../media/image13.jpg"/><Relationship Id="rId5" Type="http://schemas.openxmlformats.org/officeDocument/2006/relationships/image" Target="../media/image23.jpg"/><Relationship Id="rId6"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28.png"/><Relationship Id="rId5"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7.jp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0.jpg"/><Relationship Id="rId4" Type="http://schemas.openxmlformats.org/officeDocument/2006/relationships/image" Target="../media/image32.jpg"/><Relationship Id="rId5"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22.jpg"/><Relationship Id="rId4" Type="http://schemas.openxmlformats.org/officeDocument/2006/relationships/image" Target="../media/image24.png"/><Relationship Id="rId5"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35.jpg"/><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3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9.jpg"/><Relationship Id="rId4" Type="http://schemas.openxmlformats.org/officeDocument/2006/relationships/image" Target="../media/image3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8.png"/><Relationship Id="rId4" Type="http://schemas.openxmlformats.org/officeDocument/2006/relationships/image" Target="../media/image37.png"/><Relationship Id="rId5"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28"/>
          <p:cNvSpPr txBox="1"/>
          <p:nvPr>
            <p:ph type="ctrTitle"/>
          </p:nvPr>
        </p:nvSpPr>
        <p:spPr>
          <a:xfrm>
            <a:off x="2163061" y="2605438"/>
            <a:ext cx="4807500" cy="5241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US"/>
              <a:t>Design: Interactive Narrative</a:t>
            </a:r>
            <a:endParaRPr/>
          </a:p>
        </p:txBody>
      </p:sp>
      <p:sp>
        <p:nvSpPr>
          <p:cNvPr id="170" name="Google Shape;170;p28"/>
          <p:cNvSpPr txBox="1"/>
          <p:nvPr>
            <p:ph idx="1" type="subTitle"/>
          </p:nvPr>
        </p:nvSpPr>
        <p:spPr>
          <a:xfrm>
            <a:off x="2168350" y="3124250"/>
            <a:ext cx="4807500" cy="248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sz="1100" u="sng">
                <a:solidFill>
                  <a:schemeClr val="hlink"/>
                </a:solidFill>
                <a:latin typeface="Arial"/>
                <a:ea typeface="Arial"/>
                <a:cs typeface="Arial"/>
                <a:sym typeface="Arial"/>
                <a:hlinkClick r:id="rId3"/>
              </a:rPr>
              <a:t>http://www.alice.org/resources/lessons/design-interactive-narrative/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37"/>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There are a couple options for how to brainstorm the flow of your story.  </a:t>
            </a:r>
            <a:endParaRPr/>
          </a:p>
          <a:p>
            <a:pPr indent="0" lvl="0" marL="0" rtl="0">
              <a:spcBef>
                <a:spcPts val="1600"/>
              </a:spcBef>
              <a:spcAft>
                <a:spcPts val="0"/>
              </a:spcAft>
              <a:buNone/>
            </a:pPr>
            <a:r>
              <a:rPr lang="en-US"/>
              <a:t>Plot mapping  - this diagram allows you to make a diagram of the major story components and plan for where each branch of the story will go.</a:t>
            </a:r>
            <a:endParaRPr/>
          </a:p>
          <a:p>
            <a:pPr indent="0" lvl="0" marL="0" rtl="0">
              <a:spcBef>
                <a:spcPts val="1600"/>
              </a:spcBef>
              <a:spcAft>
                <a:spcPts val="1600"/>
              </a:spcAft>
              <a:buNone/>
            </a:pPr>
            <a:r>
              <a:rPr lang="en-US"/>
              <a:t>World design - this is more of a level design where you plan for the environment thinking about places where major narrative events will occur.</a:t>
            </a:r>
            <a:endParaRPr/>
          </a:p>
        </p:txBody>
      </p:sp>
      <p:sp>
        <p:nvSpPr>
          <p:cNvPr id="272" name="Google Shape;272;p37"/>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US"/>
              <a:t>Understand the Problem</a:t>
            </a:r>
            <a:endParaRPr/>
          </a:p>
        </p:txBody>
      </p:sp>
      <p:sp>
        <p:nvSpPr>
          <p:cNvPr id="273" name="Google Shape;273;p37"/>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Mapping Out The Story</a:t>
            </a:r>
            <a:endParaRPr/>
          </a:p>
        </p:txBody>
      </p:sp>
      <p:pic>
        <p:nvPicPr>
          <p:cNvPr id="274" name="Google Shape;274;p37"/>
          <p:cNvPicPr preferRelativeResize="0"/>
          <p:nvPr/>
        </p:nvPicPr>
        <p:blipFill>
          <a:blip r:embed="rId3">
            <a:alphaModFix/>
          </a:blip>
          <a:stretch>
            <a:fillRect/>
          </a:stretch>
        </p:blipFill>
        <p:spPr>
          <a:xfrm>
            <a:off x="943675" y="1616568"/>
            <a:ext cx="2478551" cy="1022695"/>
          </a:xfrm>
          <a:prstGeom prst="rect">
            <a:avLst/>
          </a:prstGeom>
          <a:noFill/>
          <a:ln>
            <a:noFill/>
          </a:ln>
        </p:spPr>
      </p:pic>
      <p:pic>
        <p:nvPicPr>
          <p:cNvPr descr="Lab1.jpg" id="275" name="Google Shape;275;p37"/>
          <p:cNvPicPr preferRelativeResize="0"/>
          <p:nvPr/>
        </p:nvPicPr>
        <p:blipFill rotWithShape="1">
          <a:blip r:embed="rId4">
            <a:alphaModFix/>
          </a:blip>
          <a:srcRect b="0" l="0" r="0" t="0"/>
          <a:stretch/>
        </p:blipFill>
        <p:spPr>
          <a:xfrm>
            <a:off x="943675" y="2818600"/>
            <a:ext cx="2478557" cy="165209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38"/>
          <p:cNvSpPr txBox="1"/>
          <p:nvPr>
            <p:ph type="title"/>
          </p:nvPr>
        </p:nvSpPr>
        <p:spPr>
          <a:xfrm>
            <a:off x="0" y="279475"/>
            <a:ext cx="25068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Understand the Problem</a:t>
            </a:r>
            <a:endParaRPr/>
          </a:p>
        </p:txBody>
      </p:sp>
      <p:sp>
        <p:nvSpPr>
          <p:cNvPr id="282" name="Google Shape;282;p38"/>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Story Map</a:t>
            </a:r>
            <a:endParaRPr/>
          </a:p>
        </p:txBody>
      </p:sp>
      <p:sp>
        <p:nvSpPr>
          <p:cNvPr id="283" name="Google Shape;283;p38"/>
          <p:cNvSpPr txBox="1"/>
          <p:nvPr>
            <p:ph idx="1" type="body"/>
          </p:nvPr>
        </p:nvSpPr>
        <p:spPr>
          <a:xfrm>
            <a:off x="613500" y="1460975"/>
            <a:ext cx="7859100" cy="1618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US"/>
              <a:t>You can use a story map to outline major story points and break down your narrative into smaller components that can then be designed individually.  </a:t>
            </a:r>
            <a:endParaRPr/>
          </a:p>
          <a:p>
            <a:pPr indent="-317500" lvl="0" marL="457200" rtl="0">
              <a:spcBef>
                <a:spcPts val="1600"/>
              </a:spcBef>
              <a:spcAft>
                <a:spcPts val="0"/>
              </a:spcAft>
              <a:buSzPts val="1400"/>
              <a:buChar char="-"/>
            </a:pPr>
            <a:r>
              <a:rPr lang="en-US"/>
              <a:t>Think of each node as a story chapter or interactive plot point</a:t>
            </a:r>
            <a:endParaRPr/>
          </a:p>
          <a:p>
            <a:pPr indent="-317500" lvl="0" marL="457200" rtl="0">
              <a:spcBef>
                <a:spcPts val="0"/>
              </a:spcBef>
              <a:spcAft>
                <a:spcPts val="0"/>
              </a:spcAft>
              <a:buSzPts val="1400"/>
              <a:buChar char="-"/>
            </a:pPr>
            <a:r>
              <a:rPr lang="en-US"/>
              <a:t>Each node can be a single interaction or a longer story animation or interaction</a:t>
            </a:r>
            <a:endParaRPr/>
          </a:p>
          <a:p>
            <a:pPr indent="-317500" lvl="0" marL="457200" rtl="0">
              <a:spcBef>
                <a:spcPts val="0"/>
              </a:spcBef>
              <a:spcAft>
                <a:spcPts val="0"/>
              </a:spcAft>
              <a:buSzPts val="1400"/>
              <a:buChar char="-"/>
            </a:pPr>
            <a:r>
              <a:rPr lang="en-US"/>
              <a:t>Not all plot points need to branch </a:t>
            </a:r>
            <a:endParaRPr/>
          </a:p>
          <a:p>
            <a:pPr indent="-317500" lvl="0" marL="457200" rtl="0">
              <a:spcBef>
                <a:spcPts val="0"/>
              </a:spcBef>
              <a:spcAft>
                <a:spcPts val="0"/>
              </a:spcAft>
              <a:buSzPts val="1400"/>
              <a:buChar char="-"/>
            </a:pPr>
            <a:r>
              <a:rPr lang="en-US"/>
              <a:t>All of the plot points could happen in one location ie a branching conversation</a:t>
            </a:r>
            <a:endParaRPr/>
          </a:p>
        </p:txBody>
      </p:sp>
      <p:pic>
        <p:nvPicPr>
          <p:cNvPr id="284" name="Google Shape;284;p38"/>
          <p:cNvPicPr preferRelativeResize="0"/>
          <p:nvPr/>
        </p:nvPicPr>
        <p:blipFill>
          <a:blip r:embed="rId3">
            <a:alphaModFix/>
          </a:blip>
          <a:stretch>
            <a:fillRect/>
          </a:stretch>
        </p:blipFill>
        <p:spPr>
          <a:xfrm>
            <a:off x="1969925" y="3286629"/>
            <a:ext cx="3841349" cy="1585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39"/>
          <p:cNvSpPr txBox="1"/>
          <p:nvPr>
            <p:ph idx="1" type="body"/>
          </p:nvPr>
        </p:nvSpPr>
        <p:spPr>
          <a:xfrm>
            <a:off x="613500" y="1460975"/>
            <a:ext cx="7859100" cy="1618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US"/>
              <a:t>Creating a world map and calling out where things will happen in the story can help develop a plan for how your story will unfold.</a:t>
            </a:r>
            <a:endParaRPr/>
          </a:p>
          <a:p>
            <a:pPr indent="-317500" lvl="0" marL="457200" rtl="0">
              <a:spcBef>
                <a:spcPts val="1600"/>
              </a:spcBef>
              <a:spcAft>
                <a:spcPts val="0"/>
              </a:spcAft>
              <a:buSzPts val="1400"/>
              <a:buChar char="-"/>
            </a:pPr>
            <a:r>
              <a:rPr lang="en-US"/>
              <a:t>You can think about how you would want the user to progress through the world</a:t>
            </a:r>
            <a:endParaRPr/>
          </a:p>
          <a:p>
            <a:pPr indent="-317500" lvl="0" marL="457200" rtl="0">
              <a:spcBef>
                <a:spcPts val="0"/>
              </a:spcBef>
              <a:spcAft>
                <a:spcPts val="0"/>
              </a:spcAft>
              <a:buSzPts val="1400"/>
              <a:buChar char="-"/>
            </a:pPr>
            <a:r>
              <a:rPr lang="en-US"/>
              <a:t>Remember the user will be able to move around however they would like </a:t>
            </a:r>
            <a:endParaRPr/>
          </a:p>
          <a:p>
            <a:pPr indent="-317500" lvl="0" marL="457200">
              <a:spcBef>
                <a:spcPts val="0"/>
              </a:spcBef>
              <a:spcAft>
                <a:spcPts val="0"/>
              </a:spcAft>
              <a:buSzPts val="1400"/>
              <a:buChar char="-"/>
            </a:pPr>
            <a:r>
              <a:rPr lang="en-US"/>
              <a:t>Different locations can be gated or revealed as the player progresses</a:t>
            </a:r>
            <a:endParaRPr/>
          </a:p>
        </p:txBody>
      </p:sp>
      <p:sp>
        <p:nvSpPr>
          <p:cNvPr id="291" name="Google Shape;291;p39"/>
          <p:cNvSpPr txBox="1"/>
          <p:nvPr>
            <p:ph type="title"/>
          </p:nvPr>
        </p:nvSpPr>
        <p:spPr>
          <a:xfrm>
            <a:off x="0" y="279475"/>
            <a:ext cx="25068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Understand the Problem</a:t>
            </a:r>
            <a:endParaRPr/>
          </a:p>
        </p:txBody>
      </p:sp>
      <p:sp>
        <p:nvSpPr>
          <p:cNvPr id="292" name="Google Shape;292;p39"/>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World Design</a:t>
            </a:r>
            <a:endParaRPr/>
          </a:p>
        </p:txBody>
      </p:sp>
      <p:pic>
        <p:nvPicPr>
          <p:cNvPr descr="Lab1.jpg" id="293" name="Google Shape;293;p39"/>
          <p:cNvPicPr preferRelativeResize="0"/>
          <p:nvPr/>
        </p:nvPicPr>
        <p:blipFill rotWithShape="1">
          <a:blip r:embed="rId3">
            <a:alphaModFix/>
          </a:blip>
          <a:srcRect b="0" l="0" r="0" t="0"/>
          <a:stretch/>
        </p:blipFill>
        <p:spPr>
          <a:xfrm>
            <a:off x="1563188" y="3237400"/>
            <a:ext cx="2478557" cy="1652092"/>
          </a:xfrm>
          <a:prstGeom prst="rect">
            <a:avLst/>
          </a:prstGeom>
          <a:noFill/>
          <a:ln>
            <a:noFill/>
          </a:ln>
        </p:spPr>
      </p:pic>
      <p:sp>
        <p:nvSpPr>
          <p:cNvPr id="294" name="Google Shape;294;p39"/>
          <p:cNvSpPr/>
          <p:nvPr/>
        </p:nvSpPr>
        <p:spPr>
          <a:xfrm>
            <a:off x="1787413" y="3464800"/>
            <a:ext cx="345300" cy="3453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295" name="Google Shape;295;p39"/>
          <p:cNvCxnSpPr/>
          <p:nvPr/>
        </p:nvCxnSpPr>
        <p:spPr>
          <a:xfrm flipH="1" rot="10800000">
            <a:off x="2160838" y="3474175"/>
            <a:ext cx="2529600" cy="177300"/>
          </a:xfrm>
          <a:prstGeom prst="straightConnector1">
            <a:avLst/>
          </a:prstGeom>
          <a:noFill/>
          <a:ln cap="flat" cmpd="sng" w="28575">
            <a:solidFill>
              <a:schemeClr val="dk2"/>
            </a:solidFill>
            <a:prstDash val="solid"/>
            <a:round/>
            <a:headEnd len="med" w="med" type="none"/>
            <a:tailEnd len="med" w="med" type="triangle"/>
          </a:ln>
        </p:spPr>
      </p:cxnSp>
      <p:sp>
        <p:nvSpPr>
          <p:cNvPr id="296" name="Google Shape;296;p39"/>
          <p:cNvSpPr txBox="1"/>
          <p:nvPr/>
        </p:nvSpPr>
        <p:spPr>
          <a:xfrm>
            <a:off x="4761425" y="3286625"/>
            <a:ext cx="3962400" cy="493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US">
                <a:solidFill>
                  <a:srgbClr val="253446"/>
                </a:solidFill>
                <a:latin typeface="Proxima Nova"/>
                <a:ea typeface="Proxima Nova"/>
                <a:cs typeface="Proxima Nova"/>
                <a:sym typeface="Proxima Nova"/>
              </a:rPr>
              <a:t>Story Location</a:t>
            </a:r>
            <a:endParaRPr>
              <a:solidFill>
                <a:srgbClr val="253446"/>
              </a:solidFill>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40"/>
          <p:cNvSpPr txBox="1"/>
          <p:nvPr>
            <p:ph idx="1" type="body"/>
          </p:nvPr>
        </p:nvSpPr>
        <p:spPr>
          <a:xfrm>
            <a:off x="613500" y="1460975"/>
            <a:ext cx="7859100" cy="16182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Clr>
                <a:schemeClr val="dk1"/>
              </a:buClr>
              <a:buSzPts val="1100"/>
              <a:buFont typeface="Arial"/>
              <a:buNone/>
            </a:pPr>
            <a:r>
              <a:rPr lang="en-US" sz="1200"/>
              <a:t>The high level story or world should still be pushed further to think through each location or plot point through the use of script or storyboards.  This can help you think deeper about the characters and locations and how your story will reveal itself.</a:t>
            </a:r>
            <a:endParaRPr/>
          </a:p>
        </p:txBody>
      </p:sp>
      <p:sp>
        <p:nvSpPr>
          <p:cNvPr id="303" name="Google Shape;303;p40"/>
          <p:cNvSpPr txBox="1"/>
          <p:nvPr>
            <p:ph type="title"/>
          </p:nvPr>
        </p:nvSpPr>
        <p:spPr>
          <a:xfrm>
            <a:off x="0" y="279475"/>
            <a:ext cx="25068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Understand the Problem</a:t>
            </a:r>
            <a:endParaRPr/>
          </a:p>
        </p:txBody>
      </p:sp>
      <p:sp>
        <p:nvSpPr>
          <p:cNvPr id="304" name="Google Shape;304;p40"/>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Scripting and Storyboarding</a:t>
            </a:r>
            <a:endParaRPr/>
          </a:p>
        </p:txBody>
      </p:sp>
      <p:pic>
        <p:nvPicPr>
          <p:cNvPr descr="Lab1.jpg" id="305" name="Google Shape;305;p40"/>
          <p:cNvPicPr preferRelativeResize="0"/>
          <p:nvPr/>
        </p:nvPicPr>
        <p:blipFill rotWithShape="1">
          <a:blip r:embed="rId3">
            <a:alphaModFix/>
          </a:blip>
          <a:srcRect b="0" l="0" r="0" t="0"/>
          <a:stretch/>
        </p:blipFill>
        <p:spPr>
          <a:xfrm>
            <a:off x="1109488" y="3629692"/>
            <a:ext cx="1702648" cy="1134907"/>
          </a:xfrm>
          <a:prstGeom prst="rect">
            <a:avLst/>
          </a:prstGeom>
          <a:noFill/>
          <a:ln>
            <a:noFill/>
          </a:ln>
        </p:spPr>
      </p:pic>
      <p:pic>
        <p:nvPicPr>
          <p:cNvPr id="306" name="Google Shape;306;p40"/>
          <p:cNvPicPr preferRelativeResize="0"/>
          <p:nvPr/>
        </p:nvPicPr>
        <p:blipFill>
          <a:blip r:embed="rId4">
            <a:alphaModFix/>
          </a:blip>
          <a:stretch>
            <a:fillRect/>
          </a:stretch>
        </p:blipFill>
        <p:spPr>
          <a:xfrm>
            <a:off x="517137" y="2415198"/>
            <a:ext cx="2723263" cy="1123679"/>
          </a:xfrm>
          <a:prstGeom prst="rect">
            <a:avLst/>
          </a:prstGeom>
          <a:noFill/>
          <a:ln>
            <a:noFill/>
          </a:ln>
        </p:spPr>
      </p:pic>
      <p:sp>
        <p:nvSpPr>
          <p:cNvPr id="307" name="Google Shape;307;p40"/>
          <p:cNvSpPr/>
          <p:nvPr/>
        </p:nvSpPr>
        <p:spPr>
          <a:xfrm>
            <a:off x="1263519" y="3785904"/>
            <a:ext cx="237300" cy="2373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308" name="Google Shape;308;p40"/>
          <p:cNvCxnSpPr>
            <a:endCxn id="309" idx="1"/>
          </p:cNvCxnSpPr>
          <p:nvPr/>
        </p:nvCxnSpPr>
        <p:spPr>
          <a:xfrm>
            <a:off x="1520050" y="3914037"/>
            <a:ext cx="2756400" cy="489600"/>
          </a:xfrm>
          <a:prstGeom prst="straightConnector1">
            <a:avLst/>
          </a:prstGeom>
          <a:noFill/>
          <a:ln cap="flat" cmpd="sng" w="28575">
            <a:solidFill>
              <a:schemeClr val="dk2"/>
            </a:solidFill>
            <a:prstDash val="solid"/>
            <a:round/>
            <a:headEnd len="med" w="med" type="none"/>
            <a:tailEnd len="med" w="med" type="triangle"/>
          </a:ln>
        </p:spPr>
      </p:cxnSp>
      <p:sp>
        <p:nvSpPr>
          <p:cNvPr id="310" name="Google Shape;310;p40"/>
          <p:cNvSpPr/>
          <p:nvPr/>
        </p:nvSpPr>
        <p:spPr>
          <a:xfrm>
            <a:off x="1435144" y="2623029"/>
            <a:ext cx="237300" cy="2373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311" name="Google Shape;311;p40"/>
          <p:cNvCxnSpPr>
            <a:stCxn id="310" idx="6"/>
            <a:endCxn id="312" idx="1"/>
          </p:cNvCxnSpPr>
          <p:nvPr/>
        </p:nvCxnSpPr>
        <p:spPr>
          <a:xfrm>
            <a:off x="1672444" y="2741679"/>
            <a:ext cx="4013700" cy="330600"/>
          </a:xfrm>
          <a:prstGeom prst="straightConnector1">
            <a:avLst/>
          </a:prstGeom>
          <a:noFill/>
          <a:ln cap="flat" cmpd="sng" w="28575">
            <a:solidFill>
              <a:schemeClr val="dk2"/>
            </a:solidFill>
            <a:prstDash val="solid"/>
            <a:round/>
            <a:headEnd len="med" w="med" type="none"/>
            <a:tailEnd len="med" w="med" type="triangle"/>
          </a:ln>
        </p:spPr>
      </p:cxnSp>
      <p:pic>
        <p:nvPicPr>
          <p:cNvPr descr="storyboardLightning.jpg" id="309" name="Google Shape;309;p40"/>
          <p:cNvPicPr preferRelativeResize="0"/>
          <p:nvPr/>
        </p:nvPicPr>
        <p:blipFill rotWithShape="1">
          <a:blip r:embed="rId5">
            <a:alphaModFix/>
          </a:blip>
          <a:srcRect b="0" l="0" r="0" t="0"/>
          <a:stretch/>
        </p:blipFill>
        <p:spPr>
          <a:xfrm>
            <a:off x="4276450" y="4023200"/>
            <a:ext cx="4034003" cy="760875"/>
          </a:xfrm>
          <a:prstGeom prst="rect">
            <a:avLst/>
          </a:prstGeom>
          <a:noFill/>
          <a:ln>
            <a:noFill/>
          </a:ln>
        </p:spPr>
      </p:pic>
      <p:pic>
        <p:nvPicPr>
          <p:cNvPr descr="464px-Screenplay_example.svg.png" id="312" name="Google Shape;312;p40"/>
          <p:cNvPicPr preferRelativeResize="0"/>
          <p:nvPr/>
        </p:nvPicPr>
        <p:blipFill rotWithShape="1">
          <a:blip r:embed="rId6">
            <a:alphaModFix/>
          </a:blip>
          <a:srcRect b="0" l="0" r="0" t="0"/>
          <a:stretch/>
        </p:blipFill>
        <p:spPr>
          <a:xfrm>
            <a:off x="5686062" y="2285175"/>
            <a:ext cx="1214775" cy="1574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41"/>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sz="1800"/>
              <a:t>Now that you have the main story outlined how do you plan on how you will build it?</a:t>
            </a:r>
            <a:endParaRPr sz="1800"/>
          </a:p>
          <a:p>
            <a:pPr indent="-342900" lvl="0" marL="457200" rtl="0">
              <a:spcBef>
                <a:spcPts val="1600"/>
              </a:spcBef>
              <a:spcAft>
                <a:spcPts val="0"/>
              </a:spcAft>
              <a:buSzPts val="1800"/>
              <a:buChar char="-"/>
            </a:pPr>
            <a:r>
              <a:rPr lang="en-US" sz="1800"/>
              <a:t>What are the important components to consider?</a:t>
            </a:r>
            <a:endParaRPr sz="1800"/>
          </a:p>
          <a:p>
            <a:pPr indent="-342900" lvl="0" marL="457200" rtl="0">
              <a:spcBef>
                <a:spcPts val="0"/>
              </a:spcBef>
              <a:spcAft>
                <a:spcPts val="0"/>
              </a:spcAft>
              <a:buSzPts val="1800"/>
              <a:buChar char="-"/>
            </a:pPr>
            <a:r>
              <a:rPr lang="en-US" sz="1800"/>
              <a:t>How will you lay out the program?</a:t>
            </a:r>
            <a:endParaRPr sz="1800"/>
          </a:p>
        </p:txBody>
      </p:sp>
      <p:sp>
        <p:nvSpPr>
          <p:cNvPr id="319" name="Google Shape;319;p41"/>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Design a Plan</a:t>
            </a:r>
            <a:endParaRPr/>
          </a:p>
        </p:txBody>
      </p:sp>
      <p:sp>
        <p:nvSpPr>
          <p:cNvPr id="320" name="Google Shape;320;p41"/>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Designing a Plan</a:t>
            </a:r>
            <a:endParaRPr/>
          </a:p>
        </p:txBody>
      </p:sp>
      <p:cxnSp>
        <p:nvCxnSpPr>
          <p:cNvPr id="321" name="Google Shape;321;p41"/>
          <p:cNvCxnSpPr/>
          <p:nvPr/>
        </p:nvCxnSpPr>
        <p:spPr>
          <a:xfrm>
            <a:off x="5881921" y="3291843"/>
            <a:ext cx="1958100" cy="0"/>
          </a:xfrm>
          <a:prstGeom prst="straightConnector1">
            <a:avLst/>
          </a:prstGeom>
          <a:noFill/>
          <a:ln cap="flat" cmpd="sng" w="9525">
            <a:solidFill>
              <a:srgbClr val="000000"/>
            </a:solidFill>
            <a:prstDash val="solid"/>
            <a:miter lim="800000"/>
            <a:headEnd len="sm" w="sm" type="none"/>
            <a:tailEnd len="sm" w="sm" type="none"/>
          </a:ln>
        </p:spPr>
      </p:cxnSp>
      <p:cxnSp>
        <p:nvCxnSpPr>
          <p:cNvPr id="322" name="Google Shape;322;p41"/>
          <p:cNvCxnSpPr/>
          <p:nvPr/>
        </p:nvCxnSpPr>
        <p:spPr>
          <a:xfrm>
            <a:off x="6860920" y="2312844"/>
            <a:ext cx="978900" cy="978900"/>
          </a:xfrm>
          <a:prstGeom prst="straightConnector1">
            <a:avLst/>
          </a:prstGeom>
          <a:noFill/>
          <a:ln cap="flat" cmpd="sng" w="9525">
            <a:solidFill>
              <a:srgbClr val="000000"/>
            </a:solidFill>
            <a:prstDash val="solid"/>
            <a:miter lim="800000"/>
            <a:headEnd len="sm" w="sm" type="none"/>
            <a:tailEnd len="sm" w="sm" type="none"/>
          </a:ln>
        </p:spPr>
      </p:cxnSp>
      <p:cxnSp>
        <p:nvCxnSpPr>
          <p:cNvPr id="323" name="Google Shape;323;p41"/>
          <p:cNvCxnSpPr/>
          <p:nvPr/>
        </p:nvCxnSpPr>
        <p:spPr>
          <a:xfrm flipH="1">
            <a:off x="5901219" y="2312844"/>
            <a:ext cx="959700" cy="963000"/>
          </a:xfrm>
          <a:prstGeom prst="straightConnector1">
            <a:avLst/>
          </a:prstGeom>
          <a:noFill/>
          <a:ln cap="flat" cmpd="sng" w="9525">
            <a:solidFill>
              <a:srgbClr val="000000"/>
            </a:solidFill>
            <a:prstDash val="solid"/>
            <a:miter lim="800000"/>
            <a:headEnd len="sm" w="sm" type="none"/>
            <a:tailEnd len="sm" w="sm" type="none"/>
          </a:ln>
        </p:spPr>
      </p:cxnSp>
      <p:cxnSp>
        <p:nvCxnSpPr>
          <p:cNvPr id="324" name="Google Shape;324;p41"/>
          <p:cNvCxnSpPr/>
          <p:nvPr/>
        </p:nvCxnSpPr>
        <p:spPr>
          <a:xfrm>
            <a:off x="5901325" y="3275797"/>
            <a:ext cx="959700" cy="929700"/>
          </a:xfrm>
          <a:prstGeom prst="straightConnector1">
            <a:avLst/>
          </a:prstGeom>
          <a:noFill/>
          <a:ln cap="flat" cmpd="sng" w="9525">
            <a:solidFill>
              <a:srgbClr val="000000"/>
            </a:solidFill>
            <a:prstDash val="solid"/>
            <a:miter lim="800000"/>
            <a:headEnd len="sm" w="sm" type="none"/>
            <a:tailEnd len="sm" w="sm" type="none"/>
          </a:ln>
        </p:spPr>
      </p:cxnSp>
      <p:cxnSp>
        <p:nvCxnSpPr>
          <p:cNvPr id="325" name="Google Shape;325;p41"/>
          <p:cNvCxnSpPr/>
          <p:nvPr/>
        </p:nvCxnSpPr>
        <p:spPr>
          <a:xfrm flipH="1" rot="10800000">
            <a:off x="6860920" y="3291941"/>
            <a:ext cx="978900" cy="978900"/>
          </a:xfrm>
          <a:prstGeom prst="straightConnector1">
            <a:avLst/>
          </a:prstGeom>
          <a:noFill/>
          <a:ln cap="flat" cmpd="sng" w="9525">
            <a:solidFill>
              <a:srgbClr val="000000"/>
            </a:solidFill>
            <a:prstDash val="solid"/>
            <a:miter lim="800000"/>
            <a:headEnd len="sm" w="sm" type="none"/>
            <a:tailEnd len="sm" w="sm" type="none"/>
          </a:ln>
        </p:spPr>
      </p:cxnSp>
      <p:sp>
        <p:nvSpPr>
          <p:cNvPr id="326" name="Google Shape;326;p41"/>
          <p:cNvSpPr/>
          <p:nvPr/>
        </p:nvSpPr>
        <p:spPr>
          <a:xfrm>
            <a:off x="7350126" y="2852447"/>
            <a:ext cx="903000" cy="827100"/>
          </a:xfrm>
          <a:prstGeom prst="ellipse">
            <a:avLst/>
          </a:prstGeom>
          <a:solidFill>
            <a:srgbClr val="FFFF00"/>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Design a </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Plan</a:t>
            </a:r>
            <a:endParaRPr sz="700">
              <a:solidFill>
                <a:srgbClr val="000000"/>
              </a:solidFill>
              <a:latin typeface="Calibri"/>
              <a:ea typeface="Calibri"/>
              <a:cs typeface="Calibri"/>
              <a:sym typeface="Calibri"/>
            </a:endParaRPr>
          </a:p>
        </p:txBody>
      </p:sp>
      <p:sp>
        <p:nvSpPr>
          <p:cNvPr id="327" name="Google Shape;327;p41"/>
          <p:cNvSpPr/>
          <p:nvPr/>
        </p:nvSpPr>
        <p:spPr>
          <a:xfrm>
            <a:off x="6126662" y="1453501"/>
            <a:ext cx="1428000" cy="228600"/>
          </a:xfrm>
          <a:prstGeom prst="roundRect">
            <a:avLst>
              <a:gd fmla="val 16667" name="adj"/>
            </a:avLst>
          </a:prstGeom>
          <a:solidFill>
            <a:srgbClr val="D8D8EC"/>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Problem Statement</a:t>
            </a:r>
            <a:endParaRPr sz="700">
              <a:latin typeface="Calibri"/>
              <a:ea typeface="Calibri"/>
              <a:cs typeface="Calibri"/>
              <a:sym typeface="Calibri"/>
            </a:endParaRPr>
          </a:p>
        </p:txBody>
      </p:sp>
      <p:sp>
        <p:nvSpPr>
          <p:cNvPr id="328" name="Google Shape;328;p41"/>
          <p:cNvSpPr/>
          <p:nvPr/>
        </p:nvSpPr>
        <p:spPr>
          <a:xfrm>
            <a:off x="6370610" y="1911668"/>
            <a:ext cx="941400" cy="8622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Understand </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the problem</a:t>
            </a:r>
            <a:endParaRPr sz="700">
              <a:latin typeface="Calibri"/>
              <a:ea typeface="Calibri"/>
              <a:cs typeface="Calibri"/>
              <a:sym typeface="Calibri"/>
            </a:endParaRPr>
          </a:p>
        </p:txBody>
      </p:sp>
      <p:sp>
        <p:nvSpPr>
          <p:cNvPr id="329" name="Google Shape;329;p41"/>
          <p:cNvSpPr/>
          <p:nvPr/>
        </p:nvSpPr>
        <p:spPr>
          <a:xfrm>
            <a:off x="5468565" y="2833632"/>
            <a:ext cx="924600" cy="8466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Test</a:t>
            </a:r>
            <a:endParaRPr sz="700">
              <a:latin typeface="Calibri"/>
              <a:ea typeface="Calibri"/>
              <a:cs typeface="Calibri"/>
              <a:sym typeface="Calibri"/>
            </a:endParaRPr>
          </a:p>
        </p:txBody>
      </p:sp>
      <p:sp>
        <p:nvSpPr>
          <p:cNvPr id="330" name="Google Shape;330;p41"/>
          <p:cNvSpPr/>
          <p:nvPr/>
        </p:nvSpPr>
        <p:spPr>
          <a:xfrm>
            <a:off x="6394038" y="3783820"/>
            <a:ext cx="932400" cy="8538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Implement</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Design</a:t>
            </a:r>
            <a:endParaRPr sz="700">
              <a:solidFill>
                <a:srgbClr val="000000"/>
              </a:solidFill>
              <a:latin typeface="Calibri"/>
              <a:ea typeface="Calibri"/>
              <a:cs typeface="Calibri"/>
              <a:sym typeface="Calibri"/>
            </a:endParaRPr>
          </a:p>
        </p:txBody>
      </p:sp>
      <p:cxnSp>
        <p:nvCxnSpPr>
          <p:cNvPr id="331" name="Google Shape;331;p41"/>
          <p:cNvCxnSpPr>
            <a:stCxn id="327" idx="2"/>
            <a:endCxn id="328" idx="0"/>
          </p:cNvCxnSpPr>
          <p:nvPr/>
        </p:nvCxnSpPr>
        <p:spPr>
          <a:xfrm>
            <a:off x="6840662" y="1682101"/>
            <a:ext cx="600" cy="229500"/>
          </a:xfrm>
          <a:prstGeom prst="straightConnector1">
            <a:avLst/>
          </a:prstGeom>
          <a:noFill/>
          <a:ln cap="flat" cmpd="sng" w="19075">
            <a:solidFill>
              <a:srgbClr val="000000"/>
            </a:solidFill>
            <a:prstDash val="solid"/>
            <a:miter lim="800000"/>
            <a:headEnd len="sm" w="sm" type="none"/>
            <a:tailEnd len="med" w="med" type="triangle"/>
          </a:ln>
        </p:spPr>
      </p:cxnSp>
      <p:cxnSp>
        <p:nvCxnSpPr>
          <p:cNvPr id="332" name="Google Shape;332;p41"/>
          <p:cNvCxnSpPr>
            <a:stCxn id="328" idx="4"/>
            <a:endCxn id="328" idx="4"/>
          </p:cNvCxnSpPr>
          <p:nvPr/>
        </p:nvCxnSpPr>
        <p:spPr>
          <a:xfrm>
            <a:off x="6841310" y="2773868"/>
            <a:ext cx="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42"/>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a:spcBef>
                <a:spcPts val="0"/>
              </a:spcBef>
              <a:spcAft>
                <a:spcPts val="1600"/>
              </a:spcAft>
              <a:buNone/>
            </a:pPr>
            <a:r>
              <a:rPr lang="en-US"/>
              <a:t>The major addition to the planning process between a sequential animation and an interactive is the consideration of either navigation controls in the scene planning, a decision tree in the program planning, or both.</a:t>
            </a:r>
            <a:endParaRPr/>
          </a:p>
        </p:txBody>
      </p:sp>
      <p:sp>
        <p:nvSpPr>
          <p:cNvPr id="339" name="Google Shape;339;p42"/>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Translating the Story</a:t>
            </a:r>
            <a:endParaRPr/>
          </a:p>
        </p:txBody>
      </p:sp>
      <p:sp>
        <p:nvSpPr>
          <p:cNvPr id="340" name="Google Shape;340;p42"/>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Design a Plan</a:t>
            </a:r>
            <a:endParaRPr/>
          </a:p>
        </p:txBody>
      </p:sp>
      <p:cxnSp>
        <p:nvCxnSpPr>
          <p:cNvPr id="341" name="Google Shape;341;p42"/>
          <p:cNvCxnSpPr/>
          <p:nvPr/>
        </p:nvCxnSpPr>
        <p:spPr>
          <a:xfrm flipH="1">
            <a:off x="1231846" y="2480253"/>
            <a:ext cx="2022300" cy="620400"/>
          </a:xfrm>
          <a:prstGeom prst="straightConnector1">
            <a:avLst/>
          </a:prstGeom>
          <a:noFill/>
          <a:ln cap="flat" cmpd="sng" w="9525">
            <a:solidFill>
              <a:srgbClr val="000000"/>
            </a:solidFill>
            <a:prstDash val="solid"/>
            <a:miter lim="800000"/>
            <a:headEnd len="sm" w="sm" type="none"/>
            <a:tailEnd len="sm" w="sm" type="none"/>
          </a:ln>
        </p:spPr>
      </p:cxnSp>
      <p:cxnSp>
        <p:nvCxnSpPr>
          <p:cNvPr id="342" name="Google Shape;342;p42"/>
          <p:cNvCxnSpPr/>
          <p:nvPr/>
        </p:nvCxnSpPr>
        <p:spPr>
          <a:xfrm>
            <a:off x="1231846" y="3100543"/>
            <a:ext cx="2022300" cy="563700"/>
          </a:xfrm>
          <a:prstGeom prst="straightConnector1">
            <a:avLst/>
          </a:prstGeom>
          <a:noFill/>
          <a:ln cap="flat" cmpd="sng" w="9525">
            <a:solidFill>
              <a:srgbClr val="000000"/>
            </a:solidFill>
            <a:prstDash val="solid"/>
            <a:miter lim="800000"/>
            <a:headEnd len="sm" w="sm" type="none"/>
            <a:tailEnd len="sm" w="sm" type="none"/>
          </a:ln>
        </p:spPr>
      </p:cxnSp>
      <p:sp>
        <p:nvSpPr>
          <p:cNvPr id="343" name="Google Shape;343;p42"/>
          <p:cNvSpPr/>
          <p:nvPr/>
        </p:nvSpPr>
        <p:spPr>
          <a:xfrm>
            <a:off x="2694100" y="1734100"/>
            <a:ext cx="1253400" cy="12486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1000">
                <a:solidFill>
                  <a:srgbClr val="000000"/>
                </a:solidFill>
                <a:latin typeface="Arial"/>
                <a:ea typeface="Arial"/>
                <a:cs typeface="Arial"/>
                <a:sym typeface="Arial"/>
              </a:rPr>
              <a:t>Set Design</a:t>
            </a:r>
            <a:endParaRPr sz="1000"/>
          </a:p>
          <a:p>
            <a:pPr indent="0" lvl="0" marL="0" marR="0" rtl="0" algn="ctr">
              <a:spcBef>
                <a:spcPts val="0"/>
              </a:spcBef>
              <a:spcAft>
                <a:spcPts val="0"/>
              </a:spcAft>
              <a:buNone/>
            </a:pPr>
            <a:r>
              <a:rPr lang="en-US" sz="1000">
                <a:solidFill>
                  <a:srgbClr val="000000"/>
                </a:solidFill>
                <a:latin typeface="Arial"/>
                <a:ea typeface="Arial"/>
                <a:cs typeface="Arial"/>
                <a:sym typeface="Arial"/>
              </a:rPr>
              <a:t>(Scene Set</a:t>
            </a:r>
            <a:r>
              <a:rPr lang="en-US" sz="1000"/>
              <a:t>up</a:t>
            </a:r>
            <a:r>
              <a:rPr lang="en-US" sz="1000">
                <a:solidFill>
                  <a:srgbClr val="000000"/>
                </a:solidFill>
                <a:latin typeface="Arial"/>
                <a:ea typeface="Arial"/>
                <a:cs typeface="Arial"/>
                <a:sym typeface="Arial"/>
              </a:rPr>
              <a:t> and </a:t>
            </a:r>
            <a:r>
              <a:rPr lang="en-US" sz="1000"/>
              <a:t>Navigation</a:t>
            </a:r>
            <a:r>
              <a:rPr lang="en-US" sz="1000">
                <a:solidFill>
                  <a:srgbClr val="000000"/>
                </a:solidFill>
                <a:latin typeface="Arial"/>
                <a:ea typeface="Arial"/>
                <a:cs typeface="Arial"/>
                <a:sym typeface="Arial"/>
              </a:rPr>
              <a:t>)</a:t>
            </a:r>
            <a:endParaRPr sz="1000"/>
          </a:p>
          <a:p>
            <a:pPr indent="0" lvl="0" marL="0" marR="0" rtl="0" algn="ctr">
              <a:spcBef>
                <a:spcPts val="0"/>
              </a:spcBef>
              <a:spcAft>
                <a:spcPts val="0"/>
              </a:spcAft>
              <a:buNone/>
            </a:pPr>
            <a:r>
              <a:t/>
            </a:r>
            <a:endParaRPr sz="1000">
              <a:solidFill>
                <a:srgbClr val="000000"/>
              </a:solidFill>
              <a:latin typeface="Arial"/>
              <a:ea typeface="Arial"/>
              <a:cs typeface="Arial"/>
              <a:sym typeface="Arial"/>
            </a:endParaRPr>
          </a:p>
        </p:txBody>
      </p:sp>
      <p:sp>
        <p:nvSpPr>
          <p:cNvPr id="344" name="Google Shape;344;p42"/>
          <p:cNvSpPr/>
          <p:nvPr/>
        </p:nvSpPr>
        <p:spPr>
          <a:xfrm>
            <a:off x="2688824" y="3100551"/>
            <a:ext cx="1253400" cy="12477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1000">
                <a:solidFill>
                  <a:srgbClr val="000000"/>
                </a:solidFill>
                <a:latin typeface="Arial"/>
                <a:ea typeface="Arial"/>
                <a:cs typeface="Arial"/>
                <a:sym typeface="Arial"/>
              </a:rPr>
              <a:t>Program Planning</a:t>
            </a:r>
            <a:endParaRPr sz="1000"/>
          </a:p>
          <a:p>
            <a:pPr indent="0" lvl="0" marL="0" marR="0" rtl="0" algn="ctr">
              <a:spcBef>
                <a:spcPts val="0"/>
              </a:spcBef>
              <a:spcAft>
                <a:spcPts val="0"/>
              </a:spcAft>
              <a:buNone/>
            </a:pPr>
            <a:r>
              <a:rPr lang="en-US" sz="1000">
                <a:solidFill>
                  <a:srgbClr val="000000"/>
                </a:solidFill>
                <a:latin typeface="Arial"/>
                <a:ea typeface="Arial"/>
                <a:cs typeface="Arial"/>
                <a:sym typeface="Arial"/>
              </a:rPr>
              <a:t>(Algorithm/ Flow Chart)</a:t>
            </a:r>
            <a:endParaRPr sz="1000"/>
          </a:p>
        </p:txBody>
      </p:sp>
      <p:sp>
        <p:nvSpPr>
          <p:cNvPr id="345" name="Google Shape;345;p42"/>
          <p:cNvSpPr/>
          <p:nvPr/>
        </p:nvSpPr>
        <p:spPr>
          <a:xfrm>
            <a:off x="609600" y="2517847"/>
            <a:ext cx="1201200" cy="11964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1200">
                <a:solidFill>
                  <a:srgbClr val="000000"/>
                </a:solidFill>
                <a:latin typeface="Arial"/>
                <a:ea typeface="Arial"/>
                <a:cs typeface="Arial"/>
                <a:sym typeface="Arial"/>
              </a:rPr>
              <a:t>Design a Plan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Google Shape;351;p43"/>
          <p:cNvSpPr txBox="1"/>
          <p:nvPr>
            <p:ph type="title"/>
          </p:nvPr>
        </p:nvSpPr>
        <p:spPr>
          <a:xfrm>
            <a:off x="989000" y="1672475"/>
            <a:ext cx="7049700" cy="17715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Designing the World</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44"/>
          <p:cNvSpPr txBox="1"/>
          <p:nvPr>
            <p:ph idx="1" type="body"/>
          </p:nvPr>
        </p:nvSpPr>
        <p:spPr>
          <a:xfrm>
            <a:off x="4664225" y="1460950"/>
            <a:ext cx="3845100" cy="3108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US"/>
              <a:t>Information for building your scene comes from:</a:t>
            </a:r>
            <a:endParaRPr/>
          </a:p>
          <a:p>
            <a:pPr indent="-317500" lvl="0" marL="457200" rtl="0">
              <a:spcBef>
                <a:spcPts val="1600"/>
              </a:spcBef>
              <a:spcAft>
                <a:spcPts val="0"/>
              </a:spcAft>
              <a:buSzPts val="1400"/>
              <a:buChar char="-"/>
            </a:pPr>
            <a:r>
              <a:rPr lang="en-US"/>
              <a:t>Layouts from your level maps</a:t>
            </a:r>
            <a:endParaRPr/>
          </a:p>
          <a:p>
            <a:pPr indent="-317500" lvl="0" marL="457200" rtl="0">
              <a:spcBef>
                <a:spcPts val="1600"/>
              </a:spcBef>
              <a:spcAft>
                <a:spcPts val="0"/>
              </a:spcAft>
              <a:buSzPts val="1400"/>
              <a:buChar char="-"/>
            </a:pPr>
            <a:r>
              <a:rPr lang="en-US"/>
              <a:t>Scene descriptions in a script</a:t>
            </a:r>
            <a:endParaRPr/>
          </a:p>
          <a:p>
            <a:pPr indent="-317500" lvl="0" marL="457200" rtl="0">
              <a:spcBef>
                <a:spcPts val="1600"/>
              </a:spcBef>
              <a:spcAft>
                <a:spcPts val="0"/>
              </a:spcAft>
              <a:buSzPts val="1400"/>
              <a:buChar char="-"/>
            </a:pPr>
            <a:r>
              <a:rPr lang="en-US"/>
              <a:t>Scene information in your storyboards</a:t>
            </a:r>
            <a:endParaRPr/>
          </a:p>
          <a:p>
            <a:pPr indent="0" lvl="0" marL="0" rtl="0">
              <a:spcBef>
                <a:spcPts val="1600"/>
              </a:spcBef>
              <a:spcAft>
                <a:spcPts val="0"/>
              </a:spcAft>
              <a:buClr>
                <a:schemeClr val="dk1"/>
              </a:buClr>
              <a:buSzPts val="1100"/>
              <a:buFont typeface="Arial"/>
              <a:buNone/>
            </a:pPr>
            <a:r>
              <a:rPr lang="en-US"/>
              <a:t>The information to be used consists of the location information, the props, and the characters</a:t>
            </a:r>
            <a:endParaRPr/>
          </a:p>
          <a:p>
            <a:pPr indent="0" lvl="0" marL="0">
              <a:spcBef>
                <a:spcPts val="1600"/>
              </a:spcBef>
              <a:spcAft>
                <a:spcPts val="1600"/>
              </a:spcAft>
              <a:buNone/>
            </a:pPr>
            <a:r>
              <a:t/>
            </a:r>
            <a:endParaRPr/>
          </a:p>
        </p:txBody>
      </p:sp>
      <p:sp>
        <p:nvSpPr>
          <p:cNvPr id="358" name="Google Shape;358;p44"/>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Design a Plan</a:t>
            </a:r>
            <a:endParaRPr/>
          </a:p>
        </p:txBody>
      </p:sp>
      <p:sp>
        <p:nvSpPr>
          <p:cNvPr id="359" name="Google Shape;359;p44"/>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Scene Design</a:t>
            </a:r>
            <a:endParaRPr/>
          </a:p>
        </p:txBody>
      </p:sp>
      <p:pic>
        <p:nvPicPr>
          <p:cNvPr descr="464px-Screenplay_example.svg.png" id="360" name="Google Shape;360;p44"/>
          <p:cNvPicPr preferRelativeResize="0"/>
          <p:nvPr/>
        </p:nvPicPr>
        <p:blipFill rotWithShape="1">
          <a:blip r:embed="rId3">
            <a:alphaModFix/>
          </a:blip>
          <a:srcRect b="67773" l="0" r="0" t="0"/>
          <a:stretch/>
        </p:blipFill>
        <p:spPr>
          <a:xfrm>
            <a:off x="1154425" y="1232350"/>
            <a:ext cx="2104475" cy="1030581"/>
          </a:xfrm>
          <a:prstGeom prst="rect">
            <a:avLst/>
          </a:prstGeom>
          <a:noFill/>
          <a:ln>
            <a:noFill/>
          </a:ln>
        </p:spPr>
      </p:pic>
      <p:sp>
        <p:nvSpPr>
          <p:cNvPr id="361" name="Google Shape;361;p44"/>
          <p:cNvSpPr/>
          <p:nvPr/>
        </p:nvSpPr>
        <p:spPr>
          <a:xfrm>
            <a:off x="1361243" y="1717329"/>
            <a:ext cx="1758000" cy="181800"/>
          </a:xfrm>
          <a:prstGeom prst="frame">
            <a:avLst>
              <a:gd fmla="val 12500" name="adj1"/>
            </a:avLst>
          </a:prstGeom>
          <a:solidFill>
            <a:srgbClr val="38BBF2"/>
          </a:solidFill>
          <a:ln cap="flat" cmpd="sng" w="9525">
            <a:solidFill>
              <a:srgbClr val="38BBF2"/>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id="362" name="Google Shape;362;p44"/>
          <p:cNvPicPr preferRelativeResize="0"/>
          <p:nvPr/>
        </p:nvPicPr>
        <p:blipFill rotWithShape="1">
          <a:blip r:embed="rId4">
            <a:alphaModFix/>
          </a:blip>
          <a:srcRect b="0" l="0" r="0" t="0"/>
          <a:stretch/>
        </p:blipFill>
        <p:spPr>
          <a:xfrm rot="5400000">
            <a:off x="1634693" y="2255214"/>
            <a:ext cx="1228697" cy="1326676"/>
          </a:xfrm>
          <a:prstGeom prst="rect">
            <a:avLst/>
          </a:prstGeom>
          <a:noFill/>
          <a:ln>
            <a:noFill/>
          </a:ln>
        </p:spPr>
      </p:pic>
      <p:cxnSp>
        <p:nvCxnSpPr>
          <p:cNvPr id="363" name="Google Shape;363;p44"/>
          <p:cNvCxnSpPr/>
          <p:nvPr/>
        </p:nvCxnSpPr>
        <p:spPr>
          <a:xfrm>
            <a:off x="1412948" y="2607316"/>
            <a:ext cx="465300" cy="121200"/>
          </a:xfrm>
          <a:prstGeom prst="straightConnector1">
            <a:avLst/>
          </a:prstGeom>
          <a:noFill/>
          <a:ln cap="flat" cmpd="sng" w="57150">
            <a:solidFill>
              <a:srgbClr val="0070C0"/>
            </a:solidFill>
            <a:prstDash val="solid"/>
            <a:round/>
            <a:headEnd len="sm" w="sm" type="none"/>
            <a:tailEnd len="med" w="med" type="triangle"/>
          </a:ln>
          <a:effectLst>
            <a:outerShdw blurRad="40000" rotWithShape="0" dir="5400000" dist="20000">
              <a:srgbClr val="000000">
                <a:alpha val="37650"/>
              </a:srgbClr>
            </a:outerShdw>
          </a:effectLst>
        </p:spPr>
      </p:cxnSp>
      <p:cxnSp>
        <p:nvCxnSpPr>
          <p:cNvPr id="364" name="Google Shape;364;p44"/>
          <p:cNvCxnSpPr/>
          <p:nvPr/>
        </p:nvCxnSpPr>
        <p:spPr>
          <a:xfrm flipH="1">
            <a:off x="2653989" y="2425449"/>
            <a:ext cx="361800" cy="242400"/>
          </a:xfrm>
          <a:prstGeom prst="straightConnector1">
            <a:avLst/>
          </a:prstGeom>
          <a:noFill/>
          <a:ln cap="flat" cmpd="sng" w="57150">
            <a:solidFill>
              <a:srgbClr val="0070C0"/>
            </a:solidFill>
            <a:prstDash val="solid"/>
            <a:round/>
            <a:headEnd len="sm" w="sm" type="none"/>
            <a:tailEnd len="med" w="med" type="triangle"/>
          </a:ln>
          <a:effectLst>
            <a:outerShdw blurRad="40000" rotWithShape="0" dir="5400000" dist="20000">
              <a:srgbClr val="000000">
                <a:alpha val="37650"/>
              </a:srgbClr>
            </a:outerShdw>
          </a:effectLst>
        </p:spPr>
      </p:cxnSp>
      <p:cxnSp>
        <p:nvCxnSpPr>
          <p:cNvPr id="365" name="Google Shape;365;p44"/>
          <p:cNvCxnSpPr/>
          <p:nvPr/>
        </p:nvCxnSpPr>
        <p:spPr>
          <a:xfrm rot="10800000">
            <a:off x="2498889" y="2971114"/>
            <a:ext cx="516900" cy="1200"/>
          </a:xfrm>
          <a:prstGeom prst="straightConnector1">
            <a:avLst/>
          </a:prstGeom>
          <a:noFill/>
          <a:ln cap="flat" cmpd="sng" w="57150">
            <a:solidFill>
              <a:srgbClr val="0070C0"/>
            </a:solidFill>
            <a:prstDash val="solid"/>
            <a:round/>
            <a:headEnd len="sm" w="sm" type="none"/>
            <a:tailEnd len="med" w="med" type="triangle"/>
          </a:ln>
          <a:effectLst>
            <a:outerShdw blurRad="40000" rotWithShape="0" dir="5400000" dist="20000">
              <a:srgbClr val="000000">
                <a:alpha val="37650"/>
              </a:srgbClr>
            </a:outerShdw>
          </a:effectLst>
        </p:spPr>
      </p:cxnSp>
      <p:pic>
        <p:nvPicPr>
          <p:cNvPr descr="Lab1.jpg" id="366" name="Google Shape;366;p44"/>
          <p:cNvPicPr preferRelativeResize="0"/>
          <p:nvPr/>
        </p:nvPicPr>
        <p:blipFill rotWithShape="1">
          <a:blip r:embed="rId5">
            <a:alphaModFix/>
          </a:blip>
          <a:srcRect b="0" l="0" r="0" t="0"/>
          <a:stretch/>
        </p:blipFill>
        <p:spPr>
          <a:xfrm>
            <a:off x="1585706" y="3605746"/>
            <a:ext cx="1326673" cy="103685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Google Shape;372;p45"/>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a:spcBef>
                <a:spcPts val="0"/>
              </a:spcBef>
              <a:spcAft>
                <a:spcPts val="1600"/>
              </a:spcAft>
              <a:buNone/>
            </a:pPr>
            <a:r>
              <a:rPr lang="en-US"/>
              <a:t>If your narrative will use multiple locations but you will be controlling the movement of the character or camera you can create a set design or use the world map to plan out how the player will be guided through the scene and plan for all of the different needs of the environments and camera angles.</a:t>
            </a:r>
            <a:endParaRPr/>
          </a:p>
        </p:txBody>
      </p:sp>
      <p:sp>
        <p:nvSpPr>
          <p:cNvPr id="373" name="Google Shape;373;p45"/>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Design a Plan</a:t>
            </a:r>
            <a:endParaRPr/>
          </a:p>
        </p:txBody>
      </p:sp>
      <p:sp>
        <p:nvSpPr>
          <p:cNvPr id="374" name="Google Shape;374;p45"/>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Guided Navigation</a:t>
            </a:r>
            <a:endParaRPr/>
          </a:p>
        </p:txBody>
      </p:sp>
      <p:pic>
        <p:nvPicPr>
          <p:cNvPr descr="sketch.jpg" id="375" name="Google Shape;375;p45"/>
          <p:cNvPicPr preferRelativeResize="0"/>
          <p:nvPr/>
        </p:nvPicPr>
        <p:blipFill rotWithShape="1">
          <a:blip r:embed="rId3">
            <a:alphaModFix/>
          </a:blip>
          <a:srcRect b="0" l="0" r="0" t="0"/>
          <a:stretch/>
        </p:blipFill>
        <p:spPr>
          <a:xfrm>
            <a:off x="1240701" y="1623874"/>
            <a:ext cx="2045650" cy="1533234"/>
          </a:xfrm>
          <a:prstGeom prst="rect">
            <a:avLst/>
          </a:prstGeom>
          <a:noFill/>
          <a:ln>
            <a:noFill/>
          </a:ln>
        </p:spPr>
      </p:pic>
      <p:pic>
        <p:nvPicPr>
          <p:cNvPr descr="Lab1.jpg" id="376" name="Google Shape;376;p45"/>
          <p:cNvPicPr preferRelativeResize="0"/>
          <p:nvPr/>
        </p:nvPicPr>
        <p:blipFill rotWithShape="1">
          <a:blip r:embed="rId4">
            <a:alphaModFix/>
          </a:blip>
          <a:srcRect b="0" l="0" r="0" t="0"/>
          <a:stretch/>
        </p:blipFill>
        <p:spPr>
          <a:xfrm>
            <a:off x="1240700" y="3263842"/>
            <a:ext cx="2031052" cy="1353806"/>
          </a:xfrm>
          <a:prstGeom prst="rect">
            <a:avLst/>
          </a:prstGeom>
          <a:noFill/>
          <a:ln>
            <a:noFill/>
          </a:ln>
        </p:spPr>
      </p:pic>
      <p:cxnSp>
        <p:nvCxnSpPr>
          <p:cNvPr id="377" name="Google Shape;377;p45"/>
          <p:cNvCxnSpPr/>
          <p:nvPr/>
        </p:nvCxnSpPr>
        <p:spPr>
          <a:xfrm rot="10800000">
            <a:off x="1903150" y="2538600"/>
            <a:ext cx="404100" cy="66300"/>
          </a:xfrm>
          <a:prstGeom prst="straightConnector1">
            <a:avLst/>
          </a:prstGeom>
          <a:noFill/>
          <a:ln cap="flat" cmpd="sng" w="19050">
            <a:solidFill>
              <a:srgbClr val="0070C0"/>
            </a:solidFill>
            <a:prstDash val="solid"/>
            <a:round/>
            <a:headEnd len="med" w="med" type="none"/>
            <a:tailEnd len="med" w="med" type="triangle"/>
          </a:ln>
        </p:spPr>
      </p:cxnSp>
      <p:cxnSp>
        <p:nvCxnSpPr>
          <p:cNvPr id="378" name="Google Shape;378;p45"/>
          <p:cNvCxnSpPr/>
          <p:nvPr/>
        </p:nvCxnSpPr>
        <p:spPr>
          <a:xfrm flipH="1" rot="10800000">
            <a:off x="2011450" y="2373238"/>
            <a:ext cx="207600" cy="50400"/>
          </a:xfrm>
          <a:prstGeom prst="straightConnector1">
            <a:avLst/>
          </a:prstGeom>
          <a:noFill/>
          <a:ln cap="flat" cmpd="sng" w="19050">
            <a:solidFill>
              <a:srgbClr val="0070C0"/>
            </a:solidFill>
            <a:prstDash val="solid"/>
            <a:round/>
            <a:headEnd len="med" w="med" type="none"/>
            <a:tailEnd len="med" w="med" type="triangle"/>
          </a:ln>
        </p:spPr>
      </p:cxnSp>
      <p:cxnSp>
        <p:nvCxnSpPr>
          <p:cNvPr id="379" name="Google Shape;379;p45"/>
          <p:cNvCxnSpPr/>
          <p:nvPr/>
        </p:nvCxnSpPr>
        <p:spPr>
          <a:xfrm>
            <a:off x="2263150" y="2388050"/>
            <a:ext cx="257100" cy="51600"/>
          </a:xfrm>
          <a:prstGeom prst="straightConnector1">
            <a:avLst/>
          </a:prstGeom>
          <a:noFill/>
          <a:ln cap="flat" cmpd="sng" w="19050">
            <a:solidFill>
              <a:srgbClr val="0070C0"/>
            </a:solidFill>
            <a:prstDash val="solid"/>
            <a:round/>
            <a:headEnd len="med" w="med" type="none"/>
            <a:tailEnd len="med" w="med" type="triangle"/>
          </a:ln>
        </p:spPr>
      </p:cxnSp>
      <p:cxnSp>
        <p:nvCxnSpPr>
          <p:cNvPr id="380" name="Google Shape;380;p45"/>
          <p:cNvCxnSpPr/>
          <p:nvPr/>
        </p:nvCxnSpPr>
        <p:spPr>
          <a:xfrm flipH="1" rot="10800000">
            <a:off x="1925150" y="3644525"/>
            <a:ext cx="609900" cy="73500"/>
          </a:xfrm>
          <a:prstGeom prst="straightConnector1">
            <a:avLst/>
          </a:prstGeom>
          <a:noFill/>
          <a:ln cap="flat" cmpd="sng" w="19050">
            <a:solidFill>
              <a:srgbClr val="D2D2F4"/>
            </a:solidFill>
            <a:prstDash val="solid"/>
            <a:round/>
            <a:headEnd len="med" w="med" type="none"/>
            <a:tailEnd len="med" w="med" type="triangle"/>
          </a:ln>
        </p:spPr>
      </p:cxnSp>
      <p:cxnSp>
        <p:nvCxnSpPr>
          <p:cNvPr id="381" name="Google Shape;381;p45"/>
          <p:cNvCxnSpPr/>
          <p:nvPr/>
        </p:nvCxnSpPr>
        <p:spPr>
          <a:xfrm>
            <a:off x="2593800" y="3673925"/>
            <a:ext cx="271800" cy="102900"/>
          </a:xfrm>
          <a:prstGeom prst="straightConnector1">
            <a:avLst/>
          </a:prstGeom>
          <a:noFill/>
          <a:ln cap="flat" cmpd="sng" w="19050">
            <a:solidFill>
              <a:srgbClr val="D2D2F4"/>
            </a:solidFill>
            <a:prstDash val="solid"/>
            <a:round/>
            <a:headEnd len="med" w="med" type="none"/>
            <a:tailEnd len="med" w="med" type="triangle"/>
          </a:ln>
        </p:spPr>
      </p:cxnSp>
      <p:cxnSp>
        <p:nvCxnSpPr>
          <p:cNvPr id="382" name="Google Shape;382;p45"/>
          <p:cNvCxnSpPr/>
          <p:nvPr/>
        </p:nvCxnSpPr>
        <p:spPr>
          <a:xfrm flipH="1">
            <a:off x="2630325" y="3813550"/>
            <a:ext cx="183900" cy="213300"/>
          </a:xfrm>
          <a:prstGeom prst="straightConnector1">
            <a:avLst/>
          </a:prstGeom>
          <a:noFill/>
          <a:ln cap="flat" cmpd="sng" w="19050">
            <a:solidFill>
              <a:srgbClr val="D2D2F4"/>
            </a:solidFill>
            <a:prstDash val="solid"/>
            <a:round/>
            <a:headEnd len="med" w="med" type="none"/>
            <a:tailEnd len="med" w="med" type="triangle"/>
          </a:ln>
        </p:spPr>
      </p:cxnSp>
      <p:cxnSp>
        <p:nvCxnSpPr>
          <p:cNvPr id="383" name="Google Shape;383;p45"/>
          <p:cNvCxnSpPr/>
          <p:nvPr/>
        </p:nvCxnSpPr>
        <p:spPr>
          <a:xfrm flipH="1">
            <a:off x="2226475" y="4078050"/>
            <a:ext cx="286500" cy="227700"/>
          </a:xfrm>
          <a:prstGeom prst="straightConnector1">
            <a:avLst/>
          </a:prstGeom>
          <a:noFill/>
          <a:ln cap="flat" cmpd="sng" w="19050">
            <a:solidFill>
              <a:srgbClr val="D2D2F4"/>
            </a:solidFill>
            <a:prstDash val="solid"/>
            <a:round/>
            <a:headEnd len="med" w="med" type="none"/>
            <a:tailEnd len="med" w="med" type="triangle"/>
          </a:ln>
        </p:spPr>
      </p:cxnSp>
      <p:cxnSp>
        <p:nvCxnSpPr>
          <p:cNvPr id="384" name="Google Shape;384;p45"/>
          <p:cNvCxnSpPr/>
          <p:nvPr/>
        </p:nvCxnSpPr>
        <p:spPr>
          <a:xfrm>
            <a:off x="2321925" y="4357275"/>
            <a:ext cx="235200" cy="139500"/>
          </a:xfrm>
          <a:prstGeom prst="straightConnector1">
            <a:avLst/>
          </a:prstGeom>
          <a:noFill/>
          <a:ln cap="flat" cmpd="sng" w="19050">
            <a:solidFill>
              <a:srgbClr val="D2D2F4"/>
            </a:solidFill>
            <a:prstDash val="solid"/>
            <a:round/>
            <a:headEnd len="med" w="med" type="none"/>
            <a:tailEnd len="med" w="med" type="triangle"/>
          </a:ln>
        </p:spPr>
      </p:cxnSp>
      <p:cxnSp>
        <p:nvCxnSpPr>
          <p:cNvPr id="385" name="Google Shape;385;p45"/>
          <p:cNvCxnSpPr/>
          <p:nvPr/>
        </p:nvCxnSpPr>
        <p:spPr>
          <a:xfrm flipH="1" rot="10800000">
            <a:off x="2586450" y="4298425"/>
            <a:ext cx="411300" cy="220500"/>
          </a:xfrm>
          <a:prstGeom prst="straightConnector1">
            <a:avLst/>
          </a:prstGeom>
          <a:noFill/>
          <a:ln cap="flat" cmpd="sng" w="19050">
            <a:solidFill>
              <a:srgbClr val="D2D2F4"/>
            </a:solidFill>
            <a:prstDash val="solid"/>
            <a:round/>
            <a:headEnd len="med" w="med"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sp>
        <p:nvSpPr>
          <p:cNvPr id="391" name="Google Shape;391;p46"/>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For open world stories you will want to think about if it is a first person or third person experience.  This will help you think about the scale of the environment and the views the player may encounter.</a:t>
            </a:r>
            <a:endParaRPr/>
          </a:p>
          <a:p>
            <a:pPr indent="0" lvl="0" marL="0" rtl="0">
              <a:spcBef>
                <a:spcPts val="1600"/>
              </a:spcBef>
              <a:spcAft>
                <a:spcPts val="0"/>
              </a:spcAft>
              <a:buNone/>
            </a:pPr>
            <a:r>
              <a:rPr lang="en-US"/>
              <a:t>First Person - the camera is the eyes of the user and you move the camera around the world.</a:t>
            </a:r>
            <a:endParaRPr/>
          </a:p>
          <a:p>
            <a:pPr indent="0" lvl="0" marL="0">
              <a:spcBef>
                <a:spcPts val="1600"/>
              </a:spcBef>
              <a:spcAft>
                <a:spcPts val="1600"/>
              </a:spcAft>
              <a:buNone/>
            </a:pPr>
            <a:r>
              <a:rPr lang="en-US"/>
              <a:t>Third Person - the camera follows the avatar of the user (ie a character or vehicle) around the world.</a:t>
            </a:r>
            <a:endParaRPr/>
          </a:p>
        </p:txBody>
      </p:sp>
      <p:sp>
        <p:nvSpPr>
          <p:cNvPr id="392" name="Google Shape;392;p46"/>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Open World Navigation</a:t>
            </a:r>
            <a:endParaRPr/>
          </a:p>
        </p:txBody>
      </p:sp>
      <p:sp>
        <p:nvSpPr>
          <p:cNvPr id="393" name="Google Shape;393;p46"/>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Design a Plan</a:t>
            </a:r>
            <a:endParaRPr/>
          </a:p>
        </p:txBody>
      </p:sp>
      <p:pic>
        <p:nvPicPr>
          <p:cNvPr id="394" name="Google Shape;394;p46"/>
          <p:cNvPicPr preferRelativeResize="0"/>
          <p:nvPr/>
        </p:nvPicPr>
        <p:blipFill>
          <a:blip r:embed="rId3">
            <a:alphaModFix/>
          </a:blip>
          <a:stretch>
            <a:fillRect/>
          </a:stretch>
        </p:blipFill>
        <p:spPr>
          <a:xfrm>
            <a:off x="5175650" y="3831410"/>
            <a:ext cx="3083348" cy="843990"/>
          </a:xfrm>
          <a:prstGeom prst="rect">
            <a:avLst/>
          </a:prstGeom>
          <a:noFill/>
          <a:ln>
            <a:noFill/>
          </a:ln>
        </p:spPr>
      </p:pic>
      <p:pic>
        <p:nvPicPr>
          <p:cNvPr id="395" name="Google Shape;395;p46"/>
          <p:cNvPicPr preferRelativeResize="0"/>
          <p:nvPr/>
        </p:nvPicPr>
        <p:blipFill>
          <a:blip r:embed="rId4">
            <a:alphaModFix/>
          </a:blip>
          <a:stretch>
            <a:fillRect/>
          </a:stretch>
        </p:blipFill>
        <p:spPr>
          <a:xfrm>
            <a:off x="5175650" y="2656275"/>
            <a:ext cx="3083350" cy="1316567"/>
          </a:xfrm>
          <a:prstGeom prst="rect">
            <a:avLst/>
          </a:prstGeom>
          <a:noFill/>
          <a:ln>
            <a:noFill/>
          </a:ln>
        </p:spPr>
      </p:pic>
      <p:pic>
        <p:nvPicPr>
          <p:cNvPr id="396" name="Google Shape;396;p46"/>
          <p:cNvPicPr preferRelativeResize="0"/>
          <p:nvPr/>
        </p:nvPicPr>
        <p:blipFill rotWithShape="1">
          <a:blip r:embed="rId5">
            <a:alphaModFix/>
          </a:blip>
          <a:srcRect b="0" l="0" r="0" t="0"/>
          <a:stretch/>
        </p:blipFill>
        <p:spPr>
          <a:xfrm>
            <a:off x="5175625" y="1452443"/>
            <a:ext cx="3083400" cy="1035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29"/>
          <p:cNvSpPr txBox="1"/>
          <p:nvPr>
            <p:ph type="title"/>
          </p:nvPr>
        </p:nvSpPr>
        <p:spPr>
          <a:xfrm>
            <a:off x="989000" y="1672475"/>
            <a:ext cx="7049700" cy="1771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Where do I start?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sp>
        <p:nvSpPr>
          <p:cNvPr id="402" name="Google Shape;402;p47"/>
          <p:cNvSpPr txBox="1"/>
          <p:nvPr>
            <p:ph type="title"/>
          </p:nvPr>
        </p:nvSpPr>
        <p:spPr>
          <a:xfrm>
            <a:off x="989000" y="1672475"/>
            <a:ext cx="7049700" cy="17715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Designing the Program</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sp>
        <p:nvSpPr>
          <p:cNvPr id="408" name="Google Shape;408;p48"/>
          <p:cNvSpPr txBox="1"/>
          <p:nvPr>
            <p:ph idx="1" type="body"/>
          </p:nvPr>
        </p:nvSpPr>
        <p:spPr>
          <a:xfrm>
            <a:off x="311700" y="1389600"/>
            <a:ext cx="3861000" cy="31794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US" sz="1400"/>
              <a:t>A set of steps to accomplish a task:</a:t>
            </a:r>
            <a:endParaRPr sz="1400"/>
          </a:p>
          <a:p>
            <a:pPr indent="-317500" lvl="0" marL="457200" rtl="0">
              <a:spcBef>
                <a:spcPts val="1600"/>
              </a:spcBef>
              <a:spcAft>
                <a:spcPts val="0"/>
              </a:spcAft>
              <a:buSzPts val="1400"/>
              <a:buChar char="-"/>
            </a:pPr>
            <a:r>
              <a:rPr lang="en-US" sz="1400"/>
              <a:t>how to get from home to school</a:t>
            </a:r>
            <a:endParaRPr sz="1400"/>
          </a:p>
          <a:p>
            <a:pPr indent="-317500" lvl="0" marL="457200" rtl="0">
              <a:spcBef>
                <a:spcPts val="0"/>
              </a:spcBef>
              <a:spcAft>
                <a:spcPts val="0"/>
              </a:spcAft>
              <a:buSzPts val="1400"/>
              <a:buChar char="-"/>
            </a:pPr>
            <a:r>
              <a:rPr lang="en-US" sz="1400"/>
              <a:t>how to sort a deck of cards</a:t>
            </a:r>
            <a:endParaRPr sz="1400"/>
          </a:p>
          <a:p>
            <a:pPr indent="0" lvl="0" marL="0" rtl="0">
              <a:spcBef>
                <a:spcPts val="1600"/>
              </a:spcBef>
              <a:spcAft>
                <a:spcPts val="0"/>
              </a:spcAft>
              <a:buNone/>
            </a:pPr>
            <a:r>
              <a:rPr lang="en-US" sz="1400"/>
              <a:t>A computer science algorithm is a set of steps for a computer to accomplish a task.</a:t>
            </a:r>
            <a:endParaRPr sz="1400"/>
          </a:p>
          <a:p>
            <a:pPr indent="0" lvl="0" marL="0" rtl="0">
              <a:spcBef>
                <a:spcPts val="1600"/>
              </a:spcBef>
              <a:spcAft>
                <a:spcPts val="0"/>
              </a:spcAft>
              <a:buClr>
                <a:schemeClr val="dk1"/>
              </a:buClr>
              <a:buSzPts val="1100"/>
              <a:buFont typeface="Arial"/>
              <a:buNone/>
            </a:pPr>
            <a:r>
              <a:rPr lang="en-US" sz="1400"/>
              <a:t>An Alice Algorithm is a set of steps to tells the computer how to animate the virtual environment.</a:t>
            </a:r>
            <a:endParaRPr sz="1400"/>
          </a:p>
          <a:p>
            <a:pPr indent="0" lvl="0" marL="0">
              <a:spcBef>
                <a:spcPts val="1600"/>
              </a:spcBef>
              <a:spcAft>
                <a:spcPts val="1600"/>
              </a:spcAft>
              <a:buNone/>
            </a:pPr>
            <a:r>
              <a:t/>
            </a:r>
            <a:endParaRPr sz="1400"/>
          </a:p>
        </p:txBody>
      </p:sp>
      <p:sp>
        <p:nvSpPr>
          <p:cNvPr id="409" name="Google Shape;409;p48"/>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Design a Plan</a:t>
            </a:r>
            <a:endParaRPr/>
          </a:p>
        </p:txBody>
      </p:sp>
      <p:sp>
        <p:nvSpPr>
          <p:cNvPr id="410" name="Google Shape;410;p48"/>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What is an Algorithm</a:t>
            </a:r>
            <a:endParaRPr/>
          </a:p>
        </p:txBody>
      </p:sp>
      <p:sp>
        <p:nvSpPr>
          <p:cNvPr id="411" name="Google Shape;411;p48"/>
          <p:cNvSpPr txBox="1"/>
          <p:nvPr/>
        </p:nvSpPr>
        <p:spPr>
          <a:xfrm>
            <a:off x="4953000" y="1200150"/>
            <a:ext cx="3810000" cy="3581400"/>
          </a:xfrm>
          <a:prstGeom prst="rect">
            <a:avLst/>
          </a:prstGeom>
          <a:noFill/>
          <a:ln>
            <a:noFill/>
          </a:ln>
        </p:spPr>
        <p:txBody>
          <a:bodyPr anchorCtr="0" anchor="ctr" bIns="45700" lIns="91425" spcFirstLastPara="1" rIns="91425" wrap="square" tIns="45700">
            <a:noAutofit/>
          </a:bodyPr>
          <a:lstStyle/>
          <a:p>
            <a:pPr indent="-342900" lvl="0" marL="342900" marR="0" rtl="0" algn="l">
              <a:lnSpc>
                <a:spcPct val="100000"/>
              </a:lnSpc>
              <a:spcBef>
                <a:spcPts val="0"/>
              </a:spcBef>
              <a:spcAft>
                <a:spcPts val="0"/>
              </a:spcAft>
              <a:buNone/>
            </a:pPr>
            <a:r>
              <a:rPr b="1" i="0" lang="en-US" sz="1800" u="none" cap="none" strike="noStrike">
                <a:solidFill>
                  <a:schemeClr val="dk1"/>
                </a:solidFill>
                <a:latin typeface="Arial"/>
                <a:ea typeface="Arial"/>
                <a:cs typeface="Arial"/>
                <a:sym typeface="Arial"/>
              </a:rPr>
              <a:t>Do In Order	</a:t>
            </a:r>
            <a:endParaRPr/>
          </a:p>
          <a:p>
            <a:pPr indent="-342900" lvl="0" marL="342900" marR="0" rtl="0" algn="l">
              <a:lnSpc>
                <a:spcPct val="100000"/>
              </a:lnSpc>
              <a:spcBef>
                <a:spcPts val="360"/>
              </a:spcBef>
              <a:spcAft>
                <a:spcPts val="0"/>
              </a:spcAft>
              <a:buNone/>
            </a:pPr>
            <a:r>
              <a:rPr b="1" i="0" lang="en-US" sz="1800" u="none" cap="none" strike="noStrike">
                <a:solidFill>
                  <a:schemeClr val="dk1"/>
                </a:solidFill>
                <a:latin typeface="Arial"/>
                <a:ea typeface="Arial"/>
                <a:cs typeface="Arial"/>
                <a:sym typeface="Arial"/>
              </a:rPr>
              <a:t>	Step 1: Scientist One </a:t>
            </a:r>
            <a:r>
              <a:rPr b="0" i="1" lang="en-US" sz="1800" u="none" cap="none" strike="noStrike">
                <a:solidFill>
                  <a:schemeClr val="dk1"/>
                </a:solidFill>
                <a:latin typeface="Arial"/>
                <a:ea typeface="Arial"/>
                <a:cs typeface="Arial"/>
                <a:sym typeface="Arial"/>
              </a:rPr>
              <a:t>Says</a:t>
            </a:r>
            <a:r>
              <a:rPr b="0" i="0" lang="en-US" sz="1800" u="none" cap="none" strike="noStrike">
                <a:solidFill>
                  <a:schemeClr val="dk1"/>
                </a:solidFill>
                <a:latin typeface="Arial"/>
                <a:ea typeface="Arial"/>
                <a:cs typeface="Arial"/>
                <a:sym typeface="Arial"/>
              </a:rPr>
              <a:t> “Why was there thunder and lightning in the lab?”</a:t>
            </a:r>
            <a:endParaRPr/>
          </a:p>
          <a:p>
            <a:pPr indent="-342900" lvl="0" marL="342900" marR="0" rtl="0" algn="l">
              <a:lnSpc>
                <a:spcPct val="100000"/>
              </a:lnSpc>
              <a:spcBef>
                <a:spcPts val="360"/>
              </a:spcBef>
              <a:spcAft>
                <a:spcPts val="0"/>
              </a:spcAft>
              <a:buNone/>
            </a:pPr>
            <a:r>
              <a:rPr b="1" i="0" lang="en-US" sz="1800" u="none" cap="none" strike="noStrike">
                <a:solidFill>
                  <a:schemeClr val="dk1"/>
                </a:solidFill>
                <a:latin typeface="Arial"/>
                <a:ea typeface="Arial"/>
                <a:cs typeface="Arial"/>
                <a:sym typeface="Arial"/>
              </a:rPr>
              <a:t>	Step 2: Lightning</a:t>
            </a:r>
            <a:r>
              <a:rPr b="0" i="0" lang="en-US" sz="1800" u="none" cap="none" strike="noStrike">
                <a:solidFill>
                  <a:schemeClr val="dk1"/>
                </a:solidFill>
                <a:latin typeface="Arial"/>
                <a:ea typeface="Arial"/>
                <a:cs typeface="Arial"/>
                <a:sym typeface="Arial"/>
              </a:rPr>
              <a:t> </a:t>
            </a:r>
            <a:r>
              <a:rPr b="0" i="1" lang="en-US" sz="1800" u="none" cap="none" strike="noStrike">
                <a:solidFill>
                  <a:schemeClr val="dk1"/>
                </a:solidFill>
                <a:latin typeface="Arial"/>
                <a:ea typeface="Arial"/>
                <a:cs typeface="Arial"/>
                <a:sym typeface="Arial"/>
              </a:rPr>
              <a:t>Flashes</a:t>
            </a:r>
            <a:endParaRPr/>
          </a:p>
          <a:p>
            <a:pPr indent="-342900" lvl="0" marL="342900" marR="0" rtl="0" algn="l">
              <a:lnSpc>
                <a:spcPct val="100000"/>
              </a:lnSpc>
              <a:spcBef>
                <a:spcPts val="360"/>
              </a:spcBef>
              <a:spcAft>
                <a:spcPts val="0"/>
              </a:spcAft>
              <a:buNone/>
            </a:pPr>
            <a:r>
              <a:rPr b="1" i="0" lang="en-US" sz="1800" u="none" cap="none" strike="noStrike">
                <a:solidFill>
                  <a:schemeClr val="dk1"/>
                </a:solidFill>
                <a:latin typeface="Arial"/>
                <a:ea typeface="Arial"/>
                <a:cs typeface="Arial"/>
                <a:sym typeface="Arial"/>
              </a:rPr>
              <a:t>	Step 3: Scientist Two </a:t>
            </a:r>
            <a:r>
              <a:rPr b="0" i="1" lang="en-US" sz="1800" u="none" cap="none" strike="noStrike">
                <a:solidFill>
                  <a:schemeClr val="dk1"/>
                </a:solidFill>
                <a:latin typeface="Arial"/>
                <a:ea typeface="Arial"/>
                <a:cs typeface="Arial"/>
                <a:sym typeface="Arial"/>
              </a:rPr>
              <a:t>Says</a:t>
            </a:r>
            <a:r>
              <a:rPr b="0" i="0" lang="en-US" sz="1800" u="none" cap="none" strike="noStrike">
                <a:solidFill>
                  <a:schemeClr val="dk1"/>
                </a:solidFill>
                <a:latin typeface="Arial"/>
                <a:ea typeface="Arial"/>
                <a:cs typeface="Arial"/>
                <a:sym typeface="Arial"/>
              </a:rPr>
              <a:t> “I don’t know why?”</a:t>
            </a:r>
            <a:endParaRPr/>
          </a:p>
          <a:p>
            <a:pPr indent="-342900" lvl="0" marL="342900" marR="0" rtl="0" algn="l">
              <a:lnSpc>
                <a:spcPct val="100000"/>
              </a:lnSpc>
              <a:spcBef>
                <a:spcPts val="360"/>
              </a:spcBef>
              <a:spcAft>
                <a:spcPts val="0"/>
              </a:spcAft>
              <a:buNone/>
            </a:pPr>
            <a:r>
              <a:rPr b="1" i="0" lang="en-US" sz="1800" u="none" cap="none" strike="noStrike">
                <a:solidFill>
                  <a:schemeClr val="dk1"/>
                </a:solidFill>
                <a:latin typeface="Arial"/>
                <a:ea typeface="Arial"/>
                <a:cs typeface="Arial"/>
                <a:sym typeface="Arial"/>
              </a:rPr>
              <a:t>	Step 4: Scientist One </a:t>
            </a:r>
            <a:r>
              <a:rPr b="0" i="1" lang="en-US" sz="1800" u="none" cap="none" strike="noStrike">
                <a:solidFill>
                  <a:schemeClr val="dk1"/>
                </a:solidFill>
                <a:latin typeface="Arial"/>
                <a:ea typeface="Arial"/>
                <a:cs typeface="Arial"/>
                <a:sym typeface="Arial"/>
              </a:rPr>
              <a:t>Says</a:t>
            </a:r>
            <a:r>
              <a:rPr b="0" i="0" lang="en-US" sz="1800" u="none" cap="none" strike="noStrike">
                <a:solidFill>
                  <a:schemeClr val="dk1"/>
                </a:solidFill>
                <a:latin typeface="Arial"/>
                <a:ea typeface="Arial"/>
                <a:cs typeface="Arial"/>
                <a:sym typeface="Arial"/>
              </a:rPr>
              <a:t> “The scientists were brainstorming”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sp>
        <p:nvSpPr>
          <p:cNvPr id="417" name="Google Shape;417;p49"/>
          <p:cNvSpPr txBox="1"/>
          <p:nvPr>
            <p:ph idx="1" type="body"/>
          </p:nvPr>
        </p:nvSpPr>
        <p:spPr>
          <a:xfrm>
            <a:off x="4664225" y="1460950"/>
            <a:ext cx="3845100" cy="3108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US"/>
              <a:t>When translating an interactive narrative you will still be looking at your script or storyboard and thinking about:</a:t>
            </a:r>
            <a:endParaRPr/>
          </a:p>
          <a:p>
            <a:pPr indent="-317500" lvl="0" marL="457200" rtl="0">
              <a:spcBef>
                <a:spcPts val="1600"/>
              </a:spcBef>
              <a:spcAft>
                <a:spcPts val="0"/>
              </a:spcAft>
              <a:buSzPts val="1400"/>
              <a:buChar char="-"/>
            </a:pPr>
            <a:r>
              <a:rPr lang="en-US">
                <a:solidFill>
                  <a:srgbClr val="0000FF"/>
                </a:solidFill>
              </a:rPr>
              <a:t>Nouns</a:t>
            </a:r>
            <a:r>
              <a:rPr lang="en-US"/>
              <a:t> - objects that need to exist in the world</a:t>
            </a:r>
            <a:endParaRPr/>
          </a:p>
          <a:p>
            <a:pPr indent="-317500" lvl="0" marL="457200" rtl="0">
              <a:spcBef>
                <a:spcPts val="0"/>
              </a:spcBef>
              <a:spcAft>
                <a:spcPts val="0"/>
              </a:spcAft>
              <a:buSzPts val="1400"/>
              <a:buChar char="-"/>
            </a:pPr>
            <a:r>
              <a:rPr lang="en-US">
                <a:solidFill>
                  <a:srgbClr val="FF0000"/>
                </a:solidFill>
              </a:rPr>
              <a:t>Verbs</a:t>
            </a:r>
            <a:r>
              <a:rPr lang="en-US"/>
              <a:t> - things you will need to animate</a:t>
            </a:r>
            <a:endParaRPr/>
          </a:p>
          <a:p>
            <a:pPr indent="0" lvl="0" marL="0">
              <a:spcBef>
                <a:spcPts val="1600"/>
              </a:spcBef>
              <a:spcAft>
                <a:spcPts val="1600"/>
              </a:spcAft>
              <a:buNone/>
            </a:pPr>
            <a:r>
              <a:rPr lang="en-US"/>
              <a:t>You should also look out for </a:t>
            </a:r>
            <a:r>
              <a:rPr lang="en-US">
                <a:solidFill>
                  <a:srgbClr val="6AA84F"/>
                </a:solidFill>
              </a:rPr>
              <a:t>conditional words</a:t>
            </a:r>
            <a:r>
              <a:rPr lang="en-US"/>
              <a:t> such as </a:t>
            </a:r>
            <a:r>
              <a:rPr lang="en-US">
                <a:solidFill>
                  <a:srgbClr val="6AA84F"/>
                </a:solidFill>
              </a:rPr>
              <a:t>if</a:t>
            </a:r>
            <a:r>
              <a:rPr lang="en-US"/>
              <a:t> or </a:t>
            </a:r>
            <a:r>
              <a:rPr lang="en-US">
                <a:solidFill>
                  <a:srgbClr val="6AA84F"/>
                </a:solidFill>
              </a:rPr>
              <a:t>when</a:t>
            </a:r>
            <a:r>
              <a:rPr lang="en-US"/>
              <a:t> to indicate that the story might require user input or have a branching option.</a:t>
            </a:r>
            <a:endParaRPr/>
          </a:p>
        </p:txBody>
      </p:sp>
      <p:sp>
        <p:nvSpPr>
          <p:cNvPr id="418" name="Google Shape;418;p49"/>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Translating an Interactive Narrative</a:t>
            </a:r>
            <a:endParaRPr/>
          </a:p>
        </p:txBody>
      </p:sp>
      <p:sp>
        <p:nvSpPr>
          <p:cNvPr id="419" name="Google Shape;419;p49"/>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Design a Plan</a:t>
            </a:r>
            <a:endParaRPr/>
          </a:p>
        </p:txBody>
      </p:sp>
      <p:sp>
        <p:nvSpPr>
          <p:cNvPr id="420" name="Google Shape;420;p49"/>
          <p:cNvSpPr txBox="1"/>
          <p:nvPr/>
        </p:nvSpPr>
        <p:spPr>
          <a:xfrm>
            <a:off x="269375" y="1341125"/>
            <a:ext cx="3433800" cy="3226200"/>
          </a:xfrm>
          <a:prstGeom prst="rect">
            <a:avLst/>
          </a:prstGeom>
          <a:noFill/>
          <a:ln>
            <a:noFill/>
          </a:ln>
        </p:spPr>
        <p:txBody>
          <a:bodyPr anchorCtr="0" anchor="ctr" bIns="33700" lIns="67400" spcFirstLastPara="1" rIns="67400" wrap="square" tIns="33700">
            <a:noAutofit/>
          </a:bodyPr>
          <a:lstStyle/>
          <a:p>
            <a:pPr indent="0" lvl="1" marL="0" rtl="0">
              <a:spcBef>
                <a:spcPts val="0"/>
              </a:spcBef>
              <a:spcAft>
                <a:spcPts val="0"/>
              </a:spcAft>
              <a:buClr>
                <a:srgbClr val="38BBF2"/>
              </a:buClr>
              <a:buSzPts val="1120"/>
              <a:buFont typeface="Noto Sans Symbols"/>
              <a:buNone/>
            </a:pPr>
            <a:r>
              <a:rPr lang="en-US"/>
              <a:t>The </a:t>
            </a:r>
            <a:r>
              <a:rPr lang="en-US">
                <a:solidFill>
                  <a:srgbClr val="0000FF"/>
                </a:solidFill>
              </a:rPr>
              <a:t>first scientist</a:t>
            </a:r>
            <a:r>
              <a:rPr lang="en-US"/>
              <a:t> </a:t>
            </a:r>
            <a:r>
              <a:rPr lang="en-US">
                <a:solidFill>
                  <a:srgbClr val="FF0000"/>
                </a:solidFill>
              </a:rPr>
              <a:t>says</a:t>
            </a:r>
            <a:r>
              <a:rPr lang="en-US"/>
              <a:t> to the </a:t>
            </a:r>
            <a:r>
              <a:rPr lang="en-US">
                <a:solidFill>
                  <a:srgbClr val="0000FF"/>
                </a:solidFill>
              </a:rPr>
              <a:t>second scientist </a:t>
            </a:r>
            <a:r>
              <a:rPr lang="en-US"/>
              <a:t>“Why was there thunder and </a:t>
            </a:r>
            <a:r>
              <a:rPr lang="en-US"/>
              <a:t>lightning</a:t>
            </a:r>
            <a:r>
              <a:rPr lang="en-US"/>
              <a:t> in the lab?”</a:t>
            </a:r>
            <a:endParaRPr/>
          </a:p>
          <a:p>
            <a:pPr indent="0" lvl="1" marL="0" rtl="0">
              <a:spcBef>
                <a:spcPts val="0"/>
              </a:spcBef>
              <a:spcAft>
                <a:spcPts val="0"/>
              </a:spcAft>
              <a:buClr>
                <a:srgbClr val="38BBF2"/>
              </a:buClr>
              <a:buSzPts val="1120"/>
              <a:buFont typeface="Noto Sans Symbols"/>
              <a:buNone/>
            </a:pPr>
            <a:r>
              <a:t/>
            </a:r>
            <a:endParaRPr/>
          </a:p>
          <a:p>
            <a:pPr indent="0" lvl="1" marL="0" rtl="0">
              <a:spcBef>
                <a:spcPts val="0"/>
              </a:spcBef>
              <a:spcAft>
                <a:spcPts val="0"/>
              </a:spcAft>
              <a:buClr>
                <a:srgbClr val="38BBF2"/>
              </a:buClr>
              <a:buSzPts val="1120"/>
              <a:buFont typeface="Noto Sans Symbols"/>
              <a:buNone/>
            </a:pPr>
            <a:r>
              <a:rPr lang="en-US">
                <a:solidFill>
                  <a:srgbClr val="6AA84F"/>
                </a:solidFill>
              </a:rPr>
              <a:t>If </a:t>
            </a:r>
            <a:r>
              <a:rPr lang="en-US"/>
              <a:t>the </a:t>
            </a:r>
            <a:r>
              <a:rPr lang="en-US">
                <a:solidFill>
                  <a:srgbClr val="0000FF"/>
                </a:solidFill>
              </a:rPr>
              <a:t>hero</a:t>
            </a:r>
            <a:r>
              <a:rPr lang="en-US">
                <a:solidFill>
                  <a:schemeClr val="accent1"/>
                </a:solidFill>
              </a:rPr>
              <a:t> responds</a:t>
            </a:r>
            <a:r>
              <a:rPr lang="en-US"/>
              <a:t> “yes” the </a:t>
            </a:r>
            <a:r>
              <a:rPr lang="en-US">
                <a:solidFill>
                  <a:srgbClr val="0000FF"/>
                </a:solidFill>
              </a:rPr>
              <a:t>sphinx</a:t>
            </a:r>
            <a:r>
              <a:rPr lang="en-US"/>
              <a:t> </a:t>
            </a:r>
            <a:r>
              <a:rPr lang="en-US">
                <a:solidFill>
                  <a:srgbClr val="FF0000"/>
                </a:solidFill>
              </a:rPr>
              <a:t>says</a:t>
            </a:r>
            <a:r>
              <a:rPr lang="en-US"/>
              <a:t> “you are incorrect”</a:t>
            </a:r>
            <a:endParaRPr/>
          </a:p>
          <a:p>
            <a:pPr indent="0" lvl="1" marL="0" rtl="0">
              <a:spcBef>
                <a:spcPts val="0"/>
              </a:spcBef>
              <a:spcAft>
                <a:spcPts val="0"/>
              </a:spcAft>
              <a:buClr>
                <a:srgbClr val="38BBF2"/>
              </a:buClr>
              <a:buSzPts val="1120"/>
              <a:buFont typeface="Noto Sans Symbols"/>
              <a:buNone/>
            </a:pPr>
            <a:r>
              <a:t/>
            </a:r>
            <a:endParaRPr/>
          </a:p>
          <a:p>
            <a:pPr indent="0" lvl="1" marL="0" rtl="0">
              <a:spcBef>
                <a:spcPts val="0"/>
              </a:spcBef>
              <a:spcAft>
                <a:spcPts val="0"/>
              </a:spcAft>
              <a:buClr>
                <a:srgbClr val="38BBF2"/>
              </a:buClr>
              <a:buSzPts val="1120"/>
              <a:buFont typeface="Noto Sans Symbols"/>
              <a:buNone/>
            </a:pPr>
            <a:r>
              <a:rPr lang="en-US">
                <a:solidFill>
                  <a:srgbClr val="6AA84F"/>
                </a:solidFill>
              </a:rPr>
              <a:t>When</a:t>
            </a:r>
            <a:r>
              <a:rPr lang="en-US"/>
              <a:t> the </a:t>
            </a:r>
            <a:r>
              <a:rPr lang="en-US">
                <a:solidFill>
                  <a:srgbClr val="0000FF"/>
                </a:solidFill>
              </a:rPr>
              <a:t>character</a:t>
            </a:r>
            <a:r>
              <a:rPr lang="en-US"/>
              <a:t> </a:t>
            </a:r>
            <a:r>
              <a:rPr lang="en-US">
                <a:solidFill>
                  <a:schemeClr val="accent1"/>
                </a:solidFill>
              </a:rPr>
              <a:t>selects</a:t>
            </a:r>
            <a:r>
              <a:rPr lang="en-US"/>
              <a:t> </a:t>
            </a:r>
            <a:r>
              <a:rPr lang="en-US">
                <a:solidFill>
                  <a:srgbClr val="0000FF"/>
                </a:solidFill>
              </a:rPr>
              <a:t>the orb</a:t>
            </a:r>
            <a:r>
              <a:rPr lang="en-US"/>
              <a:t> the </a:t>
            </a:r>
            <a:r>
              <a:rPr lang="en-US">
                <a:solidFill>
                  <a:srgbClr val="0000FF"/>
                </a:solidFill>
              </a:rPr>
              <a:t>user</a:t>
            </a:r>
            <a:r>
              <a:rPr lang="en-US"/>
              <a:t> is </a:t>
            </a:r>
            <a:r>
              <a:rPr lang="en-US">
                <a:solidFill>
                  <a:srgbClr val="FF0000"/>
                </a:solidFill>
              </a:rPr>
              <a:t>transported</a:t>
            </a:r>
            <a:r>
              <a:rPr lang="en-US"/>
              <a:t> to the </a:t>
            </a:r>
            <a:r>
              <a:rPr lang="en-US">
                <a:solidFill>
                  <a:srgbClr val="0000FF"/>
                </a:solidFill>
              </a:rPr>
              <a:t>moon</a:t>
            </a:r>
            <a:r>
              <a:rPr lang="en-US"/>
              <a: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p50"/>
          <p:cNvSpPr txBox="1"/>
          <p:nvPr>
            <p:ph idx="1" type="body"/>
          </p:nvPr>
        </p:nvSpPr>
        <p:spPr>
          <a:xfrm>
            <a:off x="4664225" y="1460950"/>
            <a:ext cx="3845100" cy="3108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US" sz="1200"/>
              <a:t>A good way to separate and organize your program may be to:</a:t>
            </a:r>
            <a:endParaRPr sz="1200"/>
          </a:p>
          <a:p>
            <a:pPr indent="0" lvl="0" marL="0" rtl="0">
              <a:spcBef>
                <a:spcPts val="1600"/>
              </a:spcBef>
              <a:spcAft>
                <a:spcPts val="0"/>
              </a:spcAft>
              <a:buNone/>
            </a:pPr>
            <a:r>
              <a:rPr lang="en-US" sz="1200"/>
              <a:t>Choose your own adventure or scripted:</a:t>
            </a:r>
            <a:endParaRPr sz="1200"/>
          </a:p>
          <a:p>
            <a:pPr indent="-304800" lvl="0" marL="457200" rtl="0">
              <a:spcBef>
                <a:spcPts val="0"/>
              </a:spcBef>
              <a:spcAft>
                <a:spcPts val="0"/>
              </a:spcAft>
              <a:buSzPts val="1200"/>
              <a:buChar char="-"/>
            </a:pPr>
            <a:r>
              <a:rPr lang="en-US" sz="1200"/>
              <a:t>Create a custom procedure for each plot point that can be constructed </a:t>
            </a:r>
            <a:r>
              <a:rPr lang="en-US" sz="1200"/>
              <a:t>separately</a:t>
            </a:r>
            <a:endParaRPr sz="1200"/>
          </a:p>
          <a:p>
            <a:pPr indent="-304800" lvl="0" marL="457200" rtl="0">
              <a:spcBef>
                <a:spcPts val="0"/>
              </a:spcBef>
              <a:spcAft>
                <a:spcPts val="0"/>
              </a:spcAft>
              <a:buSzPts val="1200"/>
              <a:buChar char="-"/>
            </a:pPr>
            <a:r>
              <a:rPr lang="en-US" sz="1200"/>
              <a:t>In many cases they will end with a conditional statement or input that advances or branches the story</a:t>
            </a:r>
            <a:endParaRPr sz="1200"/>
          </a:p>
          <a:p>
            <a:pPr indent="0" lvl="0" marL="0" rtl="0">
              <a:spcBef>
                <a:spcPts val="1600"/>
              </a:spcBef>
              <a:spcAft>
                <a:spcPts val="0"/>
              </a:spcAft>
              <a:buNone/>
            </a:pPr>
            <a:r>
              <a:rPr lang="en-US" sz="1200"/>
              <a:t>Open world:</a:t>
            </a:r>
            <a:endParaRPr sz="1200"/>
          </a:p>
          <a:p>
            <a:pPr indent="-304800" lvl="0" marL="457200" rtl="0">
              <a:spcBef>
                <a:spcPts val="0"/>
              </a:spcBef>
              <a:spcAft>
                <a:spcPts val="0"/>
              </a:spcAft>
              <a:buSzPts val="1200"/>
              <a:buChar char="-"/>
            </a:pPr>
            <a:r>
              <a:rPr lang="en-US" sz="1200"/>
              <a:t>Create a custom procedure for each location or interaction in your open world </a:t>
            </a:r>
            <a:endParaRPr sz="1200"/>
          </a:p>
          <a:p>
            <a:pPr indent="-304800" lvl="0" marL="457200" rtl="0">
              <a:spcBef>
                <a:spcPts val="0"/>
              </a:spcBef>
              <a:spcAft>
                <a:spcPts val="0"/>
              </a:spcAft>
              <a:buSzPts val="1200"/>
              <a:buChar char="-"/>
            </a:pPr>
            <a:r>
              <a:rPr lang="en-US" sz="1200"/>
              <a:t>In many cases they will have their own unique event listener for triggering.</a:t>
            </a:r>
            <a:endParaRPr sz="1200"/>
          </a:p>
        </p:txBody>
      </p:sp>
      <p:sp>
        <p:nvSpPr>
          <p:cNvPr id="427" name="Google Shape;427;p50"/>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Design a Plan</a:t>
            </a:r>
            <a:endParaRPr/>
          </a:p>
        </p:txBody>
      </p:sp>
      <p:sp>
        <p:nvSpPr>
          <p:cNvPr id="428" name="Google Shape;428;p50"/>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Deconstructing Your World</a:t>
            </a:r>
            <a:endParaRPr/>
          </a:p>
        </p:txBody>
      </p:sp>
      <p:pic>
        <p:nvPicPr>
          <p:cNvPr descr="Lab1.jpg" id="429" name="Google Shape;429;p50"/>
          <p:cNvPicPr preferRelativeResize="0"/>
          <p:nvPr/>
        </p:nvPicPr>
        <p:blipFill rotWithShape="1">
          <a:blip r:embed="rId3">
            <a:alphaModFix/>
          </a:blip>
          <a:srcRect b="0" l="0" r="0" t="0"/>
          <a:stretch/>
        </p:blipFill>
        <p:spPr>
          <a:xfrm>
            <a:off x="427800" y="3055837"/>
            <a:ext cx="2059735" cy="1372925"/>
          </a:xfrm>
          <a:prstGeom prst="rect">
            <a:avLst/>
          </a:prstGeom>
          <a:noFill/>
          <a:ln>
            <a:noFill/>
          </a:ln>
        </p:spPr>
      </p:pic>
      <p:pic>
        <p:nvPicPr>
          <p:cNvPr descr="Flowchart_en.svg.png" id="430" name="Google Shape;430;p50"/>
          <p:cNvPicPr preferRelativeResize="0"/>
          <p:nvPr/>
        </p:nvPicPr>
        <p:blipFill rotWithShape="1">
          <a:blip r:embed="rId4">
            <a:alphaModFix/>
          </a:blip>
          <a:srcRect b="0" l="0" r="0" t="0"/>
          <a:stretch/>
        </p:blipFill>
        <p:spPr>
          <a:xfrm>
            <a:off x="3061170" y="3147503"/>
            <a:ext cx="733532" cy="1281246"/>
          </a:xfrm>
          <a:prstGeom prst="rect">
            <a:avLst/>
          </a:prstGeom>
          <a:noFill/>
          <a:ln>
            <a:noFill/>
          </a:ln>
        </p:spPr>
      </p:pic>
      <p:pic>
        <p:nvPicPr>
          <p:cNvPr id="431" name="Google Shape;431;p50"/>
          <p:cNvPicPr preferRelativeResize="0"/>
          <p:nvPr/>
        </p:nvPicPr>
        <p:blipFill>
          <a:blip r:embed="rId5">
            <a:alphaModFix/>
          </a:blip>
          <a:stretch>
            <a:fillRect/>
          </a:stretch>
        </p:blipFill>
        <p:spPr>
          <a:xfrm>
            <a:off x="500307" y="1595525"/>
            <a:ext cx="3294393" cy="1359341"/>
          </a:xfrm>
          <a:prstGeom prst="rect">
            <a:avLst/>
          </a:prstGeom>
          <a:noFill/>
          <a:ln>
            <a:noFill/>
          </a:ln>
        </p:spPr>
      </p:pic>
      <p:sp>
        <p:nvSpPr>
          <p:cNvPr id="432" name="Google Shape;432;p50"/>
          <p:cNvSpPr/>
          <p:nvPr/>
        </p:nvSpPr>
        <p:spPr>
          <a:xfrm>
            <a:off x="614136" y="3244811"/>
            <a:ext cx="287100" cy="2871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433" name="Google Shape;433;p50"/>
          <p:cNvCxnSpPr/>
          <p:nvPr/>
        </p:nvCxnSpPr>
        <p:spPr>
          <a:xfrm flipH="1" rot="10800000">
            <a:off x="924459" y="3291941"/>
            <a:ext cx="1933800" cy="108000"/>
          </a:xfrm>
          <a:prstGeom prst="straightConnector1">
            <a:avLst/>
          </a:prstGeom>
          <a:noFill/>
          <a:ln cap="flat" cmpd="sng" w="28575">
            <a:solidFill>
              <a:schemeClr val="dk2"/>
            </a:solidFill>
            <a:prstDash val="solid"/>
            <a:round/>
            <a:headEnd len="med" w="med" type="none"/>
            <a:tailEnd len="med" w="med" type="triangle"/>
          </a:ln>
        </p:spPr>
      </p:cxnSp>
      <p:sp>
        <p:nvSpPr>
          <p:cNvPr id="434" name="Google Shape;434;p50"/>
          <p:cNvSpPr/>
          <p:nvPr/>
        </p:nvSpPr>
        <p:spPr>
          <a:xfrm>
            <a:off x="1185011" y="2059786"/>
            <a:ext cx="287100" cy="2871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435" name="Google Shape;435;p50"/>
          <p:cNvCxnSpPr/>
          <p:nvPr/>
        </p:nvCxnSpPr>
        <p:spPr>
          <a:xfrm>
            <a:off x="1495334" y="2214916"/>
            <a:ext cx="1377600" cy="8712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Google Shape;441;p51"/>
          <p:cNvSpPr txBox="1"/>
          <p:nvPr>
            <p:ph idx="1" type="body"/>
          </p:nvPr>
        </p:nvSpPr>
        <p:spPr>
          <a:xfrm>
            <a:off x="311700" y="1465800"/>
            <a:ext cx="3861000" cy="3179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sz="1400"/>
              <a:t>For sections of the design that are scripted animations you can create short  algorithm solutions to help guide the programming of individual methods.</a:t>
            </a:r>
            <a:endParaRPr sz="1400"/>
          </a:p>
          <a:p>
            <a:pPr indent="0" lvl="0" marL="0" rtl="0">
              <a:spcBef>
                <a:spcPts val="1600"/>
              </a:spcBef>
              <a:spcAft>
                <a:spcPts val="1600"/>
              </a:spcAft>
              <a:buNone/>
            </a:pPr>
            <a:r>
              <a:rPr lang="en-US" sz="1400"/>
              <a:t>You can easily break down each step or component of the flow chart into smaller algorithm designs until you have objects and actions that you can translate to a program.</a:t>
            </a:r>
            <a:endParaRPr sz="1400"/>
          </a:p>
        </p:txBody>
      </p:sp>
      <p:sp>
        <p:nvSpPr>
          <p:cNvPr id="442" name="Google Shape;442;p51"/>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US"/>
              <a:t>Design a Plan</a:t>
            </a:r>
            <a:endParaRPr/>
          </a:p>
        </p:txBody>
      </p:sp>
      <p:sp>
        <p:nvSpPr>
          <p:cNvPr id="443" name="Google Shape;443;p51"/>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Scripted Algorithm Design</a:t>
            </a:r>
            <a:endParaRPr/>
          </a:p>
        </p:txBody>
      </p:sp>
      <p:sp>
        <p:nvSpPr>
          <p:cNvPr id="444" name="Google Shape;444;p51"/>
          <p:cNvSpPr txBox="1"/>
          <p:nvPr/>
        </p:nvSpPr>
        <p:spPr>
          <a:xfrm>
            <a:off x="4953000" y="1200150"/>
            <a:ext cx="3810000" cy="3581400"/>
          </a:xfrm>
          <a:prstGeom prst="rect">
            <a:avLst/>
          </a:prstGeom>
          <a:noFill/>
          <a:ln>
            <a:noFill/>
          </a:ln>
        </p:spPr>
        <p:txBody>
          <a:bodyPr anchorCtr="0" anchor="ctr" bIns="45700" lIns="91425" spcFirstLastPara="1" rIns="91425" wrap="square" tIns="45700">
            <a:noAutofit/>
          </a:bodyPr>
          <a:lstStyle/>
          <a:p>
            <a:pPr indent="-342900" lvl="0" marL="342900" marR="0" rtl="0" algn="l">
              <a:lnSpc>
                <a:spcPct val="100000"/>
              </a:lnSpc>
              <a:spcBef>
                <a:spcPts val="0"/>
              </a:spcBef>
              <a:spcAft>
                <a:spcPts val="0"/>
              </a:spcAft>
              <a:buNone/>
            </a:pPr>
            <a:r>
              <a:rPr b="1" i="0" lang="en-US" sz="1800" u="none" cap="none" strike="noStrike">
                <a:solidFill>
                  <a:schemeClr val="dk1"/>
                </a:solidFill>
                <a:latin typeface="Arial"/>
                <a:ea typeface="Arial"/>
                <a:cs typeface="Arial"/>
                <a:sym typeface="Arial"/>
              </a:rPr>
              <a:t>Do In Order	</a:t>
            </a:r>
            <a:endParaRPr/>
          </a:p>
          <a:p>
            <a:pPr indent="-342900" lvl="0" marL="342900" marR="0" rtl="0" algn="l">
              <a:lnSpc>
                <a:spcPct val="100000"/>
              </a:lnSpc>
              <a:spcBef>
                <a:spcPts val="360"/>
              </a:spcBef>
              <a:spcAft>
                <a:spcPts val="0"/>
              </a:spcAft>
              <a:buNone/>
            </a:pPr>
            <a:r>
              <a:rPr b="1" i="0" lang="en-US" sz="1800" u="none" cap="none" strike="noStrike">
                <a:solidFill>
                  <a:schemeClr val="dk1"/>
                </a:solidFill>
                <a:latin typeface="Arial"/>
                <a:ea typeface="Arial"/>
                <a:cs typeface="Arial"/>
                <a:sym typeface="Arial"/>
              </a:rPr>
              <a:t>	Scientist One </a:t>
            </a:r>
            <a:r>
              <a:rPr b="0" i="1" lang="en-US" sz="1800" u="none" cap="none" strike="noStrike">
                <a:solidFill>
                  <a:schemeClr val="dk1"/>
                </a:solidFill>
                <a:latin typeface="Arial"/>
                <a:ea typeface="Arial"/>
                <a:cs typeface="Arial"/>
                <a:sym typeface="Arial"/>
              </a:rPr>
              <a:t>Says</a:t>
            </a:r>
            <a:r>
              <a:rPr b="0" i="0" lang="en-US" sz="1800" u="none" cap="none" strike="noStrike">
                <a:solidFill>
                  <a:schemeClr val="dk1"/>
                </a:solidFill>
                <a:latin typeface="Arial"/>
                <a:ea typeface="Arial"/>
                <a:cs typeface="Arial"/>
                <a:sym typeface="Arial"/>
              </a:rPr>
              <a:t> “Why was there thunder and lightning in the lab?”</a:t>
            </a:r>
            <a:endParaRPr/>
          </a:p>
          <a:p>
            <a:pPr indent="-342900" lvl="0" marL="342900" marR="0" rtl="0" algn="l">
              <a:lnSpc>
                <a:spcPct val="100000"/>
              </a:lnSpc>
              <a:spcBef>
                <a:spcPts val="360"/>
              </a:spcBef>
              <a:spcAft>
                <a:spcPts val="0"/>
              </a:spcAft>
              <a:buNone/>
            </a:pPr>
            <a:r>
              <a:rPr b="1" i="0" lang="en-US" sz="1800" u="none" cap="none" strike="noStrike">
                <a:solidFill>
                  <a:schemeClr val="dk1"/>
                </a:solidFill>
                <a:latin typeface="Arial"/>
                <a:ea typeface="Arial"/>
                <a:cs typeface="Arial"/>
                <a:sym typeface="Arial"/>
              </a:rPr>
              <a:t>	Lightning</a:t>
            </a:r>
            <a:r>
              <a:rPr b="0" i="0" lang="en-US" sz="1800" u="none" cap="none" strike="noStrike">
                <a:solidFill>
                  <a:schemeClr val="dk1"/>
                </a:solidFill>
                <a:latin typeface="Arial"/>
                <a:ea typeface="Arial"/>
                <a:cs typeface="Arial"/>
                <a:sym typeface="Arial"/>
              </a:rPr>
              <a:t> </a:t>
            </a:r>
            <a:r>
              <a:rPr b="0" i="1" lang="en-US" sz="1800" u="none" cap="none" strike="noStrike">
                <a:solidFill>
                  <a:schemeClr val="dk1"/>
                </a:solidFill>
                <a:latin typeface="Arial"/>
                <a:ea typeface="Arial"/>
                <a:cs typeface="Arial"/>
                <a:sym typeface="Arial"/>
              </a:rPr>
              <a:t>Flashes</a:t>
            </a:r>
            <a:endParaRPr/>
          </a:p>
          <a:p>
            <a:pPr indent="-342900" lvl="0" marL="342900" marR="0" rtl="0" algn="l">
              <a:lnSpc>
                <a:spcPct val="100000"/>
              </a:lnSpc>
              <a:spcBef>
                <a:spcPts val="360"/>
              </a:spcBef>
              <a:spcAft>
                <a:spcPts val="0"/>
              </a:spcAft>
              <a:buNone/>
            </a:pPr>
            <a:r>
              <a:rPr b="1" i="0" lang="en-US" sz="1800" u="none" cap="none" strike="noStrike">
                <a:solidFill>
                  <a:schemeClr val="dk1"/>
                </a:solidFill>
                <a:latin typeface="Arial"/>
                <a:ea typeface="Arial"/>
                <a:cs typeface="Arial"/>
                <a:sym typeface="Arial"/>
              </a:rPr>
              <a:t>	Scientist Two </a:t>
            </a:r>
            <a:r>
              <a:rPr b="0" i="1" lang="en-US" sz="1800" u="none" cap="none" strike="noStrike">
                <a:solidFill>
                  <a:schemeClr val="dk1"/>
                </a:solidFill>
                <a:latin typeface="Arial"/>
                <a:ea typeface="Arial"/>
                <a:cs typeface="Arial"/>
                <a:sym typeface="Arial"/>
              </a:rPr>
              <a:t>Says</a:t>
            </a:r>
            <a:r>
              <a:rPr b="0" i="0" lang="en-US" sz="1800" u="none" cap="none" strike="noStrike">
                <a:solidFill>
                  <a:schemeClr val="dk1"/>
                </a:solidFill>
                <a:latin typeface="Arial"/>
                <a:ea typeface="Arial"/>
                <a:cs typeface="Arial"/>
                <a:sym typeface="Arial"/>
              </a:rPr>
              <a:t> “I don’t know why?”</a:t>
            </a:r>
            <a:endParaRPr/>
          </a:p>
          <a:p>
            <a:pPr indent="-342900" lvl="0" marL="342900" marR="0" rtl="0" algn="l">
              <a:lnSpc>
                <a:spcPct val="100000"/>
              </a:lnSpc>
              <a:spcBef>
                <a:spcPts val="360"/>
              </a:spcBef>
              <a:spcAft>
                <a:spcPts val="0"/>
              </a:spcAft>
              <a:buNone/>
            </a:pPr>
            <a:r>
              <a:rPr b="1" i="0" lang="en-US" sz="1800" u="none" cap="none" strike="noStrike">
                <a:solidFill>
                  <a:schemeClr val="dk1"/>
                </a:solidFill>
                <a:latin typeface="Arial"/>
                <a:ea typeface="Arial"/>
                <a:cs typeface="Arial"/>
                <a:sym typeface="Arial"/>
              </a:rPr>
              <a:t>	Scientist One </a:t>
            </a:r>
            <a:r>
              <a:rPr b="0" i="1" lang="en-US" sz="1800" u="none" cap="none" strike="noStrike">
                <a:solidFill>
                  <a:schemeClr val="dk1"/>
                </a:solidFill>
                <a:latin typeface="Arial"/>
                <a:ea typeface="Arial"/>
                <a:cs typeface="Arial"/>
                <a:sym typeface="Arial"/>
              </a:rPr>
              <a:t>Says</a:t>
            </a:r>
            <a:r>
              <a:rPr b="0" i="0" lang="en-US" sz="1800" u="none" cap="none" strike="noStrike">
                <a:solidFill>
                  <a:schemeClr val="dk1"/>
                </a:solidFill>
                <a:latin typeface="Arial"/>
                <a:ea typeface="Arial"/>
                <a:cs typeface="Arial"/>
                <a:sym typeface="Arial"/>
              </a:rPr>
              <a:t> “The scientists were brainstorming”</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Google Shape;450;p52"/>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a:spcBef>
                <a:spcPts val="0"/>
              </a:spcBef>
              <a:spcAft>
                <a:spcPts val="1600"/>
              </a:spcAft>
              <a:buNone/>
            </a:pPr>
            <a:r>
              <a:rPr lang="en-US"/>
              <a:t>Flow charts are very helpful for planning conditional and event driven animations.  It is easy to indicate what will start the interaction or where conditional outcomes will link to.</a:t>
            </a:r>
            <a:endParaRPr/>
          </a:p>
        </p:txBody>
      </p:sp>
      <p:sp>
        <p:nvSpPr>
          <p:cNvPr id="451" name="Google Shape;451;p52"/>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Using Flow Charts</a:t>
            </a:r>
            <a:endParaRPr/>
          </a:p>
        </p:txBody>
      </p:sp>
      <p:sp>
        <p:nvSpPr>
          <p:cNvPr id="452" name="Google Shape;452;p52"/>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Design a Plan</a:t>
            </a:r>
            <a:endParaRPr/>
          </a:p>
        </p:txBody>
      </p:sp>
      <p:pic>
        <p:nvPicPr>
          <p:cNvPr descr="Flowchart_en.svg.png" id="453" name="Google Shape;453;p52"/>
          <p:cNvPicPr preferRelativeResize="0"/>
          <p:nvPr/>
        </p:nvPicPr>
        <p:blipFill rotWithShape="1">
          <a:blip r:embed="rId3">
            <a:alphaModFix/>
          </a:blip>
          <a:srcRect b="0" l="0" r="0" t="0"/>
          <a:stretch/>
        </p:blipFill>
        <p:spPr>
          <a:xfrm>
            <a:off x="1276750" y="1460938"/>
            <a:ext cx="1884420" cy="329143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8" name="Shape 458"/>
        <p:cNvGrpSpPr/>
        <p:nvPr/>
      </p:nvGrpSpPr>
      <p:grpSpPr>
        <a:xfrm>
          <a:off x="0" y="0"/>
          <a:ext cx="0" cy="0"/>
          <a:chOff x="0" y="0"/>
          <a:chExt cx="0" cy="0"/>
        </a:xfrm>
      </p:grpSpPr>
      <p:sp>
        <p:nvSpPr>
          <p:cNvPr id="459" name="Google Shape;459;p53"/>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With event driven and</a:t>
            </a:r>
            <a:r>
              <a:rPr lang="en-US"/>
              <a:t> conditional implementations it is more important to test each component as you build them:</a:t>
            </a:r>
            <a:endParaRPr/>
          </a:p>
          <a:p>
            <a:pPr indent="-304800" lvl="0" marL="457200" rtl="0">
              <a:spcBef>
                <a:spcPts val="1600"/>
              </a:spcBef>
              <a:spcAft>
                <a:spcPts val="0"/>
              </a:spcAft>
              <a:buSzPts val="1200"/>
              <a:buChar char="-"/>
            </a:pPr>
            <a:r>
              <a:rPr lang="en-US"/>
              <a:t>Start by implementing parts of your world or narrative</a:t>
            </a:r>
            <a:endParaRPr/>
          </a:p>
          <a:p>
            <a:pPr indent="-304800" lvl="0" marL="457200" rtl="0">
              <a:spcBef>
                <a:spcPts val="0"/>
              </a:spcBef>
              <a:spcAft>
                <a:spcPts val="0"/>
              </a:spcAft>
              <a:buSzPts val="1200"/>
              <a:buChar char="-"/>
            </a:pPr>
            <a:r>
              <a:rPr lang="en-US"/>
              <a:t>Test and refine small sections before moving on to new components</a:t>
            </a:r>
            <a:endParaRPr/>
          </a:p>
          <a:p>
            <a:pPr indent="-304800" lvl="0" marL="457200" rtl="0">
              <a:spcBef>
                <a:spcPts val="0"/>
              </a:spcBef>
              <a:spcAft>
                <a:spcPts val="0"/>
              </a:spcAft>
              <a:buSzPts val="1200"/>
              <a:buChar char="-"/>
            </a:pPr>
            <a:r>
              <a:rPr lang="en-US"/>
              <a:t>Revise and redesign based on what you find when implementing</a:t>
            </a:r>
            <a:endParaRPr/>
          </a:p>
        </p:txBody>
      </p:sp>
      <p:sp>
        <p:nvSpPr>
          <p:cNvPr id="460" name="Google Shape;460;p53"/>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Implement Design</a:t>
            </a:r>
            <a:endParaRPr/>
          </a:p>
        </p:txBody>
      </p:sp>
      <p:sp>
        <p:nvSpPr>
          <p:cNvPr id="461" name="Google Shape;461;p53"/>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Implement Design</a:t>
            </a:r>
            <a:endParaRPr/>
          </a:p>
        </p:txBody>
      </p:sp>
      <p:cxnSp>
        <p:nvCxnSpPr>
          <p:cNvPr id="462" name="Google Shape;462;p53"/>
          <p:cNvCxnSpPr/>
          <p:nvPr/>
        </p:nvCxnSpPr>
        <p:spPr>
          <a:xfrm>
            <a:off x="5757996" y="3325293"/>
            <a:ext cx="1958100" cy="0"/>
          </a:xfrm>
          <a:prstGeom prst="straightConnector1">
            <a:avLst/>
          </a:prstGeom>
          <a:noFill/>
          <a:ln cap="flat" cmpd="sng" w="9525">
            <a:solidFill>
              <a:srgbClr val="000000"/>
            </a:solidFill>
            <a:prstDash val="solid"/>
            <a:miter lim="800000"/>
            <a:headEnd len="sm" w="sm" type="none"/>
            <a:tailEnd len="sm" w="sm" type="none"/>
          </a:ln>
        </p:spPr>
      </p:cxnSp>
      <p:cxnSp>
        <p:nvCxnSpPr>
          <p:cNvPr id="463" name="Google Shape;463;p53"/>
          <p:cNvCxnSpPr/>
          <p:nvPr/>
        </p:nvCxnSpPr>
        <p:spPr>
          <a:xfrm>
            <a:off x="6736995" y="2346294"/>
            <a:ext cx="978900" cy="978900"/>
          </a:xfrm>
          <a:prstGeom prst="straightConnector1">
            <a:avLst/>
          </a:prstGeom>
          <a:noFill/>
          <a:ln cap="flat" cmpd="sng" w="9525">
            <a:solidFill>
              <a:srgbClr val="000000"/>
            </a:solidFill>
            <a:prstDash val="solid"/>
            <a:miter lim="800000"/>
            <a:headEnd len="sm" w="sm" type="none"/>
            <a:tailEnd len="sm" w="sm" type="none"/>
          </a:ln>
        </p:spPr>
      </p:cxnSp>
      <p:cxnSp>
        <p:nvCxnSpPr>
          <p:cNvPr id="464" name="Google Shape;464;p53"/>
          <p:cNvCxnSpPr/>
          <p:nvPr/>
        </p:nvCxnSpPr>
        <p:spPr>
          <a:xfrm flipH="1">
            <a:off x="5777294" y="2346294"/>
            <a:ext cx="959700" cy="963000"/>
          </a:xfrm>
          <a:prstGeom prst="straightConnector1">
            <a:avLst/>
          </a:prstGeom>
          <a:noFill/>
          <a:ln cap="flat" cmpd="sng" w="9525">
            <a:solidFill>
              <a:srgbClr val="000000"/>
            </a:solidFill>
            <a:prstDash val="solid"/>
            <a:miter lim="800000"/>
            <a:headEnd len="sm" w="sm" type="none"/>
            <a:tailEnd len="sm" w="sm" type="none"/>
          </a:ln>
        </p:spPr>
      </p:cxnSp>
      <p:cxnSp>
        <p:nvCxnSpPr>
          <p:cNvPr id="465" name="Google Shape;465;p53"/>
          <p:cNvCxnSpPr/>
          <p:nvPr/>
        </p:nvCxnSpPr>
        <p:spPr>
          <a:xfrm>
            <a:off x="5777400" y="3309247"/>
            <a:ext cx="959700" cy="929700"/>
          </a:xfrm>
          <a:prstGeom prst="straightConnector1">
            <a:avLst/>
          </a:prstGeom>
          <a:noFill/>
          <a:ln cap="flat" cmpd="sng" w="9525">
            <a:solidFill>
              <a:srgbClr val="000000"/>
            </a:solidFill>
            <a:prstDash val="solid"/>
            <a:miter lim="800000"/>
            <a:headEnd len="sm" w="sm" type="none"/>
            <a:tailEnd len="sm" w="sm" type="none"/>
          </a:ln>
        </p:spPr>
      </p:cxnSp>
      <p:cxnSp>
        <p:nvCxnSpPr>
          <p:cNvPr id="466" name="Google Shape;466;p53"/>
          <p:cNvCxnSpPr/>
          <p:nvPr/>
        </p:nvCxnSpPr>
        <p:spPr>
          <a:xfrm flipH="1" rot="10800000">
            <a:off x="6736995" y="3325391"/>
            <a:ext cx="978900" cy="978900"/>
          </a:xfrm>
          <a:prstGeom prst="straightConnector1">
            <a:avLst/>
          </a:prstGeom>
          <a:noFill/>
          <a:ln cap="flat" cmpd="sng" w="9525">
            <a:solidFill>
              <a:srgbClr val="000000"/>
            </a:solidFill>
            <a:prstDash val="solid"/>
            <a:miter lim="800000"/>
            <a:headEnd len="sm" w="sm" type="none"/>
            <a:tailEnd len="sm" w="sm" type="none"/>
          </a:ln>
        </p:spPr>
      </p:cxnSp>
      <p:sp>
        <p:nvSpPr>
          <p:cNvPr id="467" name="Google Shape;467;p53"/>
          <p:cNvSpPr/>
          <p:nvPr/>
        </p:nvSpPr>
        <p:spPr>
          <a:xfrm>
            <a:off x="7226201" y="2885897"/>
            <a:ext cx="903000" cy="8271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Design a </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Plan</a:t>
            </a:r>
            <a:endParaRPr sz="700">
              <a:solidFill>
                <a:srgbClr val="000000"/>
              </a:solidFill>
              <a:latin typeface="Calibri"/>
              <a:ea typeface="Calibri"/>
              <a:cs typeface="Calibri"/>
              <a:sym typeface="Calibri"/>
            </a:endParaRPr>
          </a:p>
        </p:txBody>
      </p:sp>
      <p:sp>
        <p:nvSpPr>
          <p:cNvPr id="468" name="Google Shape;468;p53"/>
          <p:cNvSpPr/>
          <p:nvPr/>
        </p:nvSpPr>
        <p:spPr>
          <a:xfrm>
            <a:off x="6002737" y="1486951"/>
            <a:ext cx="1428000" cy="228600"/>
          </a:xfrm>
          <a:prstGeom prst="roundRect">
            <a:avLst>
              <a:gd fmla="val 16667" name="adj"/>
            </a:avLst>
          </a:prstGeom>
          <a:solidFill>
            <a:srgbClr val="D8D8EC"/>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Problem Statement</a:t>
            </a:r>
            <a:endParaRPr sz="700">
              <a:latin typeface="Calibri"/>
              <a:ea typeface="Calibri"/>
              <a:cs typeface="Calibri"/>
              <a:sym typeface="Calibri"/>
            </a:endParaRPr>
          </a:p>
        </p:txBody>
      </p:sp>
      <p:sp>
        <p:nvSpPr>
          <p:cNvPr id="469" name="Google Shape;469;p53"/>
          <p:cNvSpPr/>
          <p:nvPr/>
        </p:nvSpPr>
        <p:spPr>
          <a:xfrm>
            <a:off x="6246685" y="1945118"/>
            <a:ext cx="941400" cy="8622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Understand </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the problem</a:t>
            </a:r>
            <a:endParaRPr sz="700">
              <a:latin typeface="Calibri"/>
              <a:ea typeface="Calibri"/>
              <a:cs typeface="Calibri"/>
              <a:sym typeface="Calibri"/>
            </a:endParaRPr>
          </a:p>
        </p:txBody>
      </p:sp>
      <p:sp>
        <p:nvSpPr>
          <p:cNvPr id="470" name="Google Shape;470;p53"/>
          <p:cNvSpPr/>
          <p:nvPr/>
        </p:nvSpPr>
        <p:spPr>
          <a:xfrm>
            <a:off x="5344640" y="2867082"/>
            <a:ext cx="924600" cy="8466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Test</a:t>
            </a:r>
            <a:endParaRPr sz="700">
              <a:latin typeface="Calibri"/>
              <a:ea typeface="Calibri"/>
              <a:cs typeface="Calibri"/>
              <a:sym typeface="Calibri"/>
            </a:endParaRPr>
          </a:p>
        </p:txBody>
      </p:sp>
      <p:sp>
        <p:nvSpPr>
          <p:cNvPr id="471" name="Google Shape;471;p53"/>
          <p:cNvSpPr/>
          <p:nvPr/>
        </p:nvSpPr>
        <p:spPr>
          <a:xfrm>
            <a:off x="6270113" y="3817270"/>
            <a:ext cx="932400" cy="853800"/>
          </a:xfrm>
          <a:prstGeom prst="ellipse">
            <a:avLst/>
          </a:prstGeom>
          <a:solidFill>
            <a:srgbClr val="FFFF00"/>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Implement</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Design</a:t>
            </a:r>
            <a:endParaRPr sz="700">
              <a:solidFill>
                <a:srgbClr val="000000"/>
              </a:solidFill>
              <a:latin typeface="Calibri"/>
              <a:ea typeface="Calibri"/>
              <a:cs typeface="Calibri"/>
              <a:sym typeface="Calibri"/>
            </a:endParaRPr>
          </a:p>
        </p:txBody>
      </p:sp>
      <p:cxnSp>
        <p:nvCxnSpPr>
          <p:cNvPr id="472" name="Google Shape;472;p53"/>
          <p:cNvCxnSpPr>
            <a:stCxn id="468" idx="2"/>
            <a:endCxn id="469" idx="0"/>
          </p:cNvCxnSpPr>
          <p:nvPr/>
        </p:nvCxnSpPr>
        <p:spPr>
          <a:xfrm>
            <a:off x="6716737" y="1715551"/>
            <a:ext cx="600" cy="229500"/>
          </a:xfrm>
          <a:prstGeom prst="straightConnector1">
            <a:avLst/>
          </a:prstGeom>
          <a:noFill/>
          <a:ln cap="flat" cmpd="sng" w="19075">
            <a:solidFill>
              <a:srgbClr val="000000"/>
            </a:solidFill>
            <a:prstDash val="solid"/>
            <a:miter lim="800000"/>
            <a:headEnd len="sm" w="sm" type="none"/>
            <a:tailEnd len="med" w="med" type="triangle"/>
          </a:ln>
        </p:spPr>
      </p:cxnSp>
      <p:cxnSp>
        <p:nvCxnSpPr>
          <p:cNvPr id="473" name="Google Shape;473;p53"/>
          <p:cNvCxnSpPr>
            <a:stCxn id="469" idx="4"/>
            <a:endCxn id="469" idx="4"/>
          </p:cNvCxnSpPr>
          <p:nvPr/>
        </p:nvCxnSpPr>
        <p:spPr>
          <a:xfrm>
            <a:off x="6717385" y="2807318"/>
            <a:ext cx="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8" name="Shape 478"/>
        <p:cNvGrpSpPr/>
        <p:nvPr/>
      </p:nvGrpSpPr>
      <p:grpSpPr>
        <a:xfrm>
          <a:off x="0" y="0"/>
          <a:ext cx="0" cy="0"/>
          <a:chOff x="0" y="0"/>
          <a:chExt cx="0" cy="0"/>
        </a:xfrm>
      </p:grpSpPr>
      <p:sp>
        <p:nvSpPr>
          <p:cNvPr id="479" name="Google Shape;479;p54"/>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In Alice there are couple easy mechanics you can use to set up branching or gated interactions that allow you to wait on user input to advance the story:</a:t>
            </a:r>
            <a:endParaRPr/>
          </a:p>
          <a:p>
            <a:pPr indent="0" lvl="0" marL="0" rtl="0">
              <a:spcBef>
                <a:spcPts val="1600"/>
              </a:spcBef>
              <a:spcAft>
                <a:spcPts val="0"/>
              </a:spcAft>
              <a:buNone/>
            </a:pPr>
            <a:r>
              <a:rPr lang="en-US"/>
              <a:t>getBooelanFromUser, geStringFromUser, getIntegerFromUser  - these functions allow you to set up a question that will wait for an answer from the user and can easily be added to a conditional block.</a:t>
            </a:r>
            <a:endParaRPr/>
          </a:p>
          <a:p>
            <a:pPr indent="0" lvl="0" marL="0">
              <a:spcBef>
                <a:spcPts val="1600"/>
              </a:spcBef>
              <a:spcAft>
                <a:spcPts val="1600"/>
              </a:spcAft>
              <a:buNone/>
            </a:pPr>
            <a:r>
              <a:rPr lang="en-US"/>
              <a:t>keyPressListener, mouseClickListener - these can be set up to be prompted in a way that allows them to gate or advance the story.</a:t>
            </a:r>
            <a:endParaRPr/>
          </a:p>
        </p:txBody>
      </p:sp>
      <p:sp>
        <p:nvSpPr>
          <p:cNvPr id="480" name="Google Shape;480;p54"/>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Implement Design</a:t>
            </a:r>
            <a:endParaRPr/>
          </a:p>
        </p:txBody>
      </p:sp>
      <p:sp>
        <p:nvSpPr>
          <p:cNvPr id="481" name="Google Shape;481;p54"/>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Common Conditional Interactions</a:t>
            </a:r>
            <a:endParaRPr/>
          </a:p>
        </p:txBody>
      </p:sp>
      <p:pic>
        <p:nvPicPr>
          <p:cNvPr id="482" name="Google Shape;482;p54"/>
          <p:cNvPicPr preferRelativeResize="0"/>
          <p:nvPr/>
        </p:nvPicPr>
        <p:blipFill>
          <a:blip r:embed="rId3">
            <a:alphaModFix/>
          </a:blip>
          <a:stretch>
            <a:fillRect/>
          </a:stretch>
        </p:blipFill>
        <p:spPr>
          <a:xfrm>
            <a:off x="4639425" y="1535900"/>
            <a:ext cx="4216849" cy="1186900"/>
          </a:xfrm>
          <a:prstGeom prst="rect">
            <a:avLst/>
          </a:prstGeom>
          <a:noFill/>
          <a:ln>
            <a:noFill/>
          </a:ln>
        </p:spPr>
      </p:pic>
      <p:pic>
        <p:nvPicPr>
          <p:cNvPr id="483" name="Google Shape;483;p54"/>
          <p:cNvPicPr preferRelativeResize="0"/>
          <p:nvPr/>
        </p:nvPicPr>
        <p:blipFill>
          <a:blip r:embed="rId4">
            <a:alphaModFix/>
          </a:blip>
          <a:stretch>
            <a:fillRect/>
          </a:stretch>
        </p:blipFill>
        <p:spPr>
          <a:xfrm>
            <a:off x="4639425" y="2798994"/>
            <a:ext cx="4216850" cy="170933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sp>
        <p:nvSpPr>
          <p:cNvPr id="489" name="Google Shape;489;p55"/>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If you construct an open world you can make use of several simple interactions that are triggered when the user walks around the world.</a:t>
            </a:r>
            <a:endParaRPr/>
          </a:p>
          <a:p>
            <a:pPr indent="0" lvl="0" marL="0">
              <a:spcBef>
                <a:spcPts val="1600"/>
              </a:spcBef>
              <a:spcAft>
                <a:spcPts val="1600"/>
              </a:spcAft>
              <a:buNone/>
            </a:pPr>
            <a:r>
              <a:rPr lang="en-US"/>
              <a:t>All of these collision, proximity, and view entered triggers can then call unique story procedures that can hold story elements and can even contain further conditional interactions.</a:t>
            </a:r>
            <a:endParaRPr/>
          </a:p>
        </p:txBody>
      </p:sp>
      <p:sp>
        <p:nvSpPr>
          <p:cNvPr id="490" name="Google Shape;490;p55"/>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Common World Events</a:t>
            </a:r>
            <a:endParaRPr/>
          </a:p>
        </p:txBody>
      </p:sp>
      <p:sp>
        <p:nvSpPr>
          <p:cNvPr id="491" name="Google Shape;491;p55"/>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Implement Design</a:t>
            </a:r>
            <a:endParaRPr/>
          </a:p>
        </p:txBody>
      </p:sp>
      <p:pic>
        <p:nvPicPr>
          <p:cNvPr id="492" name="Google Shape;492;p55"/>
          <p:cNvPicPr preferRelativeResize="0"/>
          <p:nvPr/>
        </p:nvPicPr>
        <p:blipFill>
          <a:blip r:embed="rId3">
            <a:alphaModFix/>
          </a:blip>
          <a:stretch>
            <a:fillRect/>
          </a:stretch>
        </p:blipFill>
        <p:spPr>
          <a:xfrm>
            <a:off x="309965" y="1653901"/>
            <a:ext cx="3745524" cy="28322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7" name="Shape 497"/>
        <p:cNvGrpSpPr/>
        <p:nvPr/>
      </p:nvGrpSpPr>
      <p:grpSpPr>
        <a:xfrm>
          <a:off x="0" y="0"/>
          <a:ext cx="0" cy="0"/>
          <a:chOff x="0" y="0"/>
          <a:chExt cx="0" cy="0"/>
        </a:xfrm>
      </p:grpSpPr>
      <p:sp>
        <p:nvSpPr>
          <p:cNvPr id="498" name="Google Shape;498;p56"/>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With event driven and conditional implementations it is more important to test each component as you build them:</a:t>
            </a:r>
            <a:endParaRPr/>
          </a:p>
          <a:p>
            <a:pPr indent="-304800" lvl="0" marL="457200" rtl="0">
              <a:spcBef>
                <a:spcPts val="1600"/>
              </a:spcBef>
              <a:spcAft>
                <a:spcPts val="0"/>
              </a:spcAft>
              <a:buSzPts val="1200"/>
              <a:buChar char="-"/>
            </a:pPr>
            <a:r>
              <a:rPr lang="en-US"/>
              <a:t>Start by implementing parts of your world or narrative</a:t>
            </a:r>
            <a:endParaRPr/>
          </a:p>
          <a:p>
            <a:pPr indent="-304800" lvl="0" marL="457200" rtl="0">
              <a:spcBef>
                <a:spcPts val="0"/>
              </a:spcBef>
              <a:spcAft>
                <a:spcPts val="0"/>
              </a:spcAft>
              <a:buSzPts val="1200"/>
              <a:buChar char="-"/>
            </a:pPr>
            <a:r>
              <a:rPr lang="en-US"/>
              <a:t>Test and refine small sections before moving on to new components</a:t>
            </a:r>
            <a:endParaRPr/>
          </a:p>
          <a:p>
            <a:pPr indent="-304800" lvl="0" marL="457200" rtl="0">
              <a:spcBef>
                <a:spcPts val="0"/>
              </a:spcBef>
              <a:spcAft>
                <a:spcPts val="0"/>
              </a:spcAft>
              <a:buSzPts val="1200"/>
              <a:buChar char="-"/>
            </a:pPr>
            <a:r>
              <a:rPr lang="en-US"/>
              <a:t>Revise and redesign based on what you find when implementing</a:t>
            </a:r>
            <a:endParaRPr/>
          </a:p>
        </p:txBody>
      </p:sp>
      <p:sp>
        <p:nvSpPr>
          <p:cNvPr id="499" name="Google Shape;499;p56"/>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Testing</a:t>
            </a:r>
            <a:endParaRPr/>
          </a:p>
        </p:txBody>
      </p:sp>
      <p:sp>
        <p:nvSpPr>
          <p:cNvPr id="500" name="Google Shape;500;p56"/>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Testing</a:t>
            </a:r>
            <a:endParaRPr/>
          </a:p>
        </p:txBody>
      </p:sp>
      <p:cxnSp>
        <p:nvCxnSpPr>
          <p:cNvPr id="501" name="Google Shape;501;p56"/>
          <p:cNvCxnSpPr/>
          <p:nvPr/>
        </p:nvCxnSpPr>
        <p:spPr>
          <a:xfrm>
            <a:off x="5757996" y="3325293"/>
            <a:ext cx="1958100" cy="0"/>
          </a:xfrm>
          <a:prstGeom prst="straightConnector1">
            <a:avLst/>
          </a:prstGeom>
          <a:noFill/>
          <a:ln cap="flat" cmpd="sng" w="9525">
            <a:solidFill>
              <a:srgbClr val="000000"/>
            </a:solidFill>
            <a:prstDash val="solid"/>
            <a:miter lim="800000"/>
            <a:headEnd len="sm" w="sm" type="none"/>
            <a:tailEnd len="sm" w="sm" type="none"/>
          </a:ln>
        </p:spPr>
      </p:cxnSp>
      <p:cxnSp>
        <p:nvCxnSpPr>
          <p:cNvPr id="502" name="Google Shape;502;p56"/>
          <p:cNvCxnSpPr/>
          <p:nvPr/>
        </p:nvCxnSpPr>
        <p:spPr>
          <a:xfrm>
            <a:off x="6736995" y="2346294"/>
            <a:ext cx="978900" cy="978900"/>
          </a:xfrm>
          <a:prstGeom prst="straightConnector1">
            <a:avLst/>
          </a:prstGeom>
          <a:noFill/>
          <a:ln cap="flat" cmpd="sng" w="9525">
            <a:solidFill>
              <a:srgbClr val="000000"/>
            </a:solidFill>
            <a:prstDash val="solid"/>
            <a:miter lim="800000"/>
            <a:headEnd len="sm" w="sm" type="none"/>
            <a:tailEnd len="sm" w="sm" type="none"/>
          </a:ln>
        </p:spPr>
      </p:cxnSp>
      <p:cxnSp>
        <p:nvCxnSpPr>
          <p:cNvPr id="503" name="Google Shape;503;p56"/>
          <p:cNvCxnSpPr/>
          <p:nvPr/>
        </p:nvCxnSpPr>
        <p:spPr>
          <a:xfrm flipH="1">
            <a:off x="5777294" y="2346294"/>
            <a:ext cx="959700" cy="963000"/>
          </a:xfrm>
          <a:prstGeom prst="straightConnector1">
            <a:avLst/>
          </a:prstGeom>
          <a:noFill/>
          <a:ln cap="flat" cmpd="sng" w="9525">
            <a:solidFill>
              <a:srgbClr val="000000"/>
            </a:solidFill>
            <a:prstDash val="solid"/>
            <a:miter lim="800000"/>
            <a:headEnd len="sm" w="sm" type="none"/>
            <a:tailEnd len="sm" w="sm" type="none"/>
          </a:ln>
        </p:spPr>
      </p:cxnSp>
      <p:cxnSp>
        <p:nvCxnSpPr>
          <p:cNvPr id="504" name="Google Shape;504;p56"/>
          <p:cNvCxnSpPr/>
          <p:nvPr/>
        </p:nvCxnSpPr>
        <p:spPr>
          <a:xfrm>
            <a:off x="5777400" y="3309247"/>
            <a:ext cx="959700" cy="929700"/>
          </a:xfrm>
          <a:prstGeom prst="straightConnector1">
            <a:avLst/>
          </a:prstGeom>
          <a:noFill/>
          <a:ln cap="flat" cmpd="sng" w="9525">
            <a:solidFill>
              <a:srgbClr val="000000"/>
            </a:solidFill>
            <a:prstDash val="solid"/>
            <a:miter lim="800000"/>
            <a:headEnd len="sm" w="sm" type="none"/>
            <a:tailEnd len="sm" w="sm" type="none"/>
          </a:ln>
        </p:spPr>
      </p:cxnSp>
      <p:cxnSp>
        <p:nvCxnSpPr>
          <p:cNvPr id="505" name="Google Shape;505;p56"/>
          <p:cNvCxnSpPr/>
          <p:nvPr/>
        </p:nvCxnSpPr>
        <p:spPr>
          <a:xfrm flipH="1" rot="10800000">
            <a:off x="6736995" y="3325391"/>
            <a:ext cx="978900" cy="978900"/>
          </a:xfrm>
          <a:prstGeom prst="straightConnector1">
            <a:avLst/>
          </a:prstGeom>
          <a:noFill/>
          <a:ln cap="flat" cmpd="sng" w="9525">
            <a:solidFill>
              <a:srgbClr val="000000"/>
            </a:solidFill>
            <a:prstDash val="solid"/>
            <a:miter lim="800000"/>
            <a:headEnd len="sm" w="sm" type="none"/>
            <a:tailEnd len="sm" w="sm" type="none"/>
          </a:ln>
        </p:spPr>
      </p:cxnSp>
      <p:sp>
        <p:nvSpPr>
          <p:cNvPr id="506" name="Google Shape;506;p56"/>
          <p:cNvSpPr/>
          <p:nvPr/>
        </p:nvSpPr>
        <p:spPr>
          <a:xfrm>
            <a:off x="7226201" y="2885897"/>
            <a:ext cx="903000" cy="8271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Design a </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Plan</a:t>
            </a:r>
            <a:endParaRPr sz="700">
              <a:solidFill>
                <a:srgbClr val="000000"/>
              </a:solidFill>
              <a:latin typeface="Calibri"/>
              <a:ea typeface="Calibri"/>
              <a:cs typeface="Calibri"/>
              <a:sym typeface="Calibri"/>
            </a:endParaRPr>
          </a:p>
        </p:txBody>
      </p:sp>
      <p:sp>
        <p:nvSpPr>
          <p:cNvPr id="507" name="Google Shape;507;p56"/>
          <p:cNvSpPr/>
          <p:nvPr/>
        </p:nvSpPr>
        <p:spPr>
          <a:xfrm>
            <a:off x="6002737" y="1486951"/>
            <a:ext cx="1428000" cy="228600"/>
          </a:xfrm>
          <a:prstGeom prst="roundRect">
            <a:avLst>
              <a:gd fmla="val 16667" name="adj"/>
            </a:avLst>
          </a:prstGeom>
          <a:solidFill>
            <a:srgbClr val="D8D8EC"/>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Problem Statement</a:t>
            </a:r>
            <a:endParaRPr sz="700">
              <a:latin typeface="Calibri"/>
              <a:ea typeface="Calibri"/>
              <a:cs typeface="Calibri"/>
              <a:sym typeface="Calibri"/>
            </a:endParaRPr>
          </a:p>
        </p:txBody>
      </p:sp>
      <p:sp>
        <p:nvSpPr>
          <p:cNvPr id="508" name="Google Shape;508;p56"/>
          <p:cNvSpPr/>
          <p:nvPr/>
        </p:nvSpPr>
        <p:spPr>
          <a:xfrm>
            <a:off x="6246685" y="1945118"/>
            <a:ext cx="941400" cy="8622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Understand </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the problem</a:t>
            </a:r>
            <a:endParaRPr sz="700">
              <a:latin typeface="Calibri"/>
              <a:ea typeface="Calibri"/>
              <a:cs typeface="Calibri"/>
              <a:sym typeface="Calibri"/>
            </a:endParaRPr>
          </a:p>
        </p:txBody>
      </p:sp>
      <p:sp>
        <p:nvSpPr>
          <p:cNvPr id="509" name="Google Shape;509;p56"/>
          <p:cNvSpPr/>
          <p:nvPr/>
        </p:nvSpPr>
        <p:spPr>
          <a:xfrm>
            <a:off x="5344640" y="2867082"/>
            <a:ext cx="924600" cy="846600"/>
          </a:xfrm>
          <a:prstGeom prst="ellipse">
            <a:avLst/>
          </a:prstGeom>
          <a:solidFill>
            <a:srgbClr val="FFFF00"/>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Test</a:t>
            </a:r>
            <a:endParaRPr sz="700">
              <a:latin typeface="Calibri"/>
              <a:ea typeface="Calibri"/>
              <a:cs typeface="Calibri"/>
              <a:sym typeface="Calibri"/>
            </a:endParaRPr>
          </a:p>
        </p:txBody>
      </p:sp>
      <p:sp>
        <p:nvSpPr>
          <p:cNvPr id="510" name="Google Shape;510;p56"/>
          <p:cNvSpPr/>
          <p:nvPr/>
        </p:nvSpPr>
        <p:spPr>
          <a:xfrm>
            <a:off x="6270113" y="3817270"/>
            <a:ext cx="932400" cy="8538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Implement</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Design</a:t>
            </a:r>
            <a:endParaRPr sz="700">
              <a:solidFill>
                <a:srgbClr val="000000"/>
              </a:solidFill>
              <a:latin typeface="Calibri"/>
              <a:ea typeface="Calibri"/>
              <a:cs typeface="Calibri"/>
              <a:sym typeface="Calibri"/>
            </a:endParaRPr>
          </a:p>
        </p:txBody>
      </p:sp>
      <p:cxnSp>
        <p:nvCxnSpPr>
          <p:cNvPr id="511" name="Google Shape;511;p56"/>
          <p:cNvCxnSpPr>
            <a:stCxn id="507" idx="2"/>
            <a:endCxn id="508" idx="0"/>
          </p:cNvCxnSpPr>
          <p:nvPr/>
        </p:nvCxnSpPr>
        <p:spPr>
          <a:xfrm>
            <a:off x="6716737" y="1715551"/>
            <a:ext cx="600" cy="229500"/>
          </a:xfrm>
          <a:prstGeom prst="straightConnector1">
            <a:avLst/>
          </a:prstGeom>
          <a:noFill/>
          <a:ln cap="flat" cmpd="sng" w="19075">
            <a:solidFill>
              <a:srgbClr val="000000"/>
            </a:solidFill>
            <a:prstDash val="solid"/>
            <a:miter lim="800000"/>
            <a:headEnd len="sm" w="sm" type="none"/>
            <a:tailEnd len="med" w="med" type="triangle"/>
          </a:ln>
        </p:spPr>
      </p:cxnSp>
      <p:cxnSp>
        <p:nvCxnSpPr>
          <p:cNvPr id="512" name="Google Shape;512;p56"/>
          <p:cNvCxnSpPr>
            <a:stCxn id="508" idx="4"/>
            <a:endCxn id="508" idx="4"/>
          </p:cNvCxnSpPr>
          <p:nvPr/>
        </p:nvCxnSpPr>
        <p:spPr>
          <a:xfrm>
            <a:off x="6717385" y="2807318"/>
            <a:ext cx="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30"/>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330200" lvl="0" marL="457200" rtl="0">
              <a:spcBef>
                <a:spcPts val="0"/>
              </a:spcBef>
              <a:spcAft>
                <a:spcPts val="0"/>
              </a:spcAft>
              <a:buSzPts val="1600"/>
              <a:buChar char="-"/>
            </a:pPr>
            <a:r>
              <a:rPr lang="en-US" sz="1600"/>
              <a:t>Define the Problem</a:t>
            </a:r>
            <a:endParaRPr sz="1600"/>
          </a:p>
          <a:p>
            <a:pPr indent="-330200" lvl="0" marL="457200" rtl="0">
              <a:spcBef>
                <a:spcPts val="0"/>
              </a:spcBef>
              <a:spcAft>
                <a:spcPts val="0"/>
              </a:spcAft>
              <a:buSzPts val="1600"/>
              <a:buChar char="-"/>
            </a:pPr>
            <a:r>
              <a:rPr lang="en-US" sz="1600"/>
              <a:t>Understand the Problem</a:t>
            </a:r>
            <a:endParaRPr sz="1600"/>
          </a:p>
          <a:p>
            <a:pPr indent="-330200" lvl="0" marL="457200" rtl="0">
              <a:spcBef>
                <a:spcPts val="0"/>
              </a:spcBef>
              <a:spcAft>
                <a:spcPts val="0"/>
              </a:spcAft>
              <a:buSzPts val="1600"/>
              <a:buChar char="-"/>
            </a:pPr>
            <a:r>
              <a:rPr lang="en-US" sz="1600"/>
              <a:t>Design a Plan</a:t>
            </a:r>
            <a:endParaRPr sz="1600"/>
          </a:p>
          <a:p>
            <a:pPr indent="-330200" lvl="0" marL="457200" rtl="0">
              <a:spcBef>
                <a:spcPts val="0"/>
              </a:spcBef>
              <a:spcAft>
                <a:spcPts val="0"/>
              </a:spcAft>
              <a:buSzPts val="1600"/>
              <a:buChar char="-"/>
            </a:pPr>
            <a:r>
              <a:rPr lang="en-US" sz="1600"/>
              <a:t>Implement the Design</a:t>
            </a:r>
            <a:endParaRPr sz="1600"/>
          </a:p>
          <a:p>
            <a:pPr indent="-330200" lvl="0" marL="457200" rtl="0">
              <a:spcBef>
                <a:spcPts val="0"/>
              </a:spcBef>
              <a:spcAft>
                <a:spcPts val="0"/>
              </a:spcAft>
              <a:buSzPts val="1600"/>
              <a:buChar char="-"/>
            </a:pPr>
            <a:r>
              <a:rPr lang="en-US" sz="1600"/>
              <a:t>Test the Design</a:t>
            </a:r>
            <a:endParaRPr sz="1600"/>
          </a:p>
          <a:p>
            <a:pPr indent="-330200" lvl="0" marL="457200">
              <a:spcBef>
                <a:spcPts val="0"/>
              </a:spcBef>
              <a:spcAft>
                <a:spcPts val="0"/>
              </a:spcAft>
              <a:buSzPts val="1600"/>
              <a:buChar char="-"/>
            </a:pPr>
            <a:r>
              <a:rPr lang="en-US" sz="1600"/>
              <a:t>Repeat as Necessary</a:t>
            </a:r>
            <a:endParaRPr sz="1600"/>
          </a:p>
        </p:txBody>
      </p:sp>
      <p:sp>
        <p:nvSpPr>
          <p:cNvPr id="183" name="Google Shape;183;p30"/>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Problem Statement</a:t>
            </a:r>
            <a:endParaRPr/>
          </a:p>
        </p:txBody>
      </p:sp>
      <p:sp>
        <p:nvSpPr>
          <p:cNvPr id="184" name="Google Shape;184;p30"/>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Design Thinking and Problem Solving</a:t>
            </a:r>
            <a:endParaRPr/>
          </a:p>
        </p:txBody>
      </p:sp>
      <p:cxnSp>
        <p:nvCxnSpPr>
          <p:cNvPr id="185" name="Google Shape;185;p30"/>
          <p:cNvCxnSpPr/>
          <p:nvPr/>
        </p:nvCxnSpPr>
        <p:spPr>
          <a:xfrm>
            <a:off x="1264746" y="3261230"/>
            <a:ext cx="1958100" cy="0"/>
          </a:xfrm>
          <a:prstGeom prst="straightConnector1">
            <a:avLst/>
          </a:prstGeom>
          <a:noFill/>
          <a:ln cap="flat" cmpd="sng" w="9525">
            <a:solidFill>
              <a:srgbClr val="000000"/>
            </a:solidFill>
            <a:prstDash val="solid"/>
            <a:miter lim="800000"/>
            <a:headEnd len="sm" w="sm" type="none"/>
            <a:tailEnd len="sm" w="sm" type="none"/>
          </a:ln>
        </p:spPr>
      </p:cxnSp>
      <p:cxnSp>
        <p:nvCxnSpPr>
          <p:cNvPr id="186" name="Google Shape;186;p30"/>
          <p:cNvCxnSpPr/>
          <p:nvPr/>
        </p:nvCxnSpPr>
        <p:spPr>
          <a:xfrm>
            <a:off x="2243745" y="2282231"/>
            <a:ext cx="978900" cy="978900"/>
          </a:xfrm>
          <a:prstGeom prst="straightConnector1">
            <a:avLst/>
          </a:prstGeom>
          <a:noFill/>
          <a:ln cap="flat" cmpd="sng" w="9525">
            <a:solidFill>
              <a:srgbClr val="000000"/>
            </a:solidFill>
            <a:prstDash val="solid"/>
            <a:miter lim="800000"/>
            <a:headEnd len="sm" w="sm" type="none"/>
            <a:tailEnd len="sm" w="sm" type="none"/>
          </a:ln>
        </p:spPr>
      </p:cxnSp>
      <p:cxnSp>
        <p:nvCxnSpPr>
          <p:cNvPr id="187" name="Google Shape;187;p30"/>
          <p:cNvCxnSpPr/>
          <p:nvPr/>
        </p:nvCxnSpPr>
        <p:spPr>
          <a:xfrm flipH="1">
            <a:off x="1284044" y="2282231"/>
            <a:ext cx="959700" cy="963000"/>
          </a:xfrm>
          <a:prstGeom prst="straightConnector1">
            <a:avLst/>
          </a:prstGeom>
          <a:noFill/>
          <a:ln cap="flat" cmpd="sng" w="9525">
            <a:solidFill>
              <a:srgbClr val="000000"/>
            </a:solidFill>
            <a:prstDash val="solid"/>
            <a:miter lim="800000"/>
            <a:headEnd len="sm" w="sm" type="none"/>
            <a:tailEnd len="sm" w="sm" type="none"/>
          </a:ln>
        </p:spPr>
      </p:cxnSp>
      <p:cxnSp>
        <p:nvCxnSpPr>
          <p:cNvPr id="188" name="Google Shape;188;p30"/>
          <p:cNvCxnSpPr/>
          <p:nvPr/>
        </p:nvCxnSpPr>
        <p:spPr>
          <a:xfrm>
            <a:off x="1284150" y="3245185"/>
            <a:ext cx="959700" cy="929700"/>
          </a:xfrm>
          <a:prstGeom prst="straightConnector1">
            <a:avLst/>
          </a:prstGeom>
          <a:noFill/>
          <a:ln cap="flat" cmpd="sng" w="9525">
            <a:solidFill>
              <a:srgbClr val="000000"/>
            </a:solidFill>
            <a:prstDash val="solid"/>
            <a:miter lim="800000"/>
            <a:headEnd len="sm" w="sm" type="none"/>
            <a:tailEnd len="sm" w="sm" type="none"/>
          </a:ln>
        </p:spPr>
      </p:cxnSp>
      <p:cxnSp>
        <p:nvCxnSpPr>
          <p:cNvPr id="189" name="Google Shape;189;p30"/>
          <p:cNvCxnSpPr/>
          <p:nvPr/>
        </p:nvCxnSpPr>
        <p:spPr>
          <a:xfrm flipH="1" rot="10800000">
            <a:off x="2243745" y="3261329"/>
            <a:ext cx="978900" cy="978900"/>
          </a:xfrm>
          <a:prstGeom prst="straightConnector1">
            <a:avLst/>
          </a:prstGeom>
          <a:noFill/>
          <a:ln cap="flat" cmpd="sng" w="9525">
            <a:solidFill>
              <a:srgbClr val="000000"/>
            </a:solidFill>
            <a:prstDash val="solid"/>
            <a:miter lim="800000"/>
            <a:headEnd len="sm" w="sm" type="none"/>
            <a:tailEnd len="sm" w="sm" type="none"/>
          </a:ln>
        </p:spPr>
      </p:cxnSp>
      <p:sp>
        <p:nvSpPr>
          <p:cNvPr id="190" name="Google Shape;190;p30"/>
          <p:cNvSpPr/>
          <p:nvPr/>
        </p:nvSpPr>
        <p:spPr>
          <a:xfrm>
            <a:off x="2732951" y="2821835"/>
            <a:ext cx="903000" cy="8271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Design a </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Plan</a:t>
            </a:r>
            <a:endParaRPr sz="700">
              <a:solidFill>
                <a:srgbClr val="000000"/>
              </a:solidFill>
              <a:latin typeface="Calibri"/>
              <a:ea typeface="Calibri"/>
              <a:cs typeface="Calibri"/>
              <a:sym typeface="Calibri"/>
            </a:endParaRPr>
          </a:p>
        </p:txBody>
      </p:sp>
      <p:sp>
        <p:nvSpPr>
          <p:cNvPr id="191" name="Google Shape;191;p30"/>
          <p:cNvSpPr/>
          <p:nvPr/>
        </p:nvSpPr>
        <p:spPr>
          <a:xfrm>
            <a:off x="1509487" y="1422889"/>
            <a:ext cx="1428000" cy="228600"/>
          </a:xfrm>
          <a:prstGeom prst="roundRect">
            <a:avLst>
              <a:gd fmla="val 16667" name="adj"/>
            </a:avLst>
          </a:prstGeom>
          <a:solidFill>
            <a:srgbClr val="FFFF00"/>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Problem Statement</a:t>
            </a:r>
            <a:endParaRPr sz="700">
              <a:latin typeface="Calibri"/>
              <a:ea typeface="Calibri"/>
              <a:cs typeface="Calibri"/>
              <a:sym typeface="Calibri"/>
            </a:endParaRPr>
          </a:p>
        </p:txBody>
      </p:sp>
      <p:sp>
        <p:nvSpPr>
          <p:cNvPr id="192" name="Google Shape;192;p30"/>
          <p:cNvSpPr/>
          <p:nvPr/>
        </p:nvSpPr>
        <p:spPr>
          <a:xfrm>
            <a:off x="1753435" y="1881055"/>
            <a:ext cx="941400" cy="8622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Understand </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the problem</a:t>
            </a:r>
            <a:endParaRPr sz="700">
              <a:latin typeface="Calibri"/>
              <a:ea typeface="Calibri"/>
              <a:cs typeface="Calibri"/>
              <a:sym typeface="Calibri"/>
            </a:endParaRPr>
          </a:p>
        </p:txBody>
      </p:sp>
      <p:sp>
        <p:nvSpPr>
          <p:cNvPr id="193" name="Google Shape;193;p30"/>
          <p:cNvSpPr/>
          <p:nvPr/>
        </p:nvSpPr>
        <p:spPr>
          <a:xfrm>
            <a:off x="851390" y="2803019"/>
            <a:ext cx="924600" cy="8466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Test</a:t>
            </a:r>
            <a:endParaRPr sz="700">
              <a:latin typeface="Calibri"/>
              <a:ea typeface="Calibri"/>
              <a:cs typeface="Calibri"/>
              <a:sym typeface="Calibri"/>
            </a:endParaRPr>
          </a:p>
        </p:txBody>
      </p:sp>
      <p:sp>
        <p:nvSpPr>
          <p:cNvPr id="194" name="Google Shape;194;p30"/>
          <p:cNvSpPr/>
          <p:nvPr/>
        </p:nvSpPr>
        <p:spPr>
          <a:xfrm>
            <a:off x="1776863" y="3753207"/>
            <a:ext cx="932400" cy="8538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Implement</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Design</a:t>
            </a:r>
            <a:endParaRPr sz="700">
              <a:solidFill>
                <a:srgbClr val="000000"/>
              </a:solidFill>
              <a:latin typeface="Calibri"/>
              <a:ea typeface="Calibri"/>
              <a:cs typeface="Calibri"/>
              <a:sym typeface="Calibri"/>
            </a:endParaRPr>
          </a:p>
        </p:txBody>
      </p:sp>
      <p:cxnSp>
        <p:nvCxnSpPr>
          <p:cNvPr id="195" name="Google Shape;195;p30"/>
          <p:cNvCxnSpPr>
            <a:stCxn id="191" idx="2"/>
            <a:endCxn id="192" idx="0"/>
          </p:cNvCxnSpPr>
          <p:nvPr/>
        </p:nvCxnSpPr>
        <p:spPr>
          <a:xfrm>
            <a:off x="2223487" y="1651489"/>
            <a:ext cx="600" cy="229500"/>
          </a:xfrm>
          <a:prstGeom prst="straightConnector1">
            <a:avLst/>
          </a:prstGeom>
          <a:noFill/>
          <a:ln cap="flat" cmpd="sng" w="19075">
            <a:solidFill>
              <a:srgbClr val="000000"/>
            </a:solidFill>
            <a:prstDash val="solid"/>
            <a:miter lim="800000"/>
            <a:headEnd len="sm" w="sm" type="none"/>
            <a:tailEnd len="med" w="med" type="triangle"/>
          </a:ln>
        </p:spPr>
      </p:cxnSp>
      <p:cxnSp>
        <p:nvCxnSpPr>
          <p:cNvPr id="196" name="Google Shape;196;p30"/>
          <p:cNvCxnSpPr>
            <a:stCxn id="192" idx="4"/>
            <a:endCxn id="192" idx="4"/>
          </p:cNvCxnSpPr>
          <p:nvPr/>
        </p:nvCxnSpPr>
        <p:spPr>
          <a:xfrm>
            <a:off x="2224135" y="2743255"/>
            <a:ext cx="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7" name="Shape 517"/>
        <p:cNvGrpSpPr/>
        <p:nvPr/>
      </p:nvGrpSpPr>
      <p:grpSpPr>
        <a:xfrm>
          <a:off x="0" y="0"/>
          <a:ext cx="0" cy="0"/>
          <a:chOff x="0" y="0"/>
          <a:chExt cx="0" cy="0"/>
        </a:xfrm>
      </p:grpSpPr>
      <p:sp>
        <p:nvSpPr>
          <p:cNvPr id="518" name="Google Shape;518;p57"/>
          <p:cNvSpPr txBox="1"/>
          <p:nvPr>
            <p:ph idx="1" type="body"/>
          </p:nvPr>
        </p:nvSpPr>
        <p:spPr>
          <a:xfrm>
            <a:off x="311700" y="1389600"/>
            <a:ext cx="3861000" cy="3179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US" sz="1400"/>
              <a:t>It is a little harder in interactive worlds to disable or fast forward because dependencies for where objects should be and the need for input can block these functions.  You can still modularly test interactions.</a:t>
            </a:r>
            <a:endParaRPr sz="1400"/>
          </a:p>
          <a:p>
            <a:pPr indent="0" lvl="0" marL="0" rtl="0">
              <a:spcBef>
                <a:spcPts val="1600"/>
              </a:spcBef>
              <a:spcAft>
                <a:spcPts val="0"/>
              </a:spcAft>
              <a:buNone/>
            </a:pPr>
            <a:r>
              <a:rPr lang="en-US" sz="1400"/>
              <a:t>In open worlds you can easily skip other interactions and move directly to the area to test.</a:t>
            </a:r>
            <a:endParaRPr sz="1400"/>
          </a:p>
          <a:p>
            <a:pPr indent="0" lvl="0" marL="0">
              <a:spcBef>
                <a:spcPts val="1600"/>
              </a:spcBef>
              <a:spcAft>
                <a:spcPts val="1600"/>
              </a:spcAft>
              <a:buNone/>
            </a:pPr>
            <a:r>
              <a:rPr lang="en-US" sz="1400"/>
              <a:t>In guided experiences using fast forward will still accelerate the animations and movements between interactions.</a:t>
            </a:r>
            <a:endParaRPr sz="1400"/>
          </a:p>
        </p:txBody>
      </p:sp>
      <p:sp>
        <p:nvSpPr>
          <p:cNvPr id="519" name="Google Shape;519;p57"/>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Testing</a:t>
            </a:r>
            <a:endParaRPr/>
          </a:p>
        </p:txBody>
      </p:sp>
      <p:sp>
        <p:nvSpPr>
          <p:cNvPr id="520" name="Google Shape;520;p57"/>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Disabling and Fast Forwarding</a:t>
            </a:r>
            <a:endParaRPr/>
          </a:p>
        </p:txBody>
      </p:sp>
      <p:pic>
        <p:nvPicPr>
          <p:cNvPr descr="DisabledCode.jpg" id="521" name="Google Shape;521;p57"/>
          <p:cNvPicPr preferRelativeResize="0"/>
          <p:nvPr/>
        </p:nvPicPr>
        <p:blipFill rotWithShape="1">
          <a:blip r:embed="rId3">
            <a:alphaModFix/>
          </a:blip>
          <a:srcRect b="9385" l="0" r="8533" t="12078"/>
          <a:stretch/>
        </p:blipFill>
        <p:spPr>
          <a:xfrm>
            <a:off x="5126753" y="1589277"/>
            <a:ext cx="3217022" cy="1671316"/>
          </a:xfrm>
          <a:prstGeom prst="rect">
            <a:avLst/>
          </a:prstGeom>
          <a:noFill/>
          <a:ln>
            <a:noFill/>
          </a:ln>
        </p:spPr>
      </p:pic>
      <p:pic>
        <p:nvPicPr>
          <p:cNvPr descr="fastForward.jpg" id="522" name="Google Shape;522;p57"/>
          <p:cNvPicPr preferRelativeResize="0"/>
          <p:nvPr/>
        </p:nvPicPr>
        <p:blipFill rotWithShape="1">
          <a:blip r:embed="rId4">
            <a:alphaModFix/>
          </a:blip>
          <a:srcRect b="0" l="0" r="0" t="0"/>
          <a:stretch/>
        </p:blipFill>
        <p:spPr>
          <a:xfrm>
            <a:off x="5110625" y="3331087"/>
            <a:ext cx="3232461" cy="149756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31"/>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What is my Problem?</a:t>
            </a:r>
            <a:endParaRPr/>
          </a:p>
        </p:txBody>
      </p:sp>
      <p:sp>
        <p:nvSpPr>
          <p:cNvPr id="203" name="Google Shape;203;p31"/>
          <p:cNvSpPr txBox="1"/>
          <p:nvPr>
            <p:ph type="title"/>
          </p:nvPr>
        </p:nvSpPr>
        <p:spPr>
          <a:xfrm>
            <a:off x="0" y="279475"/>
            <a:ext cx="26178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Problem Statement</a:t>
            </a:r>
            <a:endParaRPr/>
          </a:p>
        </p:txBody>
      </p:sp>
      <p:sp>
        <p:nvSpPr>
          <p:cNvPr id="204" name="Google Shape;204;p31"/>
          <p:cNvSpPr txBox="1"/>
          <p:nvPr>
            <p:ph idx="1" type="body"/>
          </p:nvPr>
        </p:nvSpPr>
        <p:spPr>
          <a:xfrm>
            <a:off x="311700" y="1397475"/>
            <a:ext cx="8520600" cy="31713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US"/>
              <a:t>When thinking about creating an interactive narrative we will focus on a combination of these two problems</a:t>
            </a:r>
            <a:r>
              <a:rPr lang="en-US"/>
              <a:t>:</a:t>
            </a:r>
            <a:endParaRPr/>
          </a:p>
          <a:p>
            <a:pPr indent="0" lvl="0" marL="0" rtl="0">
              <a:spcBef>
                <a:spcPts val="1600"/>
              </a:spcBef>
              <a:spcAft>
                <a:spcPts val="0"/>
              </a:spcAft>
              <a:buNone/>
            </a:pPr>
            <a:br>
              <a:rPr lang="en-US"/>
            </a:br>
            <a:r>
              <a:rPr lang="en-US"/>
              <a:t>I want to create a story where ….</a:t>
            </a:r>
            <a:endParaRPr/>
          </a:p>
          <a:p>
            <a:pPr indent="0" lvl="0" marL="0" rtl="0">
              <a:spcBef>
                <a:spcPts val="1600"/>
              </a:spcBef>
              <a:spcAft>
                <a:spcPts val="0"/>
              </a:spcAft>
              <a:buClr>
                <a:schemeClr val="dk1"/>
              </a:buClr>
              <a:buSzPts val="1100"/>
              <a:buFont typeface="Arial"/>
              <a:buNone/>
            </a:pPr>
            <a:br>
              <a:rPr lang="en-US"/>
            </a:br>
            <a:r>
              <a:rPr lang="en-US"/>
              <a:t>I want to build a world where….</a:t>
            </a:r>
            <a:endParaRPr/>
          </a:p>
          <a:p>
            <a:pPr indent="0" lvl="0" marL="0">
              <a:spcBef>
                <a:spcPts val="1600"/>
              </a:spcBef>
              <a:spcAft>
                <a:spcPts val="1600"/>
              </a:spcAft>
              <a:buNone/>
            </a:pPr>
            <a:br>
              <a:rPr lang="en-US"/>
            </a:br>
            <a:r>
              <a:rPr lang="en-US"/>
              <a:t>I want to build a game where…..</a:t>
            </a:r>
            <a:endParaRPr/>
          </a:p>
        </p:txBody>
      </p:sp>
      <p:sp>
        <p:nvSpPr>
          <p:cNvPr id="205" name="Google Shape;205;p31"/>
          <p:cNvSpPr/>
          <p:nvPr/>
        </p:nvSpPr>
        <p:spPr>
          <a:xfrm>
            <a:off x="269375" y="2447650"/>
            <a:ext cx="8562900" cy="14991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32"/>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342900" lvl="0" marL="457200" rtl="0">
              <a:spcBef>
                <a:spcPts val="0"/>
              </a:spcBef>
              <a:spcAft>
                <a:spcPts val="0"/>
              </a:spcAft>
              <a:buSzPts val="1800"/>
              <a:buChar char="-"/>
            </a:pPr>
            <a:r>
              <a:rPr lang="en-US" sz="1800"/>
              <a:t>What tools can I use to help define the problem?</a:t>
            </a:r>
            <a:endParaRPr sz="1800"/>
          </a:p>
          <a:p>
            <a:pPr indent="-342900" lvl="0" marL="457200">
              <a:spcBef>
                <a:spcPts val="0"/>
              </a:spcBef>
              <a:spcAft>
                <a:spcPts val="0"/>
              </a:spcAft>
              <a:buSzPts val="1800"/>
              <a:buChar char="-"/>
            </a:pPr>
            <a:r>
              <a:rPr lang="en-US" sz="1800"/>
              <a:t>What are the important components to consider?</a:t>
            </a:r>
            <a:endParaRPr sz="1800"/>
          </a:p>
        </p:txBody>
      </p:sp>
      <p:sp>
        <p:nvSpPr>
          <p:cNvPr id="212" name="Google Shape;212;p32"/>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Understand the Problem</a:t>
            </a:r>
            <a:endParaRPr/>
          </a:p>
        </p:txBody>
      </p:sp>
      <p:sp>
        <p:nvSpPr>
          <p:cNvPr id="213" name="Google Shape;213;p32"/>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Understand the Problem</a:t>
            </a:r>
            <a:endParaRPr/>
          </a:p>
        </p:txBody>
      </p:sp>
      <p:cxnSp>
        <p:nvCxnSpPr>
          <p:cNvPr id="214" name="Google Shape;214;p32"/>
          <p:cNvCxnSpPr/>
          <p:nvPr/>
        </p:nvCxnSpPr>
        <p:spPr>
          <a:xfrm>
            <a:off x="5801096" y="3225580"/>
            <a:ext cx="1958100" cy="0"/>
          </a:xfrm>
          <a:prstGeom prst="straightConnector1">
            <a:avLst/>
          </a:prstGeom>
          <a:noFill/>
          <a:ln cap="flat" cmpd="sng" w="9525">
            <a:solidFill>
              <a:srgbClr val="000000"/>
            </a:solidFill>
            <a:prstDash val="solid"/>
            <a:miter lim="800000"/>
            <a:headEnd len="sm" w="sm" type="none"/>
            <a:tailEnd len="sm" w="sm" type="none"/>
          </a:ln>
        </p:spPr>
      </p:cxnSp>
      <p:cxnSp>
        <p:nvCxnSpPr>
          <p:cNvPr id="215" name="Google Shape;215;p32"/>
          <p:cNvCxnSpPr/>
          <p:nvPr/>
        </p:nvCxnSpPr>
        <p:spPr>
          <a:xfrm>
            <a:off x="6780095" y="2246581"/>
            <a:ext cx="978900" cy="978900"/>
          </a:xfrm>
          <a:prstGeom prst="straightConnector1">
            <a:avLst/>
          </a:prstGeom>
          <a:noFill/>
          <a:ln cap="flat" cmpd="sng" w="9525">
            <a:solidFill>
              <a:srgbClr val="000000"/>
            </a:solidFill>
            <a:prstDash val="solid"/>
            <a:miter lim="800000"/>
            <a:headEnd len="sm" w="sm" type="none"/>
            <a:tailEnd len="sm" w="sm" type="none"/>
          </a:ln>
        </p:spPr>
      </p:cxnSp>
      <p:cxnSp>
        <p:nvCxnSpPr>
          <p:cNvPr id="216" name="Google Shape;216;p32"/>
          <p:cNvCxnSpPr/>
          <p:nvPr/>
        </p:nvCxnSpPr>
        <p:spPr>
          <a:xfrm flipH="1">
            <a:off x="5820394" y="2246581"/>
            <a:ext cx="959700" cy="963000"/>
          </a:xfrm>
          <a:prstGeom prst="straightConnector1">
            <a:avLst/>
          </a:prstGeom>
          <a:noFill/>
          <a:ln cap="flat" cmpd="sng" w="9525">
            <a:solidFill>
              <a:srgbClr val="000000"/>
            </a:solidFill>
            <a:prstDash val="solid"/>
            <a:miter lim="800000"/>
            <a:headEnd len="sm" w="sm" type="none"/>
            <a:tailEnd len="sm" w="sm" type="none"/>
          </a:ln>
        </p:spPr>
      </p:cxnSp>
      <p:cxnSp>
        <p:nvCxnSpPr>
          <p:cNvPr id="217" name="Google Shape;217;p32"/>
          <p:cNvCxnSpPr/>
          <p:nvPr/>
        </p:nvCxnSpPr>
        <p:spPr>
          <a:xfrm>
            <a:off x="5820500" y="3209535"/>
            <a:ext cx="959700" cy="929700"/>
          </a:xfrm>
          <a:prstGeom prst="straightConnector1">
            <a:avLst/>
          </a:prstGeom>
          <a:noFill/>
          <a:ln cap="flat" cmpd="sng" w="9525">
            <a:solidFill>
              <a:srgbClr val="000000"/>
            </a:solidFill>
            <a:prstDash val="solid"/>
            <a:miter lim="800000"/>
            <a:headEnd len="sm" w="sm" type="none"/>
            <a:tailEnd len="sm" w="sm" type="none"/>
          </a:ln>
        </p:spPr>
      </p:cxnSp>
      <p:cxnSp>
        <p:nvCxnSpPr>
          <p:cNvPr id="218" name="Google Shape;218;p32"/>
          <p:cNvCxnSpPr/>
          <p:nvPr/>
        </p:nvCxnSpPr>
        <p:spPr>
          <a:xfrm flipH="1" rot="10800000">
            <a:off x="6780095" y="3225679"/>
            <a:ext cx="978900" cy="978900"/>
          </a:xfrm>
          <a:prstGeom prst="straightConnector1">
            <a:avLst/>
          </a:prstGeom>
          <a:noFill/>
          <a:ln cap="flat" cmpd="sng" w="9525">
            <a:solidFill>
              <a:srgbClr val="000000"/>
            </a:solidFill>
            <a:prstDash val="solid"/>
            <a:miter lim="800000"/>
            <a:headEnd len="sm" w="sm" type="none"/>
            <a:tailEnd len="sm" w="sm" type="none"/>
          </a:ln>
        </p:spPr>
      </p:cxnSp>
      <p:sp>
        <p:nvSpPr>
          <p:cNvPr id="219" name="Google Shape;219;p32"/>
          <p:cNvSpPr/>
          <p:nvPr/>
        </p:nvSpPr>
        <p:spPr>
          <a:xfrm>
            <a:off x="7269301" y="2786185"/>
            <a:ext cx="903000" cy="8271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Design a </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Plan</a:t>
            </a:r>
            <a:endParaRPr sz="700">
              <a:solidFill>
                <a:srgbClr val="000000"/>
              </a:solidFill>
              <a:latin typeface="Calibri"/>
              <a:ea typeface="Calibri"/>
              <a:cs typeface="Calibri"/>
              <a:sym typeface="Calibri"/>
            </a:endParaRPr>
          </a:p>
        </p:txBody>
      </p:sp>
      <p:sp>
        <p:nvSpPr>
          <p:cNvPr id="220" name="Google Shape;220;p32"/>
          <p:cNvSpPr/>
          <p:nvPr/>
        </p:nvSpPr>
        <p:spPr>
          <a:xfrm>
            <a:off x="6045837" y="1387239"/>
            <a:ext cx="1428000" cy="228600"/>
          </a:xfrm>
          <a:prstGeom prst="roundRect">
            <a:avLst>
              <a:gd fmla="val 16667" name="adj"/>
            </a:avLst>
          </a:prstGeom>
          <a:solidFill>
            <a:srgbClr val="D8D8EC"/>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Problem Statement</a:t>
            </a:r>
            <a:endParaRPr sz="700">
              <a:latin typeface="Calibri"/>
              <a:ea typeface="Calibri"/>
              <a:cs typeface="Calibri"/>
              <a:sym typeface="Calibri"/>
            </a:endParaRPr>
          </a:p>
        </p:txBody>
      </p:sp>
      <p:sp>
        <p:nvSpPr>
          <p:cNvPr id="221" name="Google Shape;221;p32"/>
          <p:cNvSpPr/>
          <p:nvPr/>
        </p:nvSpPr>
        <p:spPr>
          <a:xfrm>
            <a:off x="6289785" y="1845405"/>
            <a:ext cx="941400" cy="862200"/>
          </a:xfrm>
          <a:prstGeom prst="ellipse">
            <a:avLst/>
          </a:prstGeom>
          <a:solidFill>
            <a:srgbClr val="FFFF00"/>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Understand </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the problem</a:t>
            </a:r>
            <a:endParaRPr sz="700">
              <a:latin typeface="Calibri"/>
              <a:ea typeface="Calibri"/>
              <a:cs typeface="Calibri"/>
              <a:sym typeface="Calibri"/>
            </a:endParaRPr>
          </a:p>
        </p:txBody>
      </p:sp>
      <p:sp>
        <p:nvSpPr>
          <p:cNvPr id="222" name="Google Shape;222;p32"/>
          <p:cNvSpPr/>
          <p:nvPr/>
        </p:nvSpPr>
        <p:spPr>
          <a:xfrm>
            <a:off x="5387740" y="2767369"/>
            <a:ext cx="924600" cy="8466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Test</a:t>
            </a:r>
            <a:endParaRPr sz="700">
              <a:latin typeface="Calibri"/>
              <a:ea typeface="Calibri"/>
              <a:cs typeface="Calibri"/>
              <a:sym typeface="Calibri"/>
            </a:endParaRPr>
          </a:p>
        </p:txBody>
      </p:sp>
      <p:sp>
        <p:nvSpPr>
          <p:cNvPr id="223" name="Google Shape;223;p32"/>
          <p:cNvSpPr/>
          <p:nvPr/>
        </p:nvSpPr>
        <p:spPr>
          <a:xfrm>
            <a:off x="6313213" y="3717557"/>
            <a:ext cx="932400" cy="853800"/>
          </a:xfrm>
          <a:prstGeom prst="ellipse">
            <a:avLst/>
          </a:prstGeom>
          <a:solidFill>
            <a:srgbClr val="D2D2F4"/>
          </a:solidFill>
          <a:ln cap="flat" cmpd="sng" w="9525">
            <a:solidFill>
              <a:srgbClr val="000000"/>
            </a:solidFill>
            <a:prstDash val="solid"/>
            <a:miter lim="800000"/>
            <a:headEnd len="sm" w="sm" type="none"/>
            <a:tailEnd len="sm" w="sm" type="none"/>
          </a:ln>
        </p:spPr>
        <p:txBody>
          <a:bodyPr anchorCtr="0" anchor="ctr" bIns="52125" lIns="100275" spcFirstLastPara="1" rIns="100275" wrap="square" tIns="52125">
            <a:noAutofit/>
          </a:bodyPr>
          <a:lstStyle/>
          <a:p>
            <a:pPr indent="0" lvl="0" marL="0" marR="0" rtl="0" algn="ctr">
              <a:spcBef>
                <a:spcPts val="0"/>
              </a:spcBef>
              <a:spcAft>
                <a:spcPts val="0"/>
              </a:spcAft>
              <a:buNone/>
            </a:pPr>
            <a:r>
              <a:rPr lang="en-US" sz="700">
                <a:solidFill>
                  <a:srgbClr val="000000"/>
                </a:solidFill>
                <a:latin typeface="Calibri"/>
                <a:ea typeface="Calibri"/>
                <a:cs typeface="Calibri"/>
                <a:sym typeface="Calibri"/>
              </a:rPr>
              <a:t>Implement</a:t>
            </a:r>
            <a:endParaRPr sz="700">
              <a:latin typeface="Calibri"/>
              <a:ea typeface="Calibri"/>
              <a:cs typeface="Calibri"/>
              <a:sym typeface="Calibri"/>
            </a:endParaRPr>
          </a:p>
          <a:p>
            <a:pPr indent="0" lvl="0" marL="0" marR="0" rtl="0" algn="ctr">
              <a:spcBef>
                <a:spcPts val="0"/>
              </a:spcBef>
              <a:spcAft>
                <a:spcPts val="0"/>
              </a:spcAft>
              <a:buNone/>
            </a:pPr>
            <a:r>
              <a:rPr lang="en-US" sz="700">
                <a:solidFill>
                  <a:srgbClr val="000000"/>
                </a:solidFill>
                <a:latin typeface="Calibri"/>
                <a:ea typeface="Calibri"/>
                <a:cs typeface="Calibri"/>
                <a:sym typeface="Calibri"/>
              </a:rPr>
              <a:t>Design</a:t>
            </a:r>
            <a:endParaRPr sz="700">
              <a:solidFill>
                <a:srgbClr val="000000"/>
              </a:solidFill>
              <a:latin typeface="Calibri"/>
              <a:ea typeface="Calibri"/>
              <a:cs typeface="Calibri"/>
              <a:sym typeface="Calibri"/>
            </a:endParaRPr>
          </a:p>
        </p:txBody>
      </p:sp>
      <p:cxnSp>
        <p:nvCxnSpPr>
          <p:cNvPr id="224" name="Google Shape;224;p32"/>
          <p:cNvCxnSpPr>
            <a:stCxn id="220" idx="2"/>
            <a:endCxn id="221" idx="0"/>
          </p:cNvCxnSpPr>
          <p:nvPr/>
        </p:nvCxnSpPr>
        <p:spPr>
          <a:xfrm>
            <a:off x="6759837" y="1615839"/>
            <a:ext cx="600" cy="229500"/>
          </a:xfrm>
          <a:prstGeom prst="straightConnector1">
            <a:avLst/>
          </a:prstGeom>
          <a:noFill/>
          <a:ln cap="flat" cmpd="sng" w="19075">
            <a:solidFill>
              <a:srgbClr val="000000"/>
            </a:solidFill>
            <a:prstDash val="solid"/>
            <a:miter lim="800000"/>
            <a:headEnd len="sm" w="sm" type="none"/>
            <a:tailEnd len="med" w="med" type="triangle"/>
          </a:ln>
        </p:spPr>
      </p:cxnSp>
      <p:cxnSp>
        <p:nvCxnSpPr>
          <p:cNvPr id="225" name="Google Shape;225;p32"/>
          <p:cNvCxnSpPr>
            <a:stCxn id="221" idx="4"/>
            <a:endCxn id="221" idx="4"/>
          </p:cNvCxnSpPr>
          <p:nvPr/>
        </p:nvCxnSpPr>
        <p:spPr>
          <a:xfrm>
            <a:off x="6760485" y="2707605"/>
            <a:ext cx="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pic>
        <p:nvPicPr>
          <p:cNvPr descr="RoverGameCapture.tiff" id="231" name="Google Shape;231;p33"/>
          <p:cNvPicPr preferRelativeResize="0"/>
          <p:nvPr/>
        </p:nvPicPr>
        <p:blipFill rotWithShape="1">
          <a:blip r:embed="rId3">
            <a:alphaModFix/>
          </a:blip>
          <a:srcRect b="10334" l="12018" r="0" t="25393"/>
          <a:stretch/>
        </p:blipFill>
        <p:spPr>
          <a:xfrm>
            <a:off x="270160" y="3816250"/>
            <a:ext cx="2001167" cy="1096908"/>
          </a:xfrm>
          <a:prstGeom prst="rect">
            <a:avLst/>
          </a:prstGeom>
          <a:noFill/>
          <a:ln>
            <a:noFill/>
          </a:ln>
        </p:spPr>
      </p:pic>
      <p:pic>
        <p:nvPicPr>
          <p:cNvPr descr="MooneScene.tiff" id="232" name="Google Shape;232;p33"/>
          <p:cNvPicPr preferRelativeResize="0"/>
          <p:nvPr/>
        </p:nvPicPr>
        <p:blipFill rotWithShape="1">
          <a:blip r:embed="rId4">
            <a:alphaModFix/>
          </a:blip>
          <a:srcRect b="5319" l="5085" r="6630" t="6761"/>
          <a:stretch/>
        </p:blipFill>
        <p:spPr>
          <a:xfrm>
            <a:off x="269558" y="2558950"/>
            <a:ext cx="2019395" cy="1093583"/>
          </a:xfrm>
          <a:prstGeom prst="rect">
            <a:avLst/>
          </a:prstGeom>
          <a:noFill/>
          <a:ln>
            <a:noFill/>
          </a:ln>
        </p:spPr>
      </p:pic>
      <p:pic>
        <p:nvPicPr>
          <p:cNvPr descr="AnimatedWorld.tiff" id="233" name="Google Shape;233;p33"/>
          <p:cNvPicPr preferRelativeResize="0"/>
          <p:nvPr/>
        </p:nvPicPr>
        <p:blipFill rotWithShape="1">
          <a:blip r:embed="rId5">
            <a:alphaModFix/>
          </a:blip>
          <a:srcRect b="8153" l="10386" r="0" t="10067"/>
          <a:stretch/>
        </p:blipFill>
        <p:spPr>
          <a:xfrm>
            <a:off x="269371" y="1339750"/>
            <a:ext cx="2018652" cy="1108939"/>
          </a:xfrm>
          <a:prstGeom prst="rect">
            <a:avLst/>
          </a:prstGeom>
          <a:noFill/>
          <a:ln>
            <a:noFill/>
          </a:ln>
        </p:spPr>
      </p:pic>
      <p:sp>
        <p:nvSpPr>
          <p:cNvPr id="234" name="Google Shape;234;p33"/>
          <p:cNvSpPr txBox="1"/>
          <p:nvPr>
            <p:ph type="title"/>
          </p:nvPr>
        </p:nvSpPr>
        <p:spPr>
          <a:xfrm>
            <a:off x="0" y="279475"/>
            <a:ext cx="26178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Understand the Problem</a:t>
            </a:r>
            <a:endParaRPr/>
          </a:p>
        </p:txBody>
      </p:sp>
      <p:sp>
        <p:nvSpPr>
          <p:cNvPr id="235" name="Google Shape;235;p33"/>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Different Needs</a:t>
            </a:r>
            <a:endParaRPr/>
          </a:p>
        </p:txBody>
      </p:sp>
      <p:sp>
        <p:nvSpPr>
          <p:cNvPr id="236" name="Google Shape;236;p33"/>
          <p:cNvSpPr txBox="1"/>
          <p:nvPr/>
        </p:nvSpPr>
        <p:spPr>
          <a:xfrm>
            <a:off x="2617800" y="2558963"/>
            <a:ext cx="6236400" cy="10968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en-US" sz="1600">
                <a:solidFill>
                  <a:schemeClr val="dk2"/>
                </a:solidFill>
                <a:latin typeface="Proxima Nova"/>
                <a:ea typeface="Proxima Nova"/>
                <a:cs typeface="Proxima Nova"/>
                <a:sym typeface="Proxima Nova"/>
              </a:rPr>
              <a:t>Interactive Narrative - For a branching narrative or open world you may need to create a higher level flowchart or a world map in addition to standard script and storyboard elements for each interaction.</a:t>
            </a:r>
            <a:endParaRPr/>
          </a:p>
        </p:txBody>
      </p:sp>
      <p:sp>
        <p:nvSpPr>
          <p:cNvPr id="237" name="Google Shape;237;p33"/>
          <p:cNvSpPr txBox="1"/>
          <p:nvPr/>
        </p:nvSpPr>
        <p:spPr>
          <a:xfrm>
            <a:off x="2617800" y="3819525"/>
            <a:ext cx="6172200" cy="10935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Clr>
                <a:schemeClr val="dk1"/>
              </a:buClr>
              <a:buSzPts val="1100"/>
              <a:buFont typeface="Arial"/>
              <a:buNone/>
            </a:pPr>
            <a:r>
              <a:rPr lang="en-US" sz="1600">
                <a:solidFill>
                  <a:schemeClr val="dk2"/>
                </a:solidFill>
                <a:latin typeface="Proxima Nova"/>
                <a:ea typeface="Proxima Nova"/>
                <a:cs typeface="Proxima Nova"/>
                <a:sym typeface="Proxima Nova"/>
              </a:rPr>
              <a:t>Game - For a game you want to create a game design document that details win/lose conditions, game mechanics, and player control maps in addition to world maps and storyboards for interactions.</a:t>
            </a:r>
            <a:endParaRPr sz="1600">
              <a:solidFill>
                <a:schemeClr val="dk2"/>
              </a:solidFill>
              <a:latin typeface="Proxima Nova"/>
              <a:ea typeface="Proxima Nova"/>
              <a:cs typeface="Proxima Nova"/>
              <a:sym typeface="Proxima Nova"/>
            </a:endParaRPr>
          </a:p>
        </p:txBody>
      </p:sp>
      <p:sp>
        <p:nvSpPr>
          <p:cNvPr id="238" name="Google Shape;238;p33"/>
          <p:cNvSpPr txBox="1"/>
          <p:nvPr/>
        </p:nvSpPr>
        <p:spPr>
          <a:xfrm>
            <a:off x="2585700" y="1357850"/>
            <a:ext cx="6236400" cy="10968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en-US" sz="1600">
                <a:solidFill>
                  <a:schemeClr val="dk2"/>
                </a:solidFill>
                <a:latin typeface="Proxima Nova"/>
                <a:ea typeface="Proxima Nova"/>
                <a:cs typeface="Proxima Nova"/>
                <a:sym typeface="Proxima Nova"/>
              </a:rPr>
              <a:t>Story</a:t>
            </a:r>
            <a:r>
              <a:rPr lang="en-US" sz="1600">
                <a:solidFill>
                  <a:schemeClr val="dk2"/>
                </a:solidFill>
                <a:latin typeface="Proxima Nova"/>
                <a:ea typeface="Proxima Nova"/>
                <a:cs typeface="Proxima Nova"/>
                <a:sym typeface="Proxima Nova"/>
              </a:rPr>
              <a:t> - For a linear animation you can use a script, storyboard, or straightforward flow chart to help you brainstorm and dissect your problem.</a:t>
            </a:r>
            <a:endParaRPr/>
          </a:p>
        </p:txBody>
      </p:sp>
      <p:sp>
        <p:nvSpPr>
          <p:cNvPr id="239" name="Google Shape;239;p33"/>
          <p:cNvSpPr/>
          <p:nvPr/>
        </p:nvSpPr>
        <p:spPr>
          <a:xfrm>
            <a:off x="205750" y="2505609"/>
            <a:ext cx="8584200" cy="12102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34"/>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What is an Interactive Narrative</a:t>
            </a:r>
            <a:endParaRPr/>
          </a:p>
        </p:txBody>
      </p:sp>
      <p:sp>
        <p:nvSpPr>
          <p:cNvPr id="246" name="Google Shape;246;p34"/>
          <p:cNvSpPr txBox="1"/>
          <p:nvPr>
            <p:ph idx="1" type="body"/>
          </p:nvPr>
        </p:nvSpPr>
        <p:spPr>
          <a:xfrm>
            <a:off x="311700" y="1397475"/>
            <a:ext cx="8520600" cy="31713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US"/>
              <a:t>An interactive narrative is story that allows the user to engage with the story and participate through interactions or even change the outcome of the narrative.  This can be achieved through things such as:</a:t>
            </a:r>
            <a:endParaRPr/>
          </a:p>
          <a:p>
            <a:pPr indent="-342900" lvl="0" marL="457200" rtl="0">
              <a:spcBef>
                <a:spcPts val="1600"/>
              </a:spcBef>
              <a:spcAft>
                <a:spcPts val="0"/>
              </a:spcAft>
              <a:buSzPts val="1800"/>
              <a:buChar char="-"/>
            </a:pPr>
            <a:r>
              <a:rPr lang="en-US"/>
              <a:t>story elements that are revealed or advanced through user input </a:t>
            </a:r>
            <a:endParaRPr/>
          </a:p>
          <a:p>
            <a:pPr indent="-342900" lvl="0" marL="457200" rtl="0">
              <a:spcBef>
                <a:spcPts val="0"/>
              </a:spcBef>
              <a:spcAft>
                <a:spcPts val="0"/>
              </a:spcAft>
              <a:buSzPts val="1800"/>
              <a:buChar char="-"/>
            </a:pPr>
            <a:r>
              <a:rPr lang="en-US"/>
              <a:t>interactive elements that allow the user to choose where to advance the story</a:t>
            </a:r>
            <a:endParaRPr/>
          </a:p>
          <a:p>
            <a:pPr indent="0" lvl="0" marL="0">
              <a:spcBef>
                <a:spcPts val="1600"/>
              </a:spcBef>
              <a:spcAft>
                <a:spcPts val="1600"/>
              </a:spcAft>
              <a:buNone/>
            </a:pPr>
            <a:r>
              <a:rPr lang="en-US"/>
              <a:t>A classic example is a choose your own adventure story where the reader is confronted with decisions on where to take the story next that jumps the reader to new story elements.</a:t>
            </a:r>
            <a:endParaRPr/>
          </a:p>
        </p:txBody>
      </p:sp>
      <p:sp>
        <p:nvSpPr>
          <p:cNvPr id="247" name="Google Shape;247;p34"/>
          <p:cNvSpPr txBox="1"/>
          <p:nvPr>
            <p:ph type="title"/>
          </p:nvPr>
        </p:nvSpPr>
        <p:spPr>
          <a:xfrm>
            <a:off x="0" y="279475"/>
            <a:ext cx="26178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Understand the Problem</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35"/>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Guided Experience - This approach makes discreet branching points where the user is confronted with choices that take them to a new story element. </a:t>
            </a:r>
            <a:endParaRPr/>
          </a:p>
          <a:p>
            <a:pPr indent="0" lvl="0" marL="0">
              <a:spcBef>
                <a:spcPts val="1600"/>
              </a:spcBef>
              <a:spcAft>
                <a:spcPts val="1600"/>
              </a:spcAft>
              <a:buNone/>
            </a:pPr>
            <a:r>
              <a:rPr lang="en-US"/>
              <a:t>Open World - This approach lets the player engage with the world in whatever order they desire revealing the narrative through separate interactions around the scene.</a:t>
            </a:r>
            <a:endParaRPr/>
          </a:p>
        </p:txBody>
      </p:sp>
      <p:sp>
        <p:nvSpPr>
          <p:cNvPr id="254" name="Google Shape;254;p35"/>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Understand the Problem</a:t>
            </a:r>
            <a:endParaRPr/>
          </a:p>
        </p:txBody>
      </p:sp>
      <p:sp>
        <p:nvSpPr>
          <p:cNvPr id="255" name="Google Shape;255;p35"/>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Different Approaches to Interactive Story</a:t>
            </a:r>
            <a:endParaRPr/>
          </a:p>
        </p:txBody>
      </p:sp>
      <p:pic>
        <p:nvPicPr>
          <p:cNvPr id="256" name="Google Shape;256;p35"/>
          <p:cNvPicPr preferRelativeResize="0"/>
          <p:nvPr/>
        </p:nvPicPr>
        <p:blipFill>
          <a:blip r:embed="rId3">
            <a:alphaModFix/>
          </a:blip>
          <a:stretch>
            <a:fillRect/>
          </a:stretch>
        </p:blipFill>
        <p:spPr>
          <a:xfrm>
            <a:off x="943675" y="1616568"/>
            <a:ext cx="2478551" cy="1022695"/>
          </a:xfrm>
          <a:prstGeom prst="rect">
            <a:avLst/>
          </a:prstGeom>
          <a:noFill/>
          <a:ln>
            <a:noFill/>
          </a:ln>
        </p:spPr>
      </p:pic>
      <p:pic>
        <p:nvPicPr>
          <p:cNvPr descr="Lab1.jpg" id="257" name="Google Shape;257;p35"/>
          <p:cNvPicPr preferRelativeResize="0"/>
          <p:nvPr/>
        </p:nvPicPr>
        <p:blipFill rotWithShape="1">
          <a:blip r:embed="rId4">
            <a:alphaModFix/>
          </a:blip>
          <a:srcRect b="0" l="0" r="0" t="0"/>
          <a:stretch/>
        </p:blipFill>
        <p:spPr>
          <a:xfrm>
            <a:off x="943675" y="2818600"/>
            <a:ext cx="2478557" cy="165209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36"/>
          <p:cNvSpPr txBox="1"/>
          <p:nvPr>
            <p:ph idx="1" type="body"/>
          </p:nvPr>
        </p:nvSpPr>
        <p:spPr>
          <a:xfrm>
            <a:off x="311700" y="1397475"/>
            <a:ext cx="8520600" cy="31713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US" sz="1600"/>
              <a:t>Even though you are now designing for interactivity it is still important to understand what story is being told? </a:t>
            </a:r>
            <a:endParaRPr sz="1600"/>
          </a:p>
          <a:p>
            <a:pPr indent="-330200" lvl="0" marL="457200" rtl="0">
              <a:spcBef>
                <a:spcPts val="1600"/>
              </a:spcBef>
              <a:spcAft>
                <a:spcPts val="0"/>
              </a:spcAft>
              <a:buSzPts val="1600"/>
              <a:buChar char="-"/>
            </a:pPr>
            <a:r>
              <a:rPr lang="en-US" sz="1600"/>
              <a:t>Where does it take place?</a:t>
            </a:r>
            <a:endParaRPr sz="1600"/>
          </a:p>
          <a:p>
            <a:pPr indent="-330200" lvl="0" marL="457200" rtl="0">
              <a:spcBef>
                <a:spcPts val="0"/>
              </a:spcBef>
              <a:spcAft>
                <a:spcPts val="0"/>
              </a:spcAft>
              <a:buSzPts val="1600"/>
              <a:buChar char="-"/>
            </a:pPr>
            <a:r>
              <a:rPr lang="en-US" sz="1600"/>
              <a:t>Who are the Characters?</a:t>
            </a:r>
            <a:endParaRPr sz="1600"/>
          </a:p>
          <a:p>
            <a:pPr indent="-330200" lvl="0" marL="457200" rtl="0">
              <a:spcBef>
                <a:spcPts val="0"/>
              </a:spcBef>
              <a:spcAft>
                <a:spcPts val="0"/>
              </a:spcAft>
              <a:buSzPts val="1600"/>
              <a:buChar char="-"/>
            </a:pPr>
            <a:r>
              <a:rPr lang="en-US" sz="1600"/>
              <a:t>What actions are taken?</a:t>
            </a:r>
            <a:endParaRPr sz="1600"/>
          </a:p>
          <a:p>
            <a:pPr indent="-330200" lvl="0" marL="457200" rtl="0">
              <a:spcBef>
                <a:spcPts val="0"/>
              </a:spcBef>
              <a:spcAft>
                <a:spcPts val="0"/>
              </a:spcAft>
              <a:buSzPts val="1600"/>
              <a:buChar char="-"/>
            </a:pPr>
            <a:r>
              <a:rPr lang="en-US" sz="1600"/>
              <a:t>What events happen?</a:t>
            </a:r>
            <a:endParaRPr sz="1600"/>
          </a:p>
          <a:p>
            <a:pPr indent="0" lvl="0" marL="0" rtl="0">
              <a:spcBef>
                <a:spcPts val="1600"/>
              </a:spcBef>
              <a:spcAft>
                <a:spcPts val="0"/>
              </a:spcAft>
              <a:buNone/>
            </a:pPr>
            <a:r>
              <a:rPr lang="en-US" sz="1600"/>
              <a:t>For an interactive story it is also important to consider</a:t>
            </a:r>
            <a:endParaRPr sz="1600"/>
          </a:p>
          <a:p>
            <a:pPr indent="-330200" lvl="0" marL="457200" rtl="0">
              <a:spcBef>
                <a:spcPts val="1600"/>
              </a:spcBef>
              <a:spcAft>
                <a:spcPts val="0"/>
              </a:spcAft>
              <a:buSzPts val="1600"/>
              <a:buChar char="-"/>
            </a:pPr>
            <a:r>
              <a:rPr lang="en-US" sz="1600"/>
              <a:t> Is there an explicit order to events?</a:t>
            </a:r>
            <a:endParaRPr sz="1600"/>
          </a:p>
          <a:p>
            <a:pPr indent="-330200" lvl="0" marL="457200" rtl="0">
              <a:spcBef>
                <a:spcPts val="0"/>
              </a:spcBef>
              <a:spcAft>
                <a:spcPts val="0"/>
              </a:spcAft>
              <a:buSzPts val="1600"/>
              <a:buChar char="-"/>
            </a:pPr>
            <a:r>
              <a:rPr lang="en-US" sz="1600"/>
              <a:t>Where could the story </a:t>
            </a:r>
            <a:r>
              <a:rPr lang="en-US" sz="1600"/>
              <a:t>diverge</a:t>
            </a:r>
            <a:r>
              <a:rPr lang="en-US" sz="1600"/>
              <a:t> or converge?</a:t>
            </a:r>
            <a:endParaRPr sz="1600"/>
          </a:p>
          <a:p>
            <a:pPr indent="-330200" lvl="0" marL="457200" rtl="0">
              <a:spcBef>
                <a:spcPts val="0"/>
              </a:spcBef>
              <a:spcAft>
                <a:spcPts val="0"/>
              </a:spcAft>
              <a:buSzPts val="1600"/>
              <a:buChar char="-"/>
            </a:pPr>
            <a:r>
              <a:rPr lang="en-US" sz="1600"/>
              <a:t>Is there an ending?  Multiple possible endings?</a:t>
            </a:r>
            <a:endParaRPr sz="1600"/>
          </a:p>
          <a:p>
            <a:pPr indent="0" lvl="0" marL="0">
              <a:spcBef>
                <a:spcPts val="1600"/>
              </a:spcBef>
              <a:spcAft>
                <a:spcPts val="1600"/>
              </a:spcAft>
              <a:buNone/>
            </a:pPr>
            <a:r>
              <a:t/>
            </a:r>
            <a:endParaRPr sz="1600"/>
          </a:p>
        </p:txBody>
      </p:sp>
      <p:sp>
        <p:nvSpPr>
          <p:cNvPr id="264" name="Google Shape;264;p36"/>
          <p:cNvSpPr txBox="1"/>
          <p:nvPr>
            <p:ph type="title"/>
          </p:nvPr>
        </p:nvSpPr>
        <p:spPr>
          <a:xfrm>
            <a:off x="0" y="279475"/>
            <a:ext cx="26178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Understand the Problem</a:t>
            </a:r>
            <a:endParaRPr/>
          </a:p>
        </p:txBody>
      </p:sp>
      <p:sp>
        <p:nvSpPr>
          <p:cNvPr id="265" name="Google Shape;265;p36"/>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Writing the Story</a:t>
            </a:r>
            <a:endParaRPr/>
          </a:p>
        </p:txBody>
      </p:sp>
    </p:spTree>
  </p:cSld>
  <p:clrMapOvr>
    <a:masterClrMapping/>
  </p:clrMapOvr>
</p:sld>
</file>

<file path=ppt/theme/theme1.xml><?xml version="1.0" encoding="utf-8"?>
<a:theme xmlns:a="http://schemas.openxmlformats.org/drawingml/2006/main" xmlns:r="http://schemas.openxmlformats.org/officeDocument/2006/relationships" name="Alice Theme 1">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