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Proxima Nova Semibold"/>
      <p:regular r:id="rId22"/>
      <p:bold r:id="rId23"/>
      <p:boldItalic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2D200454-40CA-4A62-9FC3-DE9A4176ACB9}">
      <p15:notesGuideLst>
        <p15:guide id="1" orient="horz" pos="216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16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22" Type="http://schemas.openxmlformats.org/officeDocument/2006/relationships/font" Target="fonts/ProximaNovaSemibold-regular.fntdata"/><Relationship Id="rId21" Type="http://schemas.openxmlformats.org/officeDocument/2006/relationships/font" Target="fonts/ProximaNova-boldItalic.fntdata"/><Relationship Id="rId24" Type="http://schemas.openxmlformats.org/officeDocument/2006/relationships/font" Target="fonts/ProximaNovaSemibold-boldItalic.fntdata"/><Relationship Id="rId23" Type="http://schemas.openxmlformats.org/officeDocument/2006/relationships/font" Target="fonts/ProximaNova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bold.fntdata"/><Relationship Id="rId1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 name="Google Shape;4;n"/>
          <p:cNvSpPr txBox="1"/>
          <p:nvPr/>
        </p:nvSpPr>
        <p:spPr>
          <a:xfrm>
            <a:off x="0" y="0"/>
            <a:ext cx="29718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5" name="Google Shape;5;n"/>
          <p:cNvSpPr txBox="1"/>
          <p:nvPr/>
        </p:nvSpPr>
        <p:spPr>
          <a:xfrm>
            <a:off x="3884612" y="0"/>
            <a:ext cx="29718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6" name="Google Shape;6;n"/>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685800" y="4343400"/>
            <a:ext cx="5484812" cy="4113212"/>
          </a:xfrm>
          <a:prstGeom prst="rect">
            <a:avLst/>
          </a:prstGeom>
          <a:noFill/>
          <a:ln>
            <a:noFill/>
          </a:ln>
        </p:spPr>
        <p:txBody>
          <a:bodyPr anchorCtr="0" anchor="t" bIns="46800" lIns="90000" spcFirstLastPara="1" rIns="90000" wrap="square" tIns="468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nvSpPr>
        <p:spPr>
          <a:xfrm>
            <a:off x="0" y="8683625"/>
            <a:ext cx="29718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9" name="Google Shape;9;n"/>
          <p:cNvSpPr txBox="1"/>
          <p:nvPr>
            <p:ph idx="12" type="sldNum"/>
          </p:nvPr>
        </p:nvSpPr>
        <p:spPr>
          <a:xfrm>
            <a:off x="3884612" y="8685212"/>
            <a:ext cx="2970212" cy="455612"/>
          </a:xfrm>
          <a:prstGeom prst="rect">
            <a:avLst/>
          </a:pr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3e682d198e_0_0: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157" name="Google Shape;157;g3e682d198e_0_0: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158" name="Google Shape;158;g3e682d198e_0_0: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3cd68d76df_0_269: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243" name="Google Shape;243;g3cd68d76df_0_269: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244" name="Google Shape;244;g3cd68d76df_0_269: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3cd68d76df_0_245: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252" name="Google Shape;252;g3cd68d76df_0_245: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253" name="Google Shape;253;g3cd68d76df_0_245: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3cd68d76df_0_255: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262" name="Google Shape;262;g3cd68d76df_0_255: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263" name="Google Shape;263;g3cd68d76df_0_255: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3cd68d76df_0_154: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164" name="Google Shape;164;g3cd68d76df_0_154: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165" name="Google Shape;165;g3cd68d76df_0_154: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3cd68d76df_0_162: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172" name="Google Shape;172;g3cd68d76df_0_162: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173" name="Google Shape;173;g3cd68d76df_0_162: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3cd68d76df_0_170: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180" name="Google Shape;180;g3cd68d76df_0_170: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181" name="Google Shape;181;g3cd68d76df_0_170: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3cd68d76df_0_187: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189" name="Google Shape;189;g3cd68d76df_0_187: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190" name="Google Shape;190;g3cd68d76df_0_187: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3cd68d76df_0_197: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198" name="Google Shape;198;g3cd68d76df_0_197: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199" name="Google Shape;199;g3cd68d76df_0_197: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3cd68d76df_0_206: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207" name="Google Shape;207;g3cd68d76df_0_206: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208" name="Google Shape;208;g3cd68d76df_0_206: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3cd68d76df_0_235: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218" name="Google Shape;218;g3cd68d76df_0_235: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a:spcBef>
                <a:spcPts val="0"/>
              </a:spcBef>
              <a:spcAft>
                <a:spcPts val="0"/>
              </a:spcAft>
              <a:buNone/>
            </a:pPr>
            <a:r>
              <a:t/>
            </a:r>
            <a:endParaRPr/>
          </a:p>
        </p:txBody>
      </p:sp>
      <p:sp>
        <p:nvSpPr>
          <p:cNvPr id="219" name="Google Shape;219;g3cd68d76df_0_235: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3cd68d76df_0_219:notes"/>
          <p:cNvSpPr/>
          <p:nvPr>
            <p:ph idx="2" type="sldImg"/>
          </p:nvPr>
        </p:nvSpPr>
        <p:spPr>
          <a:xfrm>
            <a:off x="381265" y="685800"/>
            <a:ext cx="6093900" cy="3427500"/>
          </a:xfrm>
          <a:custGeom>
            <a:pathLst>
              <a:path extrusionOk="0" h="120000" w="120000">
                <a:moveTo>
                  <a:pt x="0" y="0"/>
                </a:moveTo>
                <a:lnTo>
                  <a:pt x="120000" y="0"/>
                </a:lnTo>
                <a:lnTo>
                  <a:pt x="120000" y="120000"/>
                </a:lnTo>
                <a:lnTo>
                  <a:pt x="0" y="120000"/>
                </a:lnTo>
                <a:close/>
              </a:path>
            </a:pathLst>
          </a:custGeom>
        </p:spPr>
      </p:sp>
      <p:sp>
        <p:nvSpPr>
          <p:cNvPr id="227" name="Google Shape;227;g3cd68d76df_0_219:notes"/>
          <p:cNvSpPr txBox="1"/>
          <p:nvPr>
            <p:ph idx="1" type="body"/>
          </p:nvPr>
        </p:nvSpPr>
        <p:spPr>
          <a:xfrm>
            <a:off x="685800" y="4343400"/>
            <a:ext cx="5484900" cy="4113300"/>
          </a:xfrm>
          <a:prstGeom prst="rect">
            <a:avLst/>
          </a:prstGeom>
        </p:spPr>
        <p:txBody>
          <a:bodyPr anchorCtr="0" anchor="t" bIns="46800" lIns="90000" spcFirstLastPara="1" rIns="90000" wrap="square" tIns="46800">
            <a:noAutofit/>
          </a:bodyPr>
          <a:lstStyle/>
          <a:p>
            <a:pPr indent="0" lvl="0" marL="0" rtl="0">
              <a:spcBef>
                <a:spcPts val="0"/>
              </a:spcBef>
              <a:spcAft>
                <a:spcPts val="0"/>
              </a:spcAft>
              <a:buNone/>
            </a:pPr>
            <a:r>
              <a:t/>
            </a:r>
            <a:endParaRPr/>
          </a:p>
        </p:txBody>
      </p:sp>
      <p:sp>
        <p:nvSpPr>
          <p:cNvPr id="228" name="Google Shape;228;g3cd68d76df_0_219:notes"/>
          <p:cNvSpPr txBox="1"/>
          <p:nvPr>
            <p:ph idx="12" type="sldNum"/>
          </p:nvPr>
        </p:nvSpPr>
        <p:spPr>
          <a:xfrm>
            <a:off x="3884612" y="8685212"/>
            <a:ext cx="2970300" cy="455700"/>
          </a:xfrm>
          <a:prstGeom prst="rect">
            <a:avLst/>
          </a:prstGeom>
        </p:spPr>
        <p:txBody>
          <a:bodyPr anchorCtr="0" anchor="b" bIns="46800" lIns="90000" spcFirstLastPara="1" rIns="90000" wrap="square" tIns="46800">
            <a:noAutofit/>
          </a:bodyPr>
          <a:lstStyle/>
          <a:p>
            <a:pPr indent="0" lvl="0" marL="0"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8.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2"/>
          <p:cNvSpPr txBox="1"/>
          <p:nvPr>
            <p:ph type="ctrTitle"/>
          </p:nvPr>
        </p:nvSpPr>
        <p:spPr>
          <a:xfrm>
            <a:off x="2163061" y="2605438"/>
            <a:ext cx="4807500" cy="524100"/>
          </a:xfrm>
          <a:prstGeom prst="rect">
            <a:avLst/>
          </a:prstGeom>
          <a:solidFill>
            <a:srgbClr val="FFFFFF">
              <a:alpha val="8540"/>
            </a:srgbClr>
          </a:solidFill>
        </p:spPr>
        <p:txBody>
          <a:bodyPr anchorCtr="0" anchor="b" bIns="91425" lIns="91425" spcFirstLastPara="1" rIns="91425" wrap="square" tIns="91425"/>
          <a:lstStyle>
            <a:lvl1pPr lvl="0" rtl="0" algn="ctr">
              <a:spcBef>
                <a:spcPts val="0"/>
              </a:spcBef>
              <a:spcAft>
                <a:spcPts val="0"/>
              </a:spcAft>
              <a:buClr>
                <a:schemeClr val="lt1"/>
              </a:buClr>
              <a:buSzPts val="2600"/>
              <a:buFont typeface="Proxima Nova"/>
              <a:buNone/>
              <a:defRPr b="1" sz="2600">
                <a:solidFill>
                  <a:schemeClr val="lt1"/>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 name="Google Shape;16;p2"/>
          <p:cNvSpPr txBox="1"/>
          <p:nvPr>
            <p:ph idx="1" type="subTitle"/>
          </p:nvPr>
        </p:nvSpPr>
        <p:spPr>
          <a:xfrm>
            <a:off x="2168350" y="3124250"/>
            <a:ext cx="4807500" cy="248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lt1"/>
              </a:buClr>
              <a:buSzPts val="900"/>
              <a:buFont typeface="Proxima Nova"/>
              <a:buNone/>
              <a:defRPr sz="9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 name="Google Shape;17;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8" name="Google Shape;18;p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op column">
  <p:cSld name="TITLE_AND_TWO_COLUMNS_1">
    <p:spTree>
      <p:nvGrpSpPr>
        <p:cNvPr id="71" name="Shape 71"/>
        <p:cNvGrpSpPr/>
        <p:nvPr/>
      </p:nvGrpSpPr>
      <p:grpSpPr>
        <a:xfrm>
          <a:off x="0" y="0"/>
          <a:ext cx="0" cy="0"/>
          <a:chOff x="0" y="0"/>
          <a:chExt cx="0" cy="0"/>
        </a:xfrm>
      </p:grpSpPr>
      <p:sp>
        <p:nvSpPr>
          <p:cNvPr id="72" name="Google Shape;72;p11"/>
          <p:cNvSpPr txBox="1"/>
          <p:nvPr>
            <p:ph idx="1" type="body"/>
          </p:nvPr>
        </p:nvSpPr>
        <p:spPr>
          <a:xfrm>
            <a:off x="613500" y="1460975"/>
            <a:ext cx="7859100" cy="16182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74" name="Google Shape;74;p11"/>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75" name="Google Shape;75;p11"/>
          <p:cNvSpPr txBox="1"/>
          <p:nvPr>
            <p:ph type="title"/>
          </p:nvPr>
        </p:nvSpPr>
        <p:spPr>
          <a:xfrm>
            <a:off x="0" y="279475"/>
            <a:ext cx="2506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6" name="Google Shape;76;p11"/>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77" name="Google Shape;77;p11"/>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8" name="Shape 78"/>
        <p:cNvGrpSpPr/>
        <p:nvPr/>
      </p:nvGrpSpPr>
      <p:grpSpPr>
        <a:xfrm>
          <a:off x="0" y="0"/>
          <a:ext cx="0" cy="0"/>
          <a:chOff x="0" y="0"/>
          <a:chExt cx="0" cy="0"/>
        </a:xfrm>
      </p:grpSpPr>
      <p:sp>
        <p:nvSpPr>
          <p:cNvPr id="79" name="Google Shape;7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80" name="Google Shape;80;p1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1" name="Google Shape;81;p12"/>
          <p:cNvSpPr txBox="1"/>
          <p:nvPr>
            <p:ph type="title"/>
          </p:nvPr>
        </p:nvSpPr>
        <p:spPr>
          <a:xfrm>
            <a:off x="279952"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2" name="Shape 82"/>
        <p:cNvGrpSpPr/>
        <p:nvPr/>
      </p:nvGrpSpPr>
      <p:grpSpPr>
        <a:xfrm>
          <a:off x="0" y="0"/>
          <a:ext cx="0" cy="0"/>
          <a:chOff x="0" y="0"/>
          <a:chExt cx="0" cy="0"/>
        </a:xfrm>
      </p:grpSpPr>
      <p:sp>
        <p:nvSpPr>
          <p:cNvPr id="83" name="Google Shape;83;p13"/>
          <p:cNvSpPr txBox="1"/>
          <p:nvPr>
            <p:ph idx="1" type="body"/>
          </p:nvPr>
        </p:nvSpPr>
        <p:spPr>
          <a:xfrm>
            <a:off x="311700" y="1389600"/>
            <a:ext cx="3861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85" name="Google Shape;85;p13"/>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86" name="Google Shape;86;p13"/>
          <p:cNvSpPr txBox="1"/>
          <p:nvPr>
            <p:ph type="title"/>
          </p:nvPr>
        </p:nvSpPr>
        <p:spPr>
          <a:xfrm>
            <a:off x="0" y="279475"/>
            <a:ext cx="86673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descr="Alice_Logo_horizontal-02.jpg" id="87" name="Google Shape;87;p13"/>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8" name="Google Shape;88;p13"/>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cxnSp>
        <p:nvCxnSpPr>
          <p:cNvPr id="89" name="Google Shape;89;p13"/>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14"/>
          <p:cNvSpPr txBox="1"/>
          <p:nvPr>
            <p:ph type="title"/>
          </p:nvPr>
        </p:nvSpPr>
        <p:spPr>
          <a:xfrm>
            <a:off x="989000" y="1672475"/>
            <a:ext cx="7049700" cy="17715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3600"/>
              <a:buFont typeface="Proxima Nova"/>
              <a:buNone/>
              <a:defRPr b="1" sz="3600">
                <a:latin typeface="Proxima Nova"/>
                <a:ea typeface="Proxima Nova"/>
                <a:cs typeface="Proxima Nova"/>
                <a:sym typeface="Proxima Nova"/>
              </a:defRPr>
            </a:lvl2pPr>
            <a:lvl3pPr lvl="2" rtl="0" algn="ctr">
              <a:spcBef>
                <a:spcPts val="0"/>
              </a:spcBef>
              <a:spcAft>
                <a:spcPts val="0"/>
              </a:spcAft>
              <a:buSzPts val="3600"/>
              <a:buFont typeface="Proxima Nova"/>
              <a:buNone/>
              <a:defRPr b="1" sz="3600">
                <a:latin typeface="Proxima Nova"/>
                <a:ea typeface="Proxima Nova"/>
                <a:cs typeface="Proxima Nova"/>
                <a:sym typeface="Proxima Nova"/>
              </a:defRPr>
            </a:lvl3pPr>
            <a:lvl4pPr lvl="3" rtl="0" algn="ctr">
              <a:spcBef>
                <a:spcPts val="0"/>
              </a:spcBef>
              <a:spcAft>
                <a:spcPts val="0"/>
              </a:spcAft>
              <a:buSzPts val="3600"/>
              <a:buFont typeface="Proxima Nova"/>
              <a:buNone/>
              <a:defRPr b="1" sz="3600">
                <a:latin typeface="Proxima Nova"/>
                <a:ea typeface="Proxima Nova"/>
                <a:cs typeface="Proxima Nova"/>
                <a:sym typeface="Proxima Nova"/>
              </a:defRPr>
            </a:lvl4pPr>
            <a:lvl5pPr lvl="4" rtl="0" algn="ctr">
              <a:spcBef>
                <a:spcPts val="0"/>
              </a:spcBef>
              <a:spcAft>
                <a:spcPts val="0"/>
              </a:spcAft>
              <a:buSzPts val="3600"/>
              <a:buFont typeface="Proxima Nova"/>
              <a:buNone/>
              <a:defRPr b="1" sz="3600">
                <a:latin typeface="Proxima Nova"/>
                <a:ea typeface="Proxima Nova"/>
                <a:cs typeface="Proxima Nova"/>
                <a:sym typeface="Proxima Nova"/>
              </a:defRPr>
            </a:lvl5pPr>
            <a:lvl6pPr lvl="5" rtl="0" algn="ctr">
              <a:spcBef>
                <a:spcPts val="0"/>
              </a:spcBef>
              <a:spcAft>
                <a:spcPts val="0"/>
              </a:spcAft>
              <a:buSzPts val="3600"/>
              <a:buFont typeface="Proxima Nova"/>
              <a:buNone/>
              <a:defRPr b="1" sz="3600">
                <a:latin typeface="Proxima Nova"/>
                <a:ea typeface="Proxima Nova"/>
                <a:cs typeface="Proxima Nova"/>
                <a:sym typeface="Proxima Nova"/>
              </a:defRPr>
            </a:lvl6pPr>
            <a:lvl7pPr lvl="6" rtl="0" algn="ctr">
              <a:spcBef>
                <a:spcPts val="0"/>
              </a:spcBef>
              <a:spcAft>
                <a:spcPts val="0"/>
              </a:spcAft>
              <a:buSzPts val="3600"/>
              <a:buFont typeface="Proxima Nova"/>
              <a:buNone/>
              <a:defRPr b="1" sz="3600">
                <a:latin typeface="Proxima Nova"/>
                <a:ea typeface="Proxima Nova"/>
                <a:cs typeface="Proxima Nova"/>
                <a:sym typeface="Proxima Nova"/>
              </a:defRPr>
            </a:lvl7pPr>
            <a:lvl8pPr lvl="7" rtl="0" algn="ctr">
              <a:spcBef>
                <a:spcPts val="0"/>
              </a:spcBef>
              <a:spcAft>
                <a:spcPts val="0"/>
              </a:spcAft>
              <a:buSzPts val="3600"/>
              <a:buFont typeface="Proxima Nova"/>
              <a:buNone/>
              <a:defRPr b="1" sz="3600">
                <a:latin typeface="Proxima Nova"/>
                <a:ea typeface="Proxima Nova"/>
                <a:cs typeface="Proxima Nova"/>
                <a:sym typeface="Proxima Nova"/>
              </a:defRPr>
            </a:lvl8pPr>
            <a:lvl9pPr lvl="8" rtl="0" algn="ctr">
              <a:spcBef>
                <a:spcPts val="0"/>
              </a:spcBef>
              <a:spcAft>
                <a:spcPts val="0"/>
              </a:spcAft>
              <a:buSzPts val="3600"/>
              <a:buFont typeface="Proxima Nova"/>
              <a:buNone/>
              <a:defRPr b="1" sz="3600">
                <a:latin typeface="Proxima Nova"/>
                <a:ea typeface="Proxima Nova"/>
                <a:cs typeface="Proxima Nova"/>
                <a:sym typeface="Proxima Nova"/>
              </a:defRPr>
            </a:lvl9pPr>
          </a:lstStyle>
          <a:p/>
        </p:txBody>
      </p:sp>
      <p:sp>
        <p:nvSpPr>
          <p:cNvPr id="92" name="Google Shape;9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93" name="Google Shape;93;p14"/>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1">
  <p:cSld name="MAIN_POINT_1">
    <p:spTree>
      <p:nvGrpSpPr>
        <p:cNvPr id="94" name="Shape 94"/>
        <p:cNvGrpSpPr/>
        <p:nvPr/>
      </p:nvGrpSpPr>
      <p:grpSpPr>
        <a:xfrm>
          <a:off x="0" y="0"/>
          <a:ext cx="0" cy="0"/>
          <a:chOff x="0" y="0"/>
          <a:chExt cx="0" cy="0"/>
        </a:xfrm>
      </p:grpSpPr>
      <p:sp>
        <p:nvSpPr>
          <p:cNvPr id="95" name="Google Shape;95;p15"/>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spcBef>
                <a:spcPts val="0"/>
              </a:spcBef>
              <a:spcAft>
                <a:spcPts val="0"/>
              </a:spcAft>
              <a:buSzPts val="4800"/>
              <a:buFont typeface="Proxima Nova"/>
              <a:buNone/>
              <a:defRPr sz="4800">
                <a:latin typeface="Proxima Nova"/>
                <a:ea typeface="Proxima Nova"/>
                <a:cs typeface="Proxima Nova"/>
                <a:sym typeface="Proxima Nova"/>
              </a:defRPr>
            </a:lvl2pPr>
            <a:lvl3pPr lvl="2" rtl="0">
              <a:spcBef>
                <a:spcPts val="0"/>
              </a:spcBef>
              <a:spcAft>
                <a:spcPts val="0"/>
              </a:spcAft>
              <a:buSzPts val="4800"/>
              <a:buFont typeface="Proxima Nova"/>
              <a:buNone/>
              <a:defRPr sz="4800">
                <a:latin typeface="Proxima Nova"/>
                <a:ea typeface="Proxima Nova"/>
                <a:cs typeface="Proxima Nova"/>
                <a:sym typeface="Proxima Nova"/>
              </a:defRPr>
            </a:lvl3pPr>
            <a:lvl4pPr lvl="3" rtl="0">
              <a:spcBef>
                <a:spcPts val="0"/>
              </a:spcBef>
              <a:spcAft>
                <a:spcPts val="0"/>
              </a:spcAft>
              <a:buSzPts val="4800"/>
              <a:buFont typeface="Proxima Nova"/>
              <a:buNone/>
              <a:defRPr sz="4800">
                <a:latin typeface="Proxima Nova"/>
                <a:ea typeface="Proxima Nova"/>
                <a:cs typeface="Proxima Nova"/>
                <a:sym typeface="Proxima Nova"/>
              </a:defRPr>
            </a:lvl4pPr>
            <a:lvl5pPr lvl="4" rtl="0">
              <a:spcBef>
                <a:spcPts val="0"/>
              </a:spcBef>
              <a:spcAft>
                <a:spcPts val="0"/>
              </a:spcAft>
              <a:buSzPts val="4800"/>
              <a:buFont typeface="Proxima Nova"/>
              <a:buNone/>
              <a:defRPr sz="4800">
                <a:latin typeface="Proxima Nova"/>
                <a:ea typeface="Proxima Nova"/>
                <a:cs typeface="Proxima Nova"/>
                <a:sym typeface="Proxima Nova"/>
              </a:defRPr>
            </a:lvl5pPr>
            <a:lvl6pPr lvl="5" rtl="0">
              <a:spcBef>
                <a:spcPts val="0"/>
              </a:spcBef>
              <a:spcAft>
                <a:spcPts val="0"/>
              </a:spcAft>
              <a:buSzPts val="4800"/>
              <a:buFont typeface="Proxima Nova"/>
              <a:buNone/>
              <a:defRPr sz="4800">
                <a:latin typeface="Proxima Nova"/>
                <a:ea typeface="Proxima Nova"/>
                <a:cs typeface="Proxima Nova"/>
                <a:sym typeface="Proxima Nova"/>
              </a:defRPr>
            </a:lvl6pPr>
            <a:lvl7pPr lvl="6" rtl="0">
              <a:spcBef>
                <a:spcPts val="0"/>
              </a:spcBef>
              <a:spcAft>
                <a:spcPts val="0"/>
              </a:spcAft>
              <a:buSzPts val="4800"/>
              <a:buFont typeface="Proxima Nova"/>
              <a:buNone/>
              <a:defRPr sz="4800">
                <a:latin typeface="Proxima Nova"/>
                <a:ea typeface="Proxima Nova"/>
                <a:cs typeface="Proxima Nova"/>
                <a:sym typeface="Proxima Nova"/>
              </a:defRPr>
            </a:lvl7pPr>
            <a:lvl8pPr lvl="7" rtl="0">
              <a:spcBef>
                <a:spcPts val="0"/>
              </a:spcBef>
              <a:spcAft>
                <a:spcPts val="0"/>
              </a:spcAft>
              <a:buSzPts val="4800"/>
              <a:buFont typeface="Proxima Nova"/>
              <a:buNone/>
              <a:defRPr sz="4800">
                <a:latin typeface="Proxima Nova"/>
                <a:ea typeface="Proxima Nova"/>
                <a:cs typeface="Proxima Nova"/>
                <a:sym typeface="Proxima Nova"/>
              </a:defRPr>
            </a:lvl8pPr>
            <a:lvl9pPr lvl="8" rtl="0">
              <a:spcBef>
                <a:spcPts val="0"/>
              </a:spcBef>
              <a:spcAft>
                <a:spcPts val="0"/>
              </a:spcAft>
              <a:buSzPts val="4800"/>
              <a:buFont typeface="Proxima Nova"/>
              <a:buNone/>
              <a:defRPr sz="4800">
                <a:latin typeface="Proxima Nova"/>
                <a:ea typeface="Proxima Nova"/>
                <a:cs typeface="Proxima Nova"/>
                <a:sym typeface="Proxima Nova"/>
              </a:defRPr>
            </a:lvl9pPr>
          </a:lstStyle>
          <a:p/>
        </p:txBody>
      </p:sp>
      <p:sp>
        <p:nvSpPr>
          <p:cNvPr id="96" name="Google Shape;9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PPT cover3-main point.png" id="97" name="Google Shape;97;p15"/>
          <p:cNvPicPr preferRelativeResize="0"/>
          <p:nvPr/>
        </p:nvPicPr>
        <p:blipFill>
          <a:blip r:embed="rId2">
            <a:alphaModFix/>
          </a:blip>
          <a:stretch>
            <a:fillRect/>
          </a:stretch>
        </p:blipFill>
        <p:spPr>
          <a:xfrm>
            <a:off x="5976150" y="-39086"/>
            <a:ext cx="3167849" cy="5193176"/>
          </a:xfrm>
          <a:prstGeom prst="rect">
            <a:avLst/>
          </a:prstGeom>
          <a:noFill/>
          <a:ln>
            <a:noFill/>
          </a:ln>
        </p:spPr>
      </p:pic>
      <p:pic>
        <p:nvPicPr>
          <p:cNvPr descr="logo horizon.png" id="98" name="Google Shape;98;p15"/>
          <p:cNvPicPr preferRelativeResize="0"/>
          <p:nvPr/>
        </p:nvPicPr>
        <p:blipFill rotWithShape="1">
          <a:blip r:embed="rId3">
            <a:alphaModFix/>
          </a:blip>
          <a:srcRect b="-7227" l="0" r="0" t="0"/>
          <a:stretch/>
        </p:blipFill>
        <p:spPr>
          <a:xfrm>
            <a:off x="410905" y="244875"/>
            <a:ext cx="886357" cy="243300"/>
          </a:xfrm>
          <a:prstGeom prst="rect">
            <a:avLst/>
          </a:prstGeom>
          <a:noFill/>
          <a:ln>
            <a:noFill/>
          </a:ln>
        </p:spPr>
      </p:pic>
      <p:pic>
        <p:nvPicPr>
          <p:cNvPr descr="PPT cover3-title.png" id="99" name="Google Shape;99;p15"/>
          <p:cNvPicPr preferRelativeResize="0"/>
          <p:nvPr/>
        </p:nvPicPr>
        <p:blipFill rotWithShape="1">
          <a:blip r:embed="rId4">
            <a:alphaModFix/>
          </a:blip>
          <a:srcRect b="-10" l="32203" r="0" t="10"/>
          <a:stretch/>
        </p:blipFill>
        <p:spPr>
          <a:xfrm>
            <a:off x="-5287" y="270500"/>
            <a:ext cx="341950" cy="172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0" name="Shape 100"/>
        <p:cNvGrpSpPr/>
        <p:nvPr/>
      </p:nvGrpSpPr>
      <p:grpSpPr>
        <a:xfrm>
          <a:off x="0" y="0"/>
          <a:ext cx="0" cy="0"/>
          <a:chOff x="0" y="0"/>
          <a:chExt cx="0" cy="0"/>
        </a:xfrm>
      </p:grpSpPr>
      <p:pic>
        <p:nvPicPr>
          <p:cNvPr descr="PPT cover2- bg.png" id="101" name="Google Shape;101;p16"/>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102" name="Google Shape;102;p16"/>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3600"/>
              <a:buFont typeface="Proxima Nova"/>
              <a:buNone/>
              <a:defRPr b="1" sz="3600">
                <a:solidFill>
                  <a:srgbClr val="FFFFFF"/>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3" name="Google Shape;103;p16"/>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FFFFFF"/>
              </a:buClr>
              <a:buSzPts val="18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4" name="Google Shape;104;p16"/>
          <p:cNvSpPr txBox="1"/>
          <p:nvPr>
            <p:ph idx="2" type="body"/>
          </p:nvPr>
        </p:nvSpPr>
        <p:spPr>
          <a:xfrm>
            <a:off x="4939500" y="902050"/>
            <a:ext cx="3837000" cy="35946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5" name="Google Shape;10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106" name="Google Shape;106;p16"/>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1">
  <p:cSld name="SECTION_TITLE_AND_DESCRIPTION_1">
    <p:spTree>
      <p:nvGrpSpPr>
        <p:cNvPr id="107" name="Shape 107"/>
        <p:cNvGrpSpPr/>
        <p:nvPr/>
      </p:nvGrpSpPr>
      <p:grpSpPr>
        <a:xfrm>
          <a:off x="0" y="0"/>
          <a:ext cx="0" cy="0"/>
          <a:chOff x="0" y="0"/>
          <a:chExt cx="0" cy="0"/>
        </a:xfrm>
      </p:grpSpPr>
      <p:sp>
        <p:nvSpPr>
          <p:cNvPr id="108" name="Google Shape;108;p17"/>
          <p:cNvSpPr/>
          <p:nvPr/>
        </p:nvSpPr>
        <p:spPr>
          <a:xfrm>
            <a:off x="4572000" y="-125"/>
            <a:ext cx="4572000" cy="5143500"/>
          </a:xfrm>
          <a:prstGeom prst="rect">
            <a:avLst/>
          </a:prstGeom>
          <a:solidFill>
            <a:srgbClr val="2534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Google Shape;109;p1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0" name="Google Shape;110;p17"/>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nSpc>
                <a:spcPct val="100000"/>
              </a:lnSpc>
              <a:spcBef>
                <a:spcPts val="0"/>
              </a:spcBef>
              <a:spcAft>
                <a:spcPts val="0"/>
              </a:spcAft>
              <a:buSzPts val="21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 name="Google Shape;111;p17"/>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12" name="Google Shape;11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logo horizon 2.png" id="113" name="Google Shape;113;p17"/>
          <p:cNvPicPr preferRelativeResize="0"/>
          <p:nvPr/>
        </p:nvPicPr>
        <p:blipFill rotWithShape="1">
          <a:blip r:embed="rId2">
            <a:alphaModFix/>
          </a:blip>
          <a:srcRect b="-8798" l="0" r="-2312" t="-9140"/>
          <a:stretch/>
        </p:blipFill>
        <p:spPr>
          <a:xfrm>
            <a:off x="7687034" y="205447"/>
            <a:ext cx="1110985" cy="327850"/>
          </a:xfrm>
          <a:prstGeom prst="rect">
            <a:avLst/>
          </a:prstGeom>
          <a:noFill/>
          <a:ln>
            <a:noFill/>
          </a:ln>
        </p:spPr>
      </p:pic>
      <p:sp>
        <p:nvSpPr>
          <p:cNvPr id="114" name="Google Shape;114;p17"/>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5" name="Google Shape;115;p17"/>
          <p:cNvSpPr txBox="1"/>
          <p:nvPr>
            <p:ph idx="3"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2">
  <p:cSld name="SECTION_TITLE_AND_DESCRIPTION_2">
    <p:spTree>
      <p:nvGrpSpPr>
        <p:cNvPr id="116" name="Shape 116"/>
        <p:cNvGrpSpPr/>
        <p:nvPr/>
      </p:nvGrpSpPr>
      <p:grpSpPr>
        <a:xfrm>
          <a:off x="0" y="0"/>
          <a:ext cx="0" cy="0"/>
          <a:chOff x="0" y="0"/>
          <a:chExt cx="0" cy="0"/>
        </a:xfrm>
      </p:grpSpPr>
      <p:sp>
        <p:nvSpPr>
          <p:cNvPr id="117" name="Google Shape;117;p1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3600"/>
              <a:buFont typeface="Proxima Nova"/>
              <a:buNone/>
              <a:defRPr b="1" sz="3600">
                <a:solidFill>
                  <a:srgbClr val="253446"/>
                </a:solidFill>
                <a:latin typeface="Proxima Nova"/>
                <a:ea typeface="Proxima Nova"/>
                <a:cs typeface="Proxima Nova"/>
                <a:sym typeface="Proxima Nova"/>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8" name="Google Shape;118;p1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rgbClr val="253446"/>
              </a:buClr>
              <a:buSzPts val="2100"/>
              <a:buFont typeface="Proxima Nova"/>
              <a:buNone/>
              <a:defRPr sz="21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9" name="Google Shape;119;p18"/>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0" name="Google Shape;12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logo horizon.png" id="121" name="Google Shape;121;p18"/>
          <p:cNvPicPr preferRelativeResize="0"/>
          <p:nvPr/>
        </p:nvPicPr>
        <p:blipFill rotWithShape="1">
          <a:blip r:embed="rId2">
            <a:alphaModFix/>
          </a:blip>
          <a:srcRect b="-7227" l="0" r="0" t="0"/>
          <a:stretch/>
        </p:blipFill>
        <p:spPr>
          <a:xfrm>
            <a:off x="7846696" y="244875"/>
            <a:ext cx="886357" cy="243300"/>
          </a:xfrm>
          <a:prstGeom prst="rect">
            <a:avLst/>
          </a:prstGeom>
          <a:noFill/>
          <a:ln>
            <a:noFill/>
          </a:ln>
        </p:spPr>
      </p:pic>
      <p:pic>
        <p:nvPicPr>
          <p:cNvPr descr="PPT cover3-title.png" id="122" name="Google Shape;122;p18"/>
          <p:cNvPicPr preferRelativeResize="0"/>
          <p:nvPr/>
        </p:nvPicPr>
        <p:blipFill rotWithShape="1">
          <a:blip r:embed="rId3">
            <a:alphaModFix/>
          </a:blip>
          <a:srcRect b="-10" l="32203" r="0" t="10"/>
          <a:stretch/>
        </p:blipFill>
        <p:spPr>
          <a:xfrm flipH="1">
            <a:off x="8803913" y="270500"/>
            <a:ext cx="352500" cy="172200"/>
          </a:xfrm>
          <a:prstGeom prst="rect">
            <a:avLst/>
          </a:prstGeom>
          <a:noFill/>
          <a:ln>
            <a:noFill/>
          </a:ln>
        </p:spPr>
      </p:pic>
      <p:pic>
        <p:nvPicPr>
          <p:cNvPr descr="PPT cover3- section.png" id="123" name="Google Shape;123;p18"/>
          <p:cNvPicPr preferRelativeResize="0"/>
          <p:nvPr/>
        </p:nvPicPr>
        <p:blipFill>
          <a:blip r:embed="rId4">
            <a:alphaModFix/>
          </a:blip>
          <a:stretch>
            <a:fillRect/>
          </a:stretch>
        </p:blipFill>
        <p:spPr>
          <a:xfrm>
            <a:off x="0" y="-1"/>
            <a:ext cx="4572000" cy="1163000"/>
          </a:xfrm>
          <a:prstGeom prst="rect">
            <a:avLst/>
          </a:prstGeom>
          <a:noFill/>
          <a:ln>
            <a:noFill/>
          </a:ln>
        </p:spPr>
      </p:pic>
      <p:pic>
        <p:nvPicPr>
          <p:cNvPr descr="PPT cover3- section.png" id="124" name="Google Shape;124;p18"/>
          <p:cNvPicPr preferRelativeResize="0"/>
          <p:nvPr/>
        </p:nvPicPr>
        <p:blipFill>
          <a:blip r:embed="rId4">
            <a:alphaModFix/>
          </a:blip>
          <a:stretch>
            <a:fillRect/>
          </a:stretch>
        </p:blipFill>
        <p:spPr>
          <a:xfrm flipH="1" rot="10800000">
            <a:off x="0" y="3757677"/>
            <a:ext cx="4572000" cy="13911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5" name="Shape 125"/>
        <p:cNvGrpSpPr/>
        <p:nvPr/>
      </p:nvGrpSpPr>
      <p:grpSpPr>
        <a:xfrm>
          <a:off x="0" y="0"/>
          <a:ext cx="0" cy="0"/>
          <a:chOff x="0" y="0"/>
          <a:chExt cx="0" cy="0"/>
        </a:xfrm>
      </p:grpSpPr>
      <p:sp>
        <p:nvSpPr>
          <p:cNvPr id="126" name="Google Shape;126;p1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Font typeface="Proxima Nova"/>
              <a:buNone/>
              <a:defRPr>
                <a:latin typeface="Proxima Nova"/>
                <a:ea typeface="Proxima Nova"/>
                <a:cs typeface="Proxima Nova"/>
                <a:sym typeface="Proxima Nova"/>
              </a:defRPr>
            </a:lvl1pPr>
          </a:lstStyle>
          <a:p/>
        </p:txBody>
      </p:sp>
      <p:sp>
        <p:nvSpPr>
          <p:cNvPr id="127" name="Google Shape;12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128" name="Google Shape;128;p1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9" name="Shape 129"/>
        <p:cNvGrpSpPr/>
        <p:nvPr/>
      </p:nvGrpSpPr>
      <p:grpSpPr>
        <a:xfrm>
          <a:off x="0" y="0"/>
          <a:ext cx="0" cy="0"/>
          <a:chOff x="0" y="0"/>
          <a:chExt cx="0" cy="0"/>
        </a:xfrm>
      </p:grpSpPr>
      <p:sp>
        <p:nvSpPr>
          <p:cNvPr id="130" name="Google Shape;130;p2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Clr>
                <a:srgbClr val="253446"/>
              </a:buClr>
              <a:buSzPts val="12000"/>
              <a:buFont typeface="Proxima Nova"/>
              <a:buNone/>
              <a:defRPr sz="12000">
                <a:solidFill>
                  <a:srgbClr val="253446"/>
                </a:solidFill>
                <a:latin typeface="Proxima Nova"/>
                <a:ea typeface="Proxima Nova"/>
                <a:cs typeface="Proxima Nova"/>
                <a:sym typeface="Proxima Nov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1" name="Google Shape;131;p20"/>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2" name="Google Shape;13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133" name="Google Shape;133;p2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410876" y="2838242"/>
            <a:ext cx="6908100" cy="607800"/>
          </a:xfrm>
          <a:prstGeom prst="rect">
            <a:avLst/>
          </a:prstGeom>
        </p:spPr>
        <p:txBody>
          <a:bodyPr anchorCtr="0" anchor="b" bIns="91425" lIns="91425" spcFirstLastPara="1" rIns="91425" wrap="square" tIns="91425"/>
          <a:lstStyle>
            <a:lvl1pPr lvl="0" rtl="0" algn="l">
              <a:spcBef>
                <a:spcPts val="0"/>
              </a:spcBef>
              <a:spcAft>
                <a:spcPts val="0"/>
              </a:spcAft>
              <a:buClr>
                <a:schemeClr val="lt1"/>
              </a:buClr>
              <a:buSzPts val="3600"/>
              <a:buFont typeface="Proxima Nova"/>
              <a:buNone/>
              <a:defRPr b="1" sz="3600">
                <a:solidFill>
                  <a:schemeClr val="lt1"/>
                </a:solidFill>
                <a:latin typeface="Proxima Nova"/>
                <a:ea typeface="Proxima Nova"/>
                <a:cs typeface="Proxima Nova"/>
                <a:sym typeface="Proxima Nova"/>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21" name="Google Shape;21;p3"/>
          <p:cNvSpPr txBox="1"/>
          <p:nvPr>
            <p:ph idx="1" type="subTitle"/>
          </p:nvPr>
        </p:nvSpPr>
        <p:spPr>
          <a:xfrm>
            <a:off x="449318" y="3335683"/>
            <a:ext cx="5268900" cy="5703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23" name="Google Shape;23;p3"/>
          <p:cNvPicPr preferRelativeResize="0"/>
          <p:nvPr/>
        </p:nvPicPr>
        <p:blipFill>
          <a:blip r:embed="rId3">
            <a:alphaModFix/>
          </a:blip>
          <a:stretch>
            <a:fillRect/>
          </a:stretch>
        </p:blipFill>
        <p:spPr>
          <a:xfrm>
            <a:off x="370950" y="1316542"/>
            <a:ext cx="2051175" cy="20511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4" name="Shape 134"/>
        <p:cNvGrpSpPr/>
        <p:nvPr/>
      </p:nvGrpSpPr>
      <p:grpSpPr>
        <a:xfrm>
          <a:off x="0" y="0"/>
          <a:ext cx="0" cy="0"/>
          <a:chOff x="0" y="0"/>
          <a:chExt cx="0" cy="0"/>
        </a:xfrm>
      </p:grpSpPr>
      <p:sp>
        <p:nvSpPr>
          <p:cNvPr id="135" name="Google Shape;13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TITLE_1">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38" name="Google Shape;138;p22"/>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
        <p:nvSpPr>
          <p:cNvPr id="139" name="Google Shape;139;p22"/>
          <p:cNvSpPr txBox="1"/>
          <p:nvPr/>
        </p:nvSpPr>
        <p:spPr>
          <a:xfrm>
            <a:off x="3400600" y="2546450"/>
            <a:ext cx="2342700" cy="524100"/>
          </a:xfrm>
          <a:prstGeom prst="rect">
            <a:avLst/>
          </a:prstGeom>
          <a:solidFill>
            <a:srgbClr val="FFFFFF">
              <a:alpha val="854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Proxima Nova"/>
              <a:buNone/>
            </a:pPr>
            <a:r>
              <a:rPr b="1" lang="en-US" sz="2600">
                <a:solidFill>
                  <a:schemeClr val="lt1"/>
                </a:solidFill>
                <a:latin typeface="Proxima Nova"/>
                <a:ea typeface="Proxima Nova"/>
                <a:cs typeface="Proxima Nova"/>
                <a:sym typeface="Proxima Nova"/>
              </a:rPr>
              <a:t>Thank You</a:t>
            </a:r>
            <a:endParaRPr/>
          </a:p>
        </p:txBody>
      </p:sp>
      <p:sp>
        <p:nvSpPr>
          <p:cNvPr id="140" name="Google Shape;140;p22"/>
          <p:cNvSpPr txBox="1"/>
          <p:nvPr/>
        </p:nvSpPr>
        <p:spPr>
          <a:xfrm>
            <a:off x="2882300" y="3089836"/>
            <a:ext cx="3395400" cy="26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00"/>
              <a:buFont typeface="Proxima Nova"/>
              <a:buNone/>
            </a:pPr>
            <a:r>
              <a:rPr lang="en-US" sz="900">
                <a:solidFill>
                  <a:schemeClr val="lt1"/>
                </a:solidFill>
                <a:latin typeface="Proxima Nova"/>
                <a:ea typeface="Proxima Nova"/>
                <a:cs typeface="Proxima Nova"/>
                <a:sym typeface="Proxima Nova"/>
              </a:rPr>
              <a:t>For more information go to www.alice.org</a:t>
            </a:r>
            <a:endParaRPr sz="9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
  <p:cSld name="TITLE_1_1">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43" name="Google Shape;143;p23"/>
          <p:cNvPicPr preferRelativeResize="0"/>
          <p:nvPr/>
        </p:nvPicPr>
        <p:blipFill>
          <a:blip r:embed="rId3">
            <a:alphaModFix/>
          </a:blip>
          <a:stretch>
            <a:fillRect/>
          </a:stretch>
        </p:blipFill>
        <p:spPr>
          <a:xfrm>
            <a:off x="370950" y="1316542"/>
            <a:ext cx="2051175" cy="2051149"/>
          </a:xfrm>
          <a:prstGeom prst="rect">
            <a:avLst/>
          </a:prstGeom>
          <a:noFill/>
          <a:ln>
            <a:noFill/>
          </a:ln>
        </p:spPr>
      </p:pic>
      <p:sp>
        <p:nvSpPr>
          <p:cNvPr id="144" name="Google Shape;144;p23"/>
          <p:cNvSpPr txBox="1"/>
          <p:nvPr/>
        </p:nvSpPr>
        <p:spPr>
          <a:xfrm>
            <a:off x="429050" y="2716278"/>
            <a:ext cx="3918900" cy="685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US" sz="3600">
                <a:solidFill>
                  <a:schemeClr val="lt1"/>
                </a:solidFill>
                <a:latin typeface="Proxima Nova"/>
                <a:ea typeface="Proxima Nova"/>
                <a:cs typeface="Proxima Nova"/>
                <a:sym typeface="Proxima Nova"/>
              </a:rPr>
              <a:t>Thank You !</a:t>
            </a:r>
            <a:endParaRPr b="1" sz="3600">
              <a:solidFill>
                <a:schemeClr val="lt1"/>
              </a:solidFill>
              <a:latin typeface="Proxima Nova"/>
              <a:ea typeface="Proxima Nova"/>
              <a:cs typeface="Proxima Nova"/>
              <a:sym typeface="Proxima Nova"/>
            </a:endParaRPr>
          </a:p>
        </p:txBody>
      </p:sp>
      <p:sp>
        <p:nvSpPr>
          <p:cNvPr id="145" name="Google Shape;145;p23"/>
          <p:cNvSpPr txBox="1"/>
          <p:nvPr/>
        </p:nvSpPr>
        <p:spPr>
          <a:xfrm>
            <a:off x="480280" y="3318512"/>
            <a:ext cx="4956300" cy="51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1000">
                <a:solidFill>
                  <a:srgbClr val="FFFFFF"/>
                </a:solidFill>
                <a:latin typeface="Proxima Nova"/>
                <a:ea typeface="Proxima Nova"/>
                <a:cs typeface="Proxima Nova"/>
                <a:sym typeface="Proxima Nova"/>
              </a:rPr>
              <a:t>For more information go to www.alice.org</a:t>
            </a:r>
            <a:endParaRPr sz="10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1">
  <p:cSld name="TITLE_1_2">
    <p:bg>
      <p:bgPr>
        <a:blipFill>
          <a:blip r:embed="rId2">
            <a:alphaModFix/>
          </a:blip>
          <a:stretch>
            <a:fillRect/>
          </a:stretch>
        </a:blipFill>
      </p:bgPr>
    </p:bg>
    <p:spTree>
      <p:nvGrpSpPr>
        <p:cNvPr id="146" name="Shape 146"/>
        <p:cNvGrpSpPr/>
        <p:nvPr/>
      </p:nvGrpSpPr>
      <p:grpSpPr>
        <a:xfrm>
          <a:off x="0" y="0"/>
          <a:ext cx="0" cy="0"/>
          <a:chOff x="0" y="0"/>
          <a:chExt cx="0" cy="0"/>
        </a:xfrm>
      </p:grpSpPr>
      <p:sp>
        <p:nvSpPr>
          <p:cNvPr id="147" name="Google Shape;147;p24"/>
          <p:cNvSpPr txBox="1"/>
          <p:nvPr/>
        </p:nvSpPr>
        <p:spPr>
          <a:xfrm>
            <a:off x="2117800" y="3001466"/>
            <a:ext cx="4752600" cy="46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000"/>
              <a:buFont typeface="Proxima Nova"/>
              <a:buNone/>
            </a:pPr>
            <a:r>
              <a:rPr b="1" lang="en-US" sz="3000">
                <a:solidFill>
                  <a:srgbClr val="FFFFFF"/>
                </a:solidFill>
                <a:latin typeface="Proxima Nova"/>
                <a:ea typeface="Proxima Nova"/>
                <a:cs typeface="Proxima Nova"/>
                <a:sym typeface="Proxima Nova"/>
              </a:rPr>
              <a:t>Thank You</a:t>
            </a:r>
            <a:endParaRPr/>
          </a:p>
        </p:txBody>
      </p:sp>
      <p:sp>
        <p:nvSpPr>
          <p:cNvPr id="148" name="Google Shape;14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149" name="Google Shape;149;p2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150" name="Google Shape;150;p2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
        <p:nvSpPr>
          <p:cNvPr id="151" name="Google Shape;151;p24"/>
          <p:cNvSpPr txBox="1"/>
          <p:nvPr/>
        </p:nvSpPr>
        <p:spPr>
          <a:xfrm>
            <a:off x="2112511" y="3532323"/>
            <a:ext cx="4778700" cy="17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900"/>
              <a:buFont typeface="Proxima Nova"/>
              <a:buNone/>
            </a:pPr>
            <a:r>
              <a:rPr lang="en-US" sz="900">
                <a:solidFill>
                  <a:srgbClr val="FFFFFF"/>
                </a:solidFill>
                <a:latin typeface="Proxima Nova"/>
                <a:ea typeface="Proxima Nova"/>
                <a:cs typeface="Proxima Nova"/>
                <a:sym typeface="Proxima Nova"/>
              </a:rPr>
              <a:t>For more information go to www.alice.org</a:t>
            </a:r>
            <a:endParaRPr sz="9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2" name="Shape 152"/>
        <p:cNvGrpSpPr/>
        <p:nvPr/>
      </p:nvGrpSpPr>
      <p:grpSpPr>
        <a:xfrm>
          <a:off x="0" y="0"/>
          <a:ext cx="0" cy="0"/>
          <a:chOff x="0" y="0"/>
          <a:chExt cx="0" cy="0"/>
        </a:xfrm>
      </p:grpSpPr>
      <p:sp>
        <p:nvSpPr>
          <p:cNvPr id="153" name="Google Shape;153;p25"/>
          <p:cNvSpPr txBox="1"/>
          <p:nvPr>
            <p:ph type="title"/>
          </p:nvPr>
        </p:nvSpPr>
        <p:spPr>
          <a:xfrm>
            <a:off x="549275" y="80682"/>
            <a:ext cx="8042100" cy="767100"/>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Clr>
                <a:srgbClr val="124163"/>
              </a:buClr>
              <a:buSzPts val="4800"/>
              <a:buFont typeface="Verdana"/>
              <a:buNone/>
              <a:defRPr b="0" i="0" sz="4800" u="none" cap="none" strike="noStrike">
                <a:solidFill>
                  <a:srgbClr val="124163"/>
                </a:solidFill>
                <a:latin typeface="Verdana"/>
                <a:ea typeface="Verdana"/>
                <a:cs typeface="Verdana"/>
                <a:sym typeface="Verdan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154" name="Google Shape;154;p25"/>
          <p:cNvSpPr txBox="1"/>
          <p:nvPr>
            <p:ph idx="1" type="body"/>
          </p:nvPr>
        </p:nvSpPr>
        <p:spPr>
          <a:xfrm>
            <a:off x="549275" y="1149274"/>
            <a:ext cx="8042100" cy="3257400"/>
          </a:xfrm>
          <a:prstGeom prst="rect">
            <a:avLst/>
          </a:prstGeom>
          <a:noFill/>
          <a:ln>
            <a:noFill/>
          </a:ln>
        </p:spPr>
        <p:txBody>
          <a:bodyPr anchorCtr="0" anchor="t" bIns="45700" lIns="91425" spcFirstLastPara="1" rIns="91425" wrap="square" tIns="45700"/>
          <a:lstStyle>
            <a:lvl1pPr indent="-452119" lvl="0" marL="457200" marR="0" rtl="0" algn="l">
              <a:spcBef>
                <a:spcPts val="2000"/>
              </a:spcBef>
              <a:spcAft>
                <a:spcPts val="0"/>
              </a:spcAft>
              <a:buClr>
                <a:srgbClr val="7EC0DB"/>
              </a:buClr>
              <a:buSzPts val="3520"/>
              <a:buFont typeface="Noto Sans Symbols"/>
              <a:buChar char="●"/>
              <a:defRPr b="0" i="0" sz="3200" u="none" cap="none" strike="noStrike">
                <a:solidFill>
                  <a:schemeClr val="dk1"/>
                </a:solidFill>
                <a:latin typeface="Verdana"/>
                <a:ea typeface="Verdana"/>
                <a:cs typeface="Verdana"/>
                <a:sym typeface="Verdana"/>
              </a:defRPr>
            </a:lvl1pPr>
            <a:lvl2pPr indent="-424180" lvl="1" marL="914400" marR="0" rtl="0" algn="l">
              <a:spcBef>
                <a:spcPts val="1600"/>
              </a:spcBef>
              <a:spcAft>
                <a:spcPts val="0"/>
              </a:spcAft>
              <a:buClr>
                <a:srgbClr val="266F8B"/>
              </a:buClr>
              <a:buSzPts val="3080"/>
              <a:buFont typeface="Noto Sans Symbols"/>
              <a:buChar char="●"/>
              <a:defRPr b="0" i="0" sz="2800" u="none" cap="none" strike="noStrike">
                <a:solidFill>
                  <a:schemeClr val="dk1"/>
                </a:solidFill>
                <a:latin typeface="Verdana"/>
                <a:ea typeface="Verdana"/>
                <a:cs typeface="Verdana"/>
                <a:sym typeface="Verdana"/>
              </a:defRPr>
            </a:lvl2pPr>
            <a:lvl3pPr indent="-424180" lvl="2" marL="1371600" marR="0" rtl="0" algn="l">
              <a:spcBef>
                <a:spcPts val="1600"/>
              </a:spcBef>
              <a:spcAft>
                <a:spcPts val="0"/>
              </a:spcAft>
              <a:buClr>
                <a:srgbClr val="7EC0DB"/>
              </a:buClr>
              <a:buSzPts val="3080"/>
              <a:buFont typeface="Noto Sans Symbols"/>
              <a:buChar char="●"/>
              <a:defRPr b="0" i="0" sz="2800" u="none" cap="none" strike="noStrike">
                <a:solidFill>
                  <a:schemeClr val="dk1"/>
                </a:solidFill>
                <a:latin typeface="Verdana"/>
                <a:ea typeface="Verdana"/>
                <a:cs typeface="Verdana"/>
                <a:sym typeface="Verdana"/>
              </a:defRPr>
            </a:lvl3pPr>
            <a:lvl4pPr indent="-396239" lvl="3" marL="1828800" marR="0" rtl="0" algn="l">
              <a:spcBef>
                <a:spcPts val="1600"/>
              </a:spcBef>
              <a:spcAft>
                <a:spcPts val="0"/>
              </a:spcAft>
              <a:buClr>
                <a:srgbClr val="266F8B"/>
              </a:buClr>
              <a:buSzPts val="2640"/>
              <a:buFont typeface="Noto Sans Symbols"/>
              <a:buChar char="●"/>
              <a:defRPr b="0" i="0" sz="2400" u="none" cap="none" strike="noStrike">
                <a:solidFill>
                  <a:schemeClr val="dk1"/>
                </a:solidFill>
                <a:latin typeface="Verdana"/>
                <a:ea typeface="Verdana"/>
                <a:cs typeface="Verdana"/>
                <a:sym typeface="Verdana"/>
              </a:defRPr>
            </a:lvl4pPr>
            <a:lvl5pPr indent="-396239" lvl="4" marL="2286000" marR="0" rtl="0" algn="l">
              <a:spcBef>
                <a:spcPts val="1600"/>
              </a:spcBef>
              <a:spcAft>
                <a:spcPts val="0"/>
              </a:spcAft>
              <a:buClr>
                <a:srgbClr val="7EC0DB"/>
              </a:buClr>
              <a:buSzPts val="2640"/>
              <a:buFont typeface="Noto Sans Symbols"/>
              <a:buChar char="●"/>
              <a:defRPr b="0" i="0" sz="2400" u="none" cap="none" strike="noStrike">
                <a:solidFill>
                  <a:schemeClr val="dk1"/>
                </a:solidFill>
                <a:latin typeface="Verdana"/>
                <a:ea typeface="Verdana"/>
                <a:cs typeface="Verdana"/>
                <a:sym typeface="Verdana"/>
              </a:defRPr>
            </a:lvl5pPr>
            <a:lvl6pPr indent="-354329" lvl="5" marL="2743200" marR="0" rtl="0" algn="l">
              <a:spcBef>
                <a:spcPts val="1600"/>
              </a:spcBef>
              <a:spcAft>
                <a:spcPts val="0"/>
              </a:spcAft>
              <a:buClr>
                <a:schemeClr val="accent2"/>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6pPr>
            <a:lvl7pPr indent="-354329" lvl="6" marL="3200400" marR="0" rtl="0" algn="l">
              <a:spcBef>
                <a:spcPts val="1600"/>
              </a:spcBef>
              <a:spcAft>
                <a:spcPts val="0"/>
              </a:spcAft>
              <a:buClr>
                <a:srgbClr val="7EC0DB"/>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7pPr>
            <a:lvl8pPr indent="-354329" lvl="7" marL="3657600" marR="0" rtl="0" algn="l">
              <a:spcBef>
                <a:spcPts val="1600"/>
              </a:spcBef>
              <a:spcAft>
                <a:spcPts val="0"/>
              </a:spcAft>
              <a:buClr>
                <a:schemeClr val="accent2"/>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8pPr>
            <a:lvl9pPr indent="-354329" lvl="8" marL="4114800" marR="0" rtl="0" algn="l">
              <a:spcBef>
                <a:spcPts val="1600"/>
              </a:spcBef>
              <a:spcAft>
                <a:spcPts val="1600"/>
              </a:spcAft>
              <a:buClr>
                <a:srgbClr val="7EC0DB"/>
              </a:buClr>
              <a:buSzPts val="1980"/>
              <a:buFont typeface="Noto Sans Symbols"/>
              <a:buChar char="●"/>
              <a:defRPr b="0" i="0" sz="18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3">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txBox="1"/>
          <p:nvPr>
            <p:ph type="ctrTitle"/>
          </p:nvPr>
        </p:nvSpPr>
        <p:spPr>
          <a:xfrm>
            <a:off x="1837775" y="3007763"/>
            <a:ext cx="5404500" cy="4674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b="1" sz="3000">
                <a:solidFill>
                  <a:srgbClr val="FFFFFF"/>
                </a:solidFill>
                <a:latin typeface="Proxima Nova"/>
                <a:ea typeface="Proxima Nova"/>
                <a:cs typeface="Proxima Nova"/>
                <a:sym typeface="Proxima Nova"/>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 name="Google Shape;26;p4"/>
          <p:cNvSpPr txBox="1"/>
          <p:nvPr>
            <p:ph idx="1" type="subTitle"/>
          </p:nvPr>
        </p:nvSpPr>
        <p:spPr>
          <a:xfrm>
            <a:off x="2010675" y="3530100"/>
            <a:ext cx="5001000" cy="217800"/>
          </a:xfrm>
          <a:prstGeom prst="rect">
            <a:avLst/>
          </a:prstGeom>
        </p:spPr>
        <p:txBody>
          <a:bodyPr anchorCtr="0" anchor="ctr" bIns="91425" lIns="91425" spcFirstLastPara="1" rIns="91425" wrap="square" tIns="91425"/>
          <a:lstStyle>
            <a:lvl1pPr lvl="0" rtl="0" algn="ctr">
              <a:lnSpc>
                <a:spcPct val="100000"/>
              </a:lnSpc>
              <a:spcBef>
                <a:spcPts val="0"/>
              </a:spcBef>
              <a:spcAft>
                <a:spcPts val="0"/>
              </a:spcAft>
              <a:buClr>
                <a:srgbClr val="FFFFFF"/>
              </a:buClr>
              <a:buSzPts val="1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 KO_5.png" id="28" name="Google Shape;28;p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29" name="Google Shape;29;p4"/>
          <p:cNvCxnSpPr/>
          <p:nvPr/>
        </p:nvCxnSpPr>
        <p:spPr>
          <a:xfrm>
            <a:off x="2117924" y="2921100"/>
            <a:ext cx="47526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
          <p:cNvSpPr txBox="1"/>
          <p:nvPr>
            <p:ph type="title"/>
          </p:nvPr>
        </p:nvSpPr>
        <p:spPr>
          <a:xfrm>
            <a:off x="2279400" y="2465777"/>
            <a:ext cx="4696200" cy="534000"/>
          </a:xfrm>
          <a:prstGeom prst="rect">
            <a:avLst/>
          </a:prstGeom>
          <a:solidFill>
            <a:srgbClr val="FFFFFF">
              <a:alpha val="8540"/>
            </a:srgbClr>
          </a:solidFill>
        </p:spPr>
        <p:txBody>
          <a:bodyPr anchorCtr="0" anchor="ctr" bIns="91425" lIns="91425" spcFirstLastPara="1" rIns="91425" wrap="square" tIns="91425"/>
          <a:lstStyle>
            <a:lvl1pPr lvl="0" rtl="0" algn="ctr">
              <a:spcBef>
                <a:spcPts val="0"/>
              </a:spcBef>
              <a:spcAft>
                <a:spcPts val="0"/>
              </a:spcAft>
              <a:buClr>
                <a:srgbClr val="FFFFFF"/>
              </a:buClr>
              <a:buSzPts val="2000"/>
              <a:buFont typeface="Proxima Nova"/>
              <a:buNone/>
              <a:defRPr sz="2000">
                <a:solidFill>
                  <a:srgbClr val="FFFFFF"/>
                </a:solidFill>
                <a:latin typeface="Proxima Nova"/>
                <a:ea typeface="Proxima Nova"/>
                <a:cs typeface="Proxima Nova"/>
                <a:sym typeface="Proxima Nova"/>
              </a:defRPr>
            </a:lvl1pPr>
            <a:lvl2pPr lvl="1"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2pPr>
            <a:lvl3pPr lvl="2"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3pPr>
            <a:lvl4pPr lvl="3"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4pPr>
            <a:lvl5pPr lvl="4"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5pPr>
            <a:lvl6pPr lvl="5"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6pPr>
            <a:lvl7pPr lvl="6"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7pPr>
            <a:lvl8pPr lvl="7"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8pPr>
            <a:lvl9pPr lvl="8" rtl="0" algn="ctr">
              <a:spcBef>
                <a:spcPts val="0"/>
              </a:spcBef>
              <a:spcAft>
                <a:spcPts val="0"/>
              </a:spcAft>
              <a:buClr>
                <a:srgbClr val="FFFFFF"/>
              </a:buClr>
              <a:buSzPts val="3600"/>
              <a:buFont typeface="Proxima Nova"/>
              <a:buNone/>
              <a:defRPr sz="3600">
                <a:solidFill>
                  <a:srgbClr val="FFFFFF"/>
                </a:solidFill>
                <a:latin typeface="Proxima Nova"/>
                <a:ea typeface="Proxima Nova"/>
                <a:cs typeface="Proxima Nova"/>
                <a:sym typeface="Proxima Nova"/>
              </a:defRPr>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id="33" name="Google Shape;33;p5"/>
          <p:cNvPicPr preferRelativeResize="0"/>
          <p:nvPr/>
        </p:nvPicPr>
        <p:blipFill>
          <a:blip r:embed="rId3">
            <a:alphaModFix/>
          </a:blip>
          <a:stretch>
            <a:fillRect/>
          </a:stretch>
        </p:blipFill>
        <p:spPr>
          <a:xfrm>
            <a:off x="3772316" y="1755731"/>
            <a:ext cx="613975" cy="613975"/>
          </a:xfrm>
          <a:prstGeom prst="rect">
            <a:avLst/>
          </a:prstGeom>
          <a:noFill/>
          <a:ln>
            <a:noFill/>
          </a:ln>
        </p:spPr>
      </p:pic>
      <p:sp>
        <p:nvSpPr>
          <p:cNvPr id="34" name="Google Shape;34;p5"/>
          <p:cNvSpPr txBox="1"/>
          <p:nvPr>
            <p:ph idx="2" type="title"/>
          </p:nvPr>
        </p:nvSpPr>
        <p:spPr>
          <a:xfrm>
            <a:off x="4252073" y="1934579"/>
            <a:ext cx="4584600" cy="3936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2400"/>
              <a:buFont typeface="Proxima Nova"/>
              <a:buNone/>
              <a:defRPr b="1" sz="2400">
                <a:solidFill>
                  <a:schemeClr val="lt1"/>
                </a:solidFill>
                <a:latin typeface="Proxima Nova"/>
                <a:ea typeface="Proxima Nova"/>
                <a:cs typeface="Proxima Nova"/>
                <a:sym typeface="Proxima Nova"/>
              </a:defRPr>
            </a:lvl1pPr>
            <a:lvl2pPr lvl="1"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2pPr>
            <a:lvl3pPr lvl="2"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3pPr>
            <a:lvl4pPr lvl="3"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4pPr>
            <a:lvl5pPr lvl="4"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5pPr>
            <a:lvl6pPr lvl="5"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6pPr>
            <a:lvl7pPr lvl="6"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7pPr>
            <a:lvl8pPr lvl="7"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8pPr>
            <a:lvl9pPr lvl="8" rtl="0">
              <a:spcBef>
                <a:spcPts val="0"/>
              </a:spcBef>
              <a:spcAft>
                <a:spcPts val="0"/>
              </a:spcAft>
              <a:buClr>
                <a:srgbClr val="253446"/>
              </a:buClr>
              <a:buSzPts val="2400"/>
              <a:buFont typeface="Proxima Nova"/>
              <a:buNone/>
              <a:defRPr b="1" sz="24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1">
  <p:cSld name="SECTION_HEADER_1">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6"/>
          <p:cNvSpPr txBox="1"/>
          <p:nvPr>
            <p:ph type="title"/>
          </p:nvPr>
        </p:nvSpPr>
        <p:spPr>
          <a:xfrm>
            <a:off x="3596625" y="2829600"/>
            <a:ext cx="5799300" cy="6171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000"/>
              <a:buFont typeface="Proxima Nova"/>
              <a:buNone/>
              <a:defRPr>
                <a:solidFill>
                  <a:schemeClr val="lt1"/>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38" name="Google Shape;38;p6"/>
          <p:cNvSpPr/>
          <p:nvPr/>
        </p:nvSpPr>
        <p:spPr>
          <a:xfrm rot="-5400000">
            <a:off x="4410332" y="2547258"/>
            <a:ext cx="240300" cy="240300"/>
          </a:xfrm>
          <a:prstGeom prst="rtTriangle">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descr="logo.png" id="39" name="Google Shape;39;p6"/>
          <p:cNvPicPr preferRelativeResize="0"/>
          <p:nvPr/>
        </p:nvPicPr>
        <p:blipFill>
          <a:blip r:embed="rId3">
            <a:alphaModFix/>
          </a:blip>
          <a:stretch>
            <a:fillRect/>
          </a:stretch>
        </p:blipFill>
        <p:spPr>
          <a:xfrm>
            <a:off x="3573075" y="1829425"/>
            <a:ext cx="809050" cy="972251"/>
          </a:xfrm>
          <a:prstGeom prst="rect">
            <a:avLst/>
          </a:prstGeom>
          <a:noFill/>
          <a:ln>
            <a:noFill/>
          </a:ln>
        </p:spPr>
      </p:pic>
      <p:sp>
        <p:nvSpPr>
          <p:cNvPr id="40" name="Google Shape;40;p6"/>
          <p:cNvSpPr txBox="1"/>
          <p:nvPr>
            <p:ph idx="2" type="title"/>
          </p:nvPr>
        </p:nvSpPr>
        <p:spPr>
          <a:xfrm>
            <a:off x="4642435" y="2517213"/>
            <a:ext cx="3707700" cy="3516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2pPr>
            <a:lvl3pPr lvl="2"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3pPr>
            <a:lvl4pPr lvl="3"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4pPr>
            <a:lvl5pPr lvl="4"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5pPr>
            <a:lvl6pPr lvl="5"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6pPr>
            <a:lvl7pPr lvl="6"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7pPr>
            <a:lvl8pPr lvl="7"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8pPr>
            <a:lvl9pPr lvl="8" rtl="0">
              <a:spcBef>
                <a:spcPts val="0"/>
              </a:spcBef>
              <a:spcAft>
                <a:spcPts val="0"/>
              </a:spcAft>
              <a:buClr>
                <a:schemeClr val="lt1"/>
              </a:buClr>
              <a:buSzPts val="2000"/>
              <a:buFont typeface="Proxima Nova"/>
              <a:buNone/>
              <a:defRPr b="1" sz="20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2">
  <p:cSld name="SECTION_HEADER_2">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7"/>
          <p:cNvSpPr txBox="1"/>
          <p:nvPr>
            <p:ph type="title"/>
          </p:nvPr>
        </p:nvSpPr>
        <p:spPr>
          <a:xfrm>
            <a:off x="311700" y="2951275"/>
            <a:ext cx="85206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000"/>
              <a:buFont typeface="Proxima Nova"/>
              <a:buNone/>
              <a:defRPr sz="3000">
                <a:solidFill>
                  <a:srgbClr val="FFFFFF"/>
                </a:solidFill>
                <a:latin typeface="Proxima Nova"/>
                <a:ea typeface="Proxima Nova"/>
                <a:cs typeface="Proxima Nova"/>
                <a:sym typeface="Proxima Nov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 name="Google Shape;4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logo.png" id="44" name="Google Shape;44;p7"/>
          <p:cNvPicPr preferRelativeResize="0"/>
          <p:nvPr/>
        </p:nvPicPr>
        <p:blipFill>
          <a:blip r:embed="rId3">
            <a:alphaModFix/>
          </a:blip>
          <a:stretch>
            <a:fillRect/>
          </a:stretch>
        </p:blipFill>
        <p:spPr>
          <a:xfrm>
            <a:off x="4101559" y="1469900"/>
            <a:ext cx="785330" cy="943775"/>
          </a:xfrm>
          <a:prstGeom prst="rect">
            <a:avLst/>
          </a:prstGeom>
          <a:noFill/>
          <a:ln>
            <a:noFill/>
          </a:ln>
        </p:spPr>
      </p:pic>
      <p:cxnSp>
        <p:nvCxnSpPr>
          <p:cNvPr id="45" name="Google Shape;45;p7"/>
          <p:cNvCxnSpPr/>
          <p:nvPr/>
        </p:nvCxnSpPr>
        <p:spPr>
          <a:xfrm>
            <a:off x="2465325" y="2921100"/>
            <a:ext cx="4219800" cy="0"/>
          </a:xfrm>
          <a:prstGeom prst="straightConnector1">
            <a:avLst/>
          </a:prstGeom>
          <a:noFill/>
          <a:ln cap="flat" cmpd="sng" w="9525">
            <a:solidFill>
              <a:srgbClr val="FFFFFF"/>
            </a:solidFill>
            <a:prstDash val="solid"/>
            <a:round/>
            <a:headEnd len="med" w="med" type="none"/>
            <a:tailEnd len="med" w="med" type="none"/>
          </a:ln>
        </p:spPr>
      </p:cxnSp>
      <p:sp>
        <p:nvSpPr>
          <p:cNvPr id="46" name="Google Shape;46;p7"/>
          <p:cNvSpPr txBox="1"/>
          <p:nvPr>
            <p:ph idx="2" type="title"/>
          </p:nvPr>
        </p:nvSpPr>
        <p:spPr>
          <a:xfrm>
            <a:off x="1299897" y="2338775"/>
            <a:ext cx="6531300" cy="582600"/>
          </a:xfrm>
          <a:prstGeom prst="rect">
            <a:avLst/>
          </a:prstGeom>
        </p:spPr>
        <p:txBody>
          <a:bodyPr anchorCtr="0" anchor="ctr" bIns="91425" lIns="91425" spcFirstLastPara="1" rIns="91425" wrap="square" tIns="91425"/>
          <a:lstStyle>
            <a:lvl1pPr lvl="0" rtl="0" algn="ctr">
              <a:spcBef>
                <a:spcPts val="0"/>
              </a:spcBef>
              <a:spcAft>
                <a:spcPts val="0"/>
              </a:spcAft>
              <a:buClr>
                <a:srgbClr val="FFFFFF"/>
              </a:buClr>
              <a:buSzPts val="3500"/>
              <a:buFont typeface="Proxima Nova Semibold"/>
              <a:buNone/>
              <a:defRPr sz="35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2pPr>
            <a:lvl3pPr lvl="2"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3pPr>
            <a:lvl4pPr lvl="3"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4pPr>
            <a:lvl5pPr lvl="4"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5pPr>
            <a:lvl6pPr lvl="5"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6pPr>
            <a:lvl7pPr lvl="6"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7pPr>
            <a:lvl8pPr lvl="7"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8pPr>
            <a:lvl9pPr lvl="8" rtl="0" algn="ctr">
              <a:spcBef>
                <a:spcPts val="0"/>
              </a:spcBef>
              <a:spcAft>
                <a:spcPts val="0"/>
              </a:spcAft>
              <a:buSzPts val="3600"/>
              <a:buFont typeface="Proxima Nova Semibold"/>
              <a:buNone/>
              <a:defRPr sz="36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7" name="Shape 47"/>
        <p:cNvGrpSpPr/>
        <p:nvPr/>
      </p:nvGrpSpPr>
      <p:grpSpPr>
        <a:xfrm>
          <a:off x="0" y="0"/>
          <a:ext cx="0" cy="0"/>
          <a:chOff x="0" y="0"/>
          <a:chExt cx="0" cy="0"/>
        </a:xfrm>
      </p:grpSpPr>
      <p:sp>
        <p:nvSpPr>
          <p:cNvPr id="48" name="Google Shape;48;p8"/>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9" name="Google Shape;49;p8"/>
          <p:cNvSpPr txBox="1"/>
          <p:nvPr>
            <p:ph type="title"/>
          </p:nvPr>
        </p:nvSpPr>
        <p:spPr>
          <a:xfrm>
            <a:off x="0" y="279475"/>
            <a:ext cx="26178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50" name="Google Shape;50;p8"/>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sp>
        <p:nvSpPr>
          <p:cNvPr id="51" name="Google Shape;51;p8"/>
          <p:cNvSpPr txBox="1"/>
          <p:nvPr>
            <p:ph idx="1" type="body"/>
          </p:nvPr>
        </p:nvSpPr>
        <p:spPr>
          <a:xfrm>
            <a:off x="311700" y="1397475"/>
            <a:ext cx="8520600" cy="31713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2" name="Google Shape;52;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pic>
        <p:nvPicPr>
          <p:cNvPr descr="Alice_Logo_horizontal-02.jpg" id="53" name="Google Shape;53;p8"/>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4" name="Shape 54"/>
        <p:cNvGrpSpPr/>
        <p:nvPr/>
      </p:nvGrpSpPr>
      <p:grpSpPr>
        <a:xfrm>
          <a:off x="0" y="0"/>
          <a:ext cx="0" cy="0"/>
          <a:chOff x="0" y="0"/>
          <a:chExt cx="0" cy="0"/>
        </a:xfrm>
      </p:grpSpPr>
      <p:sp>
        <p:nvSpPr>
          <p:cNvPr id="55" name="Google Shape;55;p9"/>
          <p:cNvSpPr txBox="1"/>
          <p:nvPr>
            <p:ph idx="1" type="body"/>
          </p:nvPr>
        </p:nvSpPr>
        <p:spPr>
          <a:xfrm>
            <a:off x="311700" y="1460950"/>
            <a:ext cx="37818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6" name="Google Shape;56;p9"/>
          <p:cNvSpPr txBox="1"/>
          <p:nvPr>
            <p:ph idx="2" type="body"/>
          </p:nvPr>
        </p:nvSpPr>
        <p:spPr>
          <a:xfrm>
            <a:off x="4484750" y="1460975"/>
            <a:ext cx="43053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7" name="Google Shape;5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58" name="Google Shape;58;p9"/>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9" name="Google Shape;59;p9"/>
          <p:cNvSpPr txBox="1"/>
          <p:nvPr>
            <p:ph type="title"/>
          </p:nvPr>
        </p:nvSpPr>
        <p:spPr>
          <a:xfrm>
            <a:off x="0" y="279475"/>
            <a:ext cx="27447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60" name="Google Shape;60;p9"/>
          <p:cNvSpPr txBox="1"/>
          <p:nvPr>
            <p:ph idx="3"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61" name="Google Shape;61;p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2" name="Google Shape;62;p9"/>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2">
  <p:cSld name="TITLE_AND_TWO_COLUMNS_2">
    <p:spTree>
      <p:nvGrpSpPr>
        <p:cNvPr id="63" name="Shape 63"/>
        <p:cNvGrpSpPr/>
        <p:nvPr/>
      </p:nvGrpSpPr>
      <p:grpSpPr>
        <a:xfrm>
          <a:off x="0" y="0"/>
          <a:ext cx="0" cy="0"/>
          <a:chOff x="0" y="0"/>
          <a:chExt cx="0" cy="0"/>
        </a:xfrm>
      </p:grpSpPr>
      <p:sp>
        <p:nvSpPr>
          <p:cNvPr id="64" name="Google Shape;64;p10"/>
          <p:cNvSpPr txBox="1"/>
          <p:nvPr>
            <p:ph idx="1" type="body"/>
          </p:nvPr>
        </p:nvSpPr>
        <p:spPr>
          <a:xfrm>
            <a:off x="4664225" y="1460950"/>
            <a:ext cx="3845100" cy="3108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5" name="Google Shape;6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US"/>
              <a:t>‹#›</a:t>
            </a:fld>
            <a:endParaRPr/>
          </a:p>
        </p:txBody>
      </p:sp>
      <p:sp>
        <p:nvSpPr>
          <p:cNvPr id="66" name="Google Shape;66;p10"/>
          <p:cNvSpPr/>
          <p:nvPr/>
        </p:nvSpPr>
        <p:spPr>
          <a:xfrm>
            <a:off x="0" y="279475"/>
            <a:ext cx="2385300" cy="257400"/>
          </a:xfrm>
          <a:prstGeom prst="rect">
            <a:avLst/>
          </a:prstGeom>
          <a:solidFill>
            <a:srgbClr val="25344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7" name="Google Shape;67;p10"/>
          <p:cNvSpPr txBox="1"/>
          <p:nvPr>
            <p:ph type="title"/>
          </p:nvPr>
        </p:nvSpPr>
        <p:spPr>
          <a:xfrm>
            <a:off x="0" y="279475"/>
            <a:ext cx="2845200" cy="257400"/>
          </a:xfrm>
          <a:prstGeom prst="rect">
            <a:avLst/>
          </a:prstGeom>
        </p:spPr>
        <p:txBody>
          <a:bodyPr anchorCtr="0" anchor="ctr" bIns="91425" lIns="91425" spcFirstLastPara="1" rIns="91425" wrap="square" tIns="91425"/>
          <a:lstStyle>
            <a:lvl1pPr lvl="0" rtl="0" algn="l">
              <a:spcBef>
                <a:spcPts val="0"/>
              </a:spcBef>
              <a:spcAft>
                <a:spcPts val="0"/>
              </a:spcAft>
              <a:buClr>
                <a:schemeClr val="lt1"/>
              </a:buClr>
              <a:buSzPts val="1400"/>
              <a:buFont typeface="Proxima Nova"/>
              <a:buNone/>
              <a:defRPr sz="14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68" name="Google Shape;68;p10"/>
          <p:cNvSpPr txBox="1"/>
          <p:nvPr>
            <p:ph idx="2" type="title"/>
          </p:nvPr>
        </p:nvSpPr>
        <p:spPr>
          <a:xfrm>
            <a:off x="269375" y="680825"/>
            <a:ext cx="8520600" cy="572700"/>
          </a:xfrm>
          <a:prstGeom prst="rect">
            <a:avLst/>
          </a:prstGeom>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rgbClr val="253446"/>
              </a:buClr>
              <a:buSzPts val="2800"/>
              <a:buNone/>
              <a:defRPr>
                <a:solidFill>
                  <a:srgbClr val="253446"/>
                </a:solidFill>
              </a:defRPr>
            </a:lvl2pPr>
            <a:lvl3pPr lvl="2" rtl="0">
              <a:spcBef>
                <a:spcPts val="0"/>
              </a:spcBef>
              <a:spcAft>
                <a:spcPts val="0"/>
              </a:spcAft>
              <a:buClr>
                <a:srgbClr val="253446"/>
              </a:buClr>
              <a:buSzPts val="2800"/>
              <a:buNone/>
              <a:defRPr>
                <a:solidFill>
                  <a:srgbClr val="253446"/>
                </a:solidFill>
              </a:defRPr>
            </a:lvl3pPr>
            <a:lvl4pPr lvl="3" rtl="0">
              <a:spcBef>
                <a:spcPts val="0"/>
              </a:spcBef>
              <a:spcAft>
                <a:spcPts val="0"/>
              </a:spcAft>
              <a:buClr>
                <a:srgbClr val="253446"/>
              </a:buClr>
              <a:buSzPts val="2800"/>
              <a:buNone/>
              <a:defRPr>
                <a:solidFill>
                  <a:srgbClr val="253446"/>
                </a:solidFill>
              </a:defRPr>
            </a:lvl4pPr>
            <a:lvl5pPr lvl="4" rtl="0">
              <a:spcBef>
                <a:spcPts val="0"/>
              </a:spcBef>
              <a:spcAft>
                <a:spcPts val="0"/>
              </a:spcAft>
              <a:buClr>
                <a:srgbClr val="253446"/>
              </a:buClr>
              <a:buSzPts val="2800"/>
              <a:buNone/>
              <a:defRPr>
                <a:solidFill>
                  <a:srgbClr val="253446"/>
                </a:solidFill>
              </a:defRPr>
            </a:lvl5pPr>
            <a:lvl6pPr lvl="5" rtl="0">
              <a:spcBef>
                <a:spcPts val="0"/>
              </a:spcBef>
              <a:spcAft>
                <a:spcPts val="0"/>
              </a:spcAft>
              <a:buClr>
                <a:srgbClr val="253446"/>
              </a:buClr>
              <a:buSzPts val="2800"/>
              <a:buNone/>
              <a:defRPr>
                <a:solidFill>
                  <a:srgbClr val="253446"/>
                </a:solidFill>
              </a:defRPr>
            </a:lvl6pPr>
            <a:lvl7pPr lvl="6" rtl="0">
              <a:spcBef>
                <a:spcPts val="0"/>
              </a:spcBef>
              <a:spcAft>
                <a:spcPts val="0"/>
              </a:spcAft>
              <a:buClr>
                <a:srgbClr val="253446"/>
              </a:buClr>
              <a:buSzPts val="2800"/>
              <a:buNone/>
              <a:defRPr>
                <a:solidFill>
                  <a:srgbClr val="253446"/>
                </a:solidFill>
              </a:defRPr>
            </a:lvl7pPr>
            <a:lvl8pPr lvl="7" rtl="0">
              <a:spcBef>
                <a:spcPts val="0"/>
              </a:spcBef>
              <a:spcAft>
                <a:spcPts val="0"/>
              </a:spcAft>
              <a:buClr>
                <a:srgbClr val="253446"/>
              </a:buClr>
              <a:buSzPts val="2800"/>
              <a:buNone/>
              <a:defRPr>
                <a:solidFill>
                  <a:srgbClr val="253446"/>
                </a:solidFill>
              </a:defRPr>
            </a:lvl8pPr>
            <a:lvl9pPr lvl="8" rtl="0">
              <a:spcBef>
                <a:spcPts val="0"/>
              </a:spcBef>
              <a:spcAft>
                <a:spcPts val="0"/>
              </a:spcAft>
              <a:buClr>
                <a:srgbClr val="253446"/>
              </a:buClr>
              <a:buSzPts val="2800"/>
              <a:buNone/>
              <a:defRPr>
                <a:solidFill>
                  <a:srgbClr val="253446"/>
                </a:solidFill>
              </a:defRPr>
            </a:lvl9pPr>
          </a:lstStyle>
          <a:p/>
        </p:txBody>
      </p:sp>
      <p:pic>
        <p:nvPicPr>
          <p:cNvPr descr="Alice_Logo_horizontal-02.jpg" id="69" name="Google Shape;69;p1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70" name="Google Shape;70;p10"/>
          <p:cNvCxnSpPr/>
          <p:nvPr/>
        </p:nvCxnSpPr>
        <p:spPr>
          <a:xfrm>
            <a:off x="4333638" y="1876450"/>
            <a:ext cx="0" cy="2277000"/>
          </a:xfrm>
          <a:prstGeom prst="straightConnector1">
            <a:avLst/>
          </a:prstGeom>
          <a:noFill/>
          <a:ln cap="flat" cmpd="sng" w="9525">
            <a:solidFill>
              <a:srgbClr val="1C2736"/>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0" name="Shape 10"/>
        <p:cNvGrpSpPr/>
        <p:nvPr/>
      </p:nvGrpSpPr>
      <p:grpSpPr>
        <a:xfrm>
          <a:off x="0" y="0"/>
          <a:ext cx="0" cy="0"/>
          <a:chOff x="0" y="0"/>
          <a:chExt cx="0" cy="0"/>
        </a:xfrm>
      </p:grpSpPr>
      <p:sp>
        <p:nvSpPr>
          <p:cNvPr id="11" name="Google Shape;11;p1"/>
          <p:cNvSpPr txBox="1"/>
          <p:nvPr>
            <p:ph type="title"/>
          </p:nvPr>
        </p:nvSpPr>
        <p:spPr>
          <a:xfrm>
            <a:off x="311700" y="638500"/>
            <a:ext cx="8520600" cy="572700"/>
          </a:xfrm>
          <a:prstGeom prst="rect">
            <a:avLst/>
          </a:prstGeom>
          <a:noFill/>
          <a:ln>
            <a:noFill/>
          </a:ln>
        </p:spPr>
        <p:txBody>
          <a:bodyPr anchorCtr="0" anchor="ctr" bIns="91425" lIns="91425" spcFirstLastPara="1" rIns="91425" wrap="square" tIns="91425"/>
          <a:lstStyle>
            <a:lvl1pPr lvl="0" rtl="0" algn="ctr">
              <a:spcBef>
                <a:spcPts val="0"/>
              </a:spcBef>
              <a:spcAft>
                <a:spcPts val="0"/>
              </a:spcAft>
              <a:buClr>
                <a:srgbClr val="253446"/>
              </a:buClr>
              <a:buSzPts val="3000"/>
              <a:buFont typeface="Proxima Nova"/>
              <a:buNone/>
              <a:defRPr sz="3000">
                <a:solidFill>
                  <a:srgbClr val="253446"/>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 name="Google Shape;12;p1"/>
          <p:cNvSpPr txBox="1"/>
          <p:nvPr>
            <p:ph idx="1" type="body"/>
          </p:nvPr>
        </p:nvSpPr>
        <p:spPr>
          <a:xfrm>
            <a:off x="311700" y="1561425"/>
            <a:ext cx="8520600" cy="300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13" name="Google Shape;13;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alice.org/?post_type=lessons&amp;p=1969955&amp;preview=tru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6"/>
          <p:cNvSpPr txBox="1"/>
          <p:nvPr>
            <p:ph type="ctrTitle"/>
          </p:nvPr>
        </p:nvSpPr>
        <p:spPr>
          <a:xfrm>
            <a:off x="1837775" y="3007763"/>
            <a:ext cx="5404500" cy="46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Using Parameters</a:t>
            </a:r>
            <a:endParaRPr/>
          </a:p>
        </p:txBody>
      </p:sp>
      <p:sp>
        <p:nvSpPr>
          <p:cNvPr id="161" name="Google Shape;161;p26"/>
          <p:cNvSpPr txBox="1"/>
          <p:nvPr>
            <p:ph idx="1" type="subTitle"/>
          </p:nvPr>
        </p:nvSpPr>
        <p:spPr>
          <a:xfrm>
            <a:off x="2010675" y="3530100"/>
            <a:ext cx="5001000" cy="217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100" u="sng">
                <a:solidFill>
                  <a:schemeClr val="hlink"/>
                </a:solidFill>
                <a:latin typeface="Arial"/>
                <a:ea typeface="Arial"/>
                <a:cs typeface="Arial"/>
                <a:sym typeface="Arial"/>
                <a:hlinkClick r:id="rId3"/>
              </a:rPr>
              <a:t>http://www.alice.org/resources/lessons/using-parameters/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5"/>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If you add a parameter after you have invoked the custom method you will receive a warning that there will be procedures with unset parameters.</a:t>
            </a:r>
            <a:endParaRPr/>
          </a:p>
          <a:p>
            <a:pPr indent="0" lvl="0" marL="0">
              <a:spcBef>
                <a:spcPts val="1600"/>
              </a:spcBef>
              <a:spcAft>
                <a:spcPts val="1600"/>
              </a:spcAft>
              <a:buNone/>
            </a:pPr>
            <a:r>
              <a:rPr lang="en-US"/>
              <a:t>You can chose to ignore this warning but you should be sure to go and update the existing uses or they will create errors where the procedures don’t have the required information to successfully perform the intended action.</a:t>
            </a:r>
            <a:endParaRPr/>
          </a:p>
        </p:txBody>
      </p:sp>
      <p:sp>
        <p:nvSpPr>
          <p:cNvPr id="247" name="Google Shape;247;p35"/>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sp>
        <p:nvSpPr>
          <p:cNvPr id="248" name="Google Shape;248;p35"/>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Parameter Warning</a:t>
            </a:r>
            <a:endParaRPr/>
          </a:p>
        </p:txBody>
      </p:sp>
      <p:pic>
        <p:nvPicPr>
          <p:cNvPr id="249" name="Google Shape;249;p35"/>
          <p:cNvPicPr preferRelativeResize="0"/>
          <p:nvPr/>
        </p:nvPicPr>
        <p:blipFill>
          <a:blip r:embed="rId3">
            <a:alphaModFix/>
          </a:blip>
          <a:stretch>
            <a:fillRect/>
          </a:stretch>
        </p:blipFill>
        <p:spPr>
          <a:xfrm>
            <a:off x="307675" y="1838618"/>
            <a:ext cx="3710376" cy="2286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6"/>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400"/>
              <a:t>We created a greeting procedure to allow us to reuse the arm wave and text greeting for each guest that joined the party.</a:t>
            </a:r>
            <a:endParaRPr sz="1400"/>
          </a:p>
          <a:p>
            <a:pPr indent="0" lvl="0" marL="0">
              <a:spcBef>
                <a:spcPts val="1600"/>
              </a:spcBef>
              <a:spcAft>
                <a:spcPts val="0"/>
              </a:spcAft>
              <a:buNone/>
            </a:pPr>
            <a:r>
              <a:rPr lang="en-US" sz="1400"/>
              <a:t>However if Thor says “howdy” to every guest as they arrive he will start to sound like a broken record.</a:t>
            </a:r>
            <a:endParaRPr sz="1400"/>
          </a:p>
          <a:p>
            <a:pPr indent="0" lvl="0" marL="0">
              <a:spcBef>
                <a:spcPts val="1600"/>
              </a:spcBef>
              <a:spcAft>
                <a:spcPts val="1600"/>
              </a:spcAft>
              <a:buNone/>
            </a:pPr>
            <a:r>
              <a:rPr lang="en-US" sz="1400"/>
              <a:t>What if we want to reuse the greeting method each time but we want to customize what he says?</a:t>
            </a:r>
            <a:endParaRPr sz="1400"/>
          </a:p>
        </p:txBody>
      </p:sp>
      <p:sp>
        <p:nvSpPr>
          <p:cNvPr id="256" name="Google Shape;256;p36"/>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Thor Greeting Guests</a:t>
            </a:r>
            <a:endParaRPr/>
          </a:p>
        </p:txBody>
      </p:sp>
      <p:sp>
        <p:nvSpPr>
          <p:cNvPr id="257" name="Google Shape;257;p36"/>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pic>
        <p:nvPicPr>
          <p:cNvPr id="258" name="Google Shape;258;p36"/>
          <p:cNvPicPr preferRelativeResize="0"/>
          <p:nvPr/>
        </p:nvPicPr>
        <p:blipFill rotWithShape="1">
          <a:blip r:embed="rId3">
            <a:alphaModFix/>
          </a:blip>
          <a:srcRect b="0" l="15004" r="34915" t="0"/>
          <a:stretch/>
        </p:blipFill>
        <p:spPr>
          <a:xfrm>
            <a:off x="4656500" y="1832200"/>
            <a:ext cx="2051228" cy="2294200"/>
          </a:xfrm>
          <a:prstGeom prst="rect">
            <a:avLst/>
          </a:prstGeom>
          <a:noFill/>
          <a:ln>
            <a:noFill/>
          </a:ln>
        </p:spPr>
      </p:pic>
      <p:pic>
        <p:nvPicPr>
          <p:cNvPr id="259" name="Google Shape;259;p36"/>
          <p:cNvPicPr preferRelativeResize="0"/>
          <p:nvPr/>
        </p:nvPicPr>
        <p:blipFill>
          <a:blip r:embed="rId4">
            <a:alphaModFix/>
          </a:blip>
          <a:stretch>
            <a:fillRect/>
          </a:stretch>
        </p:blipFill>
        <p:spPr>
          <a:xfrm>
            <a:off x="6707725" y="1833901"/>
            <a:ext cx="2051225" cy="22908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7"/>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600"/>
              <a:t>We can add a parameter for the text to allow us to change the included text each time the custom method is used.</a:t>
            </a:r>
            <a:endParaRPr sz="1600"/>
          </a:p>
          <a:p>
            <a:pPr indent="0" lvl="0" marL="0">
              <a:spcBef>
                <a:spcPts val="1600"/>
              </a:spcBef>
              <a:spcAft>
                <a:spcPts val="1600"/>
              </a:spcAft>
              <a:buNone/>
            </a:pPr>
            <a:r>
              <a:rPr lang="en-US" sz="1600"/>
              <a:t>Now each time you use the greeting procedure you will be asked to add text to fulfill the expected argument.</a:t>
            </a:r>
            <a:endParaRPr sz="1600"/>
          </a:p>
        </p:txBody>
      </p:sp>
      <p:sp>
        <p:nvSpPr>
          <p:cNvPr id="266" name="Google Shape;266;p37"/>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Customizable Greeting</a:t>
            </a:r>
            <a:endParaRPr/>
          </a:p>
        </p:txBody>
      </p:sp>
      <p:sp>
        <p:nvSpPr>
          <p:cNvPr id="267" name="Google Shape;267;p37"/>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pic>
        <p:nvPicPr>
          <p:cNvPr id="268" name="Google Shape;268;p37"/>
          <p:cNvPicPr preferRelativeResize="0"/>
          <p:nvPr/>
        </p:nvPicPr>
        <p:blipFill>
          <a:blip r:embed="rId3">
            <a:alphaModFix/>
          </a:blip>
          <a:stretch>
            <a:fillRect/>
          </a:stretch>
        </p:blipFill>
        <p:spPr>
          <a:xfrm>
            <a:off x="912350" y="1605501"/>
            <a:ext cx="2797550" cy="2074560"/>
          </a:xfrm>
          <a:prstGeom prst="rect">
            <a:avLst/>
          </a:prstGeom>
          <a:noFill/>
          <a:ln>
            <a:noFill/>
          </a:ln>
        </p:spPr>
      </p:pic>
      <p:pic>
        <p:nvPicPr>
          <p:cNvPr id="269" name="Google Shape;269;p37"/>
          <p:cNvPicPr preferRelativeResize="0"/>
          <p:nvPr/>
        </p:nvPicPr>
        <p:blipFill>
          <a:blip r:embed="rId4">
            <a:alphaModFix/>
          </a:blip>
          <a:stretch>
            <a:fillRect/>
          </a:stretch>
        </p:blipFill>
        <p:spPr>
          <a:xfrm>
            <a:off x="912350" y="3680075"/>
            <a:ext cx="2797549" cy="1166226"/>
          </a:xfrm>
          <a:prstGeom prst="rect">
            <a:avLst/>
          </a:prstGeom>
          <a:noFill/>
          <a:ln>
            <a:noFill/>
          </a:ln>
        </p:spPr>
      </p:pic>
      <p:cxnSp>
        <p:nvCxnSpPr>
          <p:cNvPr id="270" name="Google Shape;270;p37"/>
          <p:cNvCxnSpPr/>
          <p:nvPr/>
        </p:nvCxnSpPr>
        <p:spPr>
          <a:xfrm flipH="1">
            <a:off x="1773350" y="1912150"/>
            <a:ext cx="1005000" cy="1046100"/>
          </a:xfrm>
          <a:prstGeom prst="straightConnector1">
            <a:avLst/>
          </a:prstGeom>
          <a:noFill/>
          <a:ln cap="flat" cmpd="sng" w="19050">
            <a:solidFill>
              <a:srgbClr val="FF0000"/>
            </a:solidFill>
            <a:prstDash val="solid"/>
            <a:round/>
            <a:headEnd len="med" w="med" type="none"/>
            <a:tailEnd len="med" w="med" type="triangle"/>
          </a:ln>
        </p:spPr>
      </p:cxnSp>
      <p:sp>
        <p:nvSpPr>
          <p:cNvPr id="271" name="Google Shape;271;p37"/>
          <p:cNvSpPr/>
          <p:nvPr/>
        </p:nvSpPr>
        <p:spPr>
          <a:xfrm>
            <a:off x="2067400" y="4616950"/>
            <a:ext cx="874500" cy="15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7"/>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What is a Parameter</a:t>
            </a:r>
            <a:endParaRPr/>
          </a:p>
        </p:txBody>
      </p:sp>
      <p:sp>
        <p:nvSpPr>
          <p:cNvPr id="168" name="Google Shape;168;p27"/>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Using Parameters</a:t>
            </a:r>
            <a:endParaRPr/>
          </a:p>
        </p:txBody>
      </p:sp>
      <p:sp>
        <p:nvSpPr>
          <p:cNvPr id="169" name="Google Shape;169;p27"/>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 parameter is used to pass information to a procedure when the procedure is used (invoked)</a:t>
            </a:r>
            <a:endParaRPr/>
          </a:p>
          <a:p>
            <a:pPr indent="0" lvl="0" marL="0">
              <a:spcBef>
                <a:spcPts val="1600"/>
              </a:spcBef>
              <a:spcAft>
                <a:spcPts val="0"/>
              </a:spcAft>
              <a:buClr>
                <a:schemeClr val="dk1"/>
              </a:buClr>
              <a:buSzPts val="1100"/>
              <a:buFont typeface="Arial"/>
              <a:buNone/>
            </a:pPr>
            <a:r>
              <a:rPr lang="en-US"/>
              <a:t>Most built-in Alice statements use parameters</a:t>
            </a:r>
            <a:endParaRPr/>
          </a:p>
          <a:p>
            <a:pPr indent="-342900" lvl="0" marL="457200">
              <a:spcBef>
                <a:spcPts val="1600"/>
              </a:spcBef>
              <a:spcAft>
                <a:spcPts val="0"/>
              </a:spcAft>
              <a:buSzPts val="1800"/>
              <a:buChar char="-"/>
            </a:pPr>
            <a:r>
              <a:rPr lang="en-US"/>
              <a:t>move parameters are: direction, distance</a:t>
            </a:r>
            <a:endParaRPr/>
          </a:p>
          <a:p>
            <a:pPr indent="-342900" lvl="0" marL="457200" rtl="0">
              <a:spcBef>
                <a:spcPts val="0"/>
              </a:spcBef>
              <a:spcAft>
                <a:spcPts val="0"/>
              </a:spcAft>
              <a:buSzPts val="1800"/>
              <a:buChar char="-"/>
            </a:pPr>
            <a:r>
              <a:rPr lang="en-US"/>
              <a:t>turn parameters are: direction, turn amount </a:t>
            </a:r>
            <a:endParaRPr/>
          </a:p>
          <a:p>
            <a:pPr indent="0" lvl="0" marL="0">
              <a:spcBef>
                <a:spcPts val="1600"/>
              </a:spcBef>
              <a:spcAft>
                <a:spcPts val="0"/>
              </a:spcAft>
              <a:buNone/>
            </a:pPr>
            <a:r>
              <a:rPr lang="en-US"/>
              <a:t>A parameter allows you to pass information between methods including between methods of different classes</a:t>
            </a:r>
            <a:endParaRPr/>
          </a:p>
          <a:p>
            <a:pPr indent="0" lvl="0" mar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0" y="279475"/>
            <a:ext cx="26178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sp>
        <p:nvSpPr>
          <p:cNvPr id="176" name="Google Shape;176;p28"/>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Why Use Parameters</a:t>
            </a:r>
            <a:endParaRPr/>
          </a:p>
        </p:txBody>
      </p:sp>
      <p:sp>
        <p:nvSpPr>
          <p:cNvPr id="177" name="Google Shape;177;p28"/>
          <p:cNvSpPr txBox="1"/>
          <p:nvPr>
            <p:ph idx="1" type="body"/>
          </p:nvPr>
        </p:nvSpPr>
        <p:spPr>
          <a:xfrm>
            <a:off x="311700" y="1397475"/>
            <a:ext cx="8520600" cy="31713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A parameter can be used to broaden the use of custom methods by allowing you to customize the </a:t>
            </a:r>
            <a:r>
              <a:rPr lang="en-US"/>
              <a:t>behavior</a:t>
            </a:r>
            <a:r>
              <a:rPr lang="en-US"/>
              <a:t> when it is used - much like our built in move and turn.</a:t>
            </a:r>
            <a:endParaRPr/>
          </a:p>
          <a:p>
            <a:pPr indent="0" lvl="0" marL="0">
              <a:spcBef>
                <a:spcPts val="1600"/>
              </a:spcBef>
              <a:spcAft>
                <a:spcPts val="0"/>
              </a:spcAft>
              <a:buClr>
                <a:schemeClr val="dk1"/>
              </a:buClr>
              <a:buSzPts val="1100"/>
              <a:buFont typeface="Arial"/>
              <a:buNone/>
            </a:pPr>
            <a:r>
              <a:rPr lang="en-US"/>
              <a:t>A parameter can be used to pass data between methods such as</a:t>
            </a:r>
            <a:endParaRPr/>
          </a:p>
          <a:p>
            <a:pPr indent="-342900" lvl="0" marL="457200" rtl="0">
              <a:spcBef>
                <a:spcPts val="1600"/>
              </a:spcBef>
              <a:spcAft>
                <a:spcPts val="0"/>
              </a:spcAft>
              <a:buSzPts val="1800"/>
              <a:buChar char="-"/>
            </a:pPr>
            <a:r>
              <a:rPr lang="en-US"/>
              <a:t>passing outputs of events into handler methods </a:t>
            </a:r>
            <a:endParaRPr/>
          </a:p>
          <a:p>
            <a:pPr indent="-342900" lvl="0" marL="457200" rtl="0">
              <a:spcBef>
                <a:spcPts val="0"/>
              </a:spcBef>
              <a:spcAft>
                <a:spcPts val="0"/>
              </a:spcAft>
              <a:buSzPts val="1800"/>
              <a:buChar char="-"/>
            </a:pPr>
            <a:r>
              <a:rPr lang="en-US"/>
              <a:t>making methods aware of variables</a:t>
            </a:r>
            <a:endParaRPr/>
          </a:p>
          <a:p>
            <a:pPr indent="0" lvl="0" marL="0">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1600"/>
              </a:spcAft>
              <a:buNone/>
            </a:pPr>
            <a:r>
              <a:rPr lang="en-US" sz="1800"/>
              <a:t>To add a parameter to a method click the add parameter button found at the top of the method tab.</a:t>
            </a:r>
            <a:endParaRPr sz="1800"/>
          </a:p>
        </p:txBody>
      </p:sp>
      <p:sp>
        <p:nvSpPr>
          <p:cNvPr id="184" name="Google Shape;184;p29"/>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sp>
        <p:nvSpPr>
          <p:cNvPr id="185" name="Google Shape;185;p29"/>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Adding </a:t>
            </a:r>
            <a:r>
              <a:rPr lang="en-US"/>
              <a:t>Parameters</a:t>
            </a:r>
            <a:endParaRPr/>
          </a:p>
        </p:txBody>
      </p:sp>
      <p:pic>
        <p:nvPicPr>
          <p:cNvPr descr="slide8.png" id="186" name="Google Shape;186;p29"/>
          <p:cNvPicPr preferRelativeResize="0"/>
          <p:nvPr/>
        </p:nvPicPr>
        <p:blipFill>
          <a:blip r:embed="rId3">
            <a:alphaModFix/>
          </a:blip>
          <a:stretch>
            <a:fillRect/>
          </a:stretch>
        </p:blipFill>
        <p:spPr>
          <a:xfrm>
            <a:off x="4859125" y="1626610"/>
            <a:ext cx="3648599" cy="27742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0"/>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600"/>
              <a:t>Select the type of data that you will pass through the parameter.</a:t>
            </a:r>
            <a:endParaRPr sz="1600"/>
          </a:p>
          <a:p>
            <a:pPr indent="0" lvl="0" marL="0">
              <a:spcBef>
                <a:spcPts val="1600"/>
              </a:spcBef>
              <a:spcAft>
                <a:spcPts val="0"/>
              </a:spcAft>
              <a:buNone/>
            </a:pPr>
            <a:r>
              <a:rPr lang="en-US" sz="1600"/>
              <a:t>The available data types will vary depending on where it is being added.</a:t>
            </a:r>
            <a:endParaRPr sz="1600"/>
          </a:p>
          <a:p>
            <a:pPr indent="0" lvl="0" marL="0">
              <a:spcBef>
                <a:spcPts val="1600"/>
              </a:spcBef>
              <a:spcAft>
                <a:spcPts val="1600"/>
              </a:spcAft>
              <a:buNone/>
            </a:pPr>
            <a:r>
              <a:rPr lang="en-US" sz="1600"/>
              <a:t>When using gallery classes it is important to </a:t>
            </a:r>
            <a:r>
              <a:rPr lang="en-US" sz="1600"/>
              <a:t>choose</a:t>
            </a:r>
            <a:r>
              <a:rPr lang="en-US" sz="1600"/>
              <a:t> the right level of class to insure all of the classes you want to pass will be possible.</a:t>
            </a:r>
            <a:endParaRPr sz="1600"/>
          </a:p>
        </p:txBody>
      </p:sp>
      <p:sp>
        <p:nvSpPr>
          <p:cNvPr id="193" name="Google Shape;193;p30"/>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Parameter</a:t>
            </a:r>
            <a:r>
              <a:rPr lang="en-US"/>
              <a:t> Data Type</a:t>
            </a:r>
            <a:endParaRPr/>
          </a:p>
        </p:txBody>
      </p:sp>
      <p:sp>
        <p:nvSpPr>
          <p:cNvPr id="194" name="Google Shape;194;p30"/>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pic>
        <p:nvPicPr>
          <p:cNvPr descr="slide9.png" id="195" name="Google Shape;195;p30"/>
          <p:cNvPicPr preferRelativeResize="0"/>
          <p:nvPr/>
        </p:nvPicPr>
        <p:blipFill rotWithShape="1">
          <a:blip r:embed="rId3">
            <a:alphaModFix/>
          </a:blip>
          <a:srcRect b="0" l="0" r="0" t="0"/>
          <a:stretch/>
        </p:blipFill>
        <p:spPr>
          <a:xfrm>
            <a:off x="397225" y="1582325"/>
            <a:ext cx="3584200" cy="2764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1"/>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400"/>
              <a:t>Be sure to name your parameter in a way that you will know how the data will be used to modify the custom method such as:</a:t>
            </a:r>
            <a:endParaRPr sz="1400"/>
          </a:p>
          <a:p>
            <a:pPr indent="-317500" lvl="0" marL="457200" rtl="0">
              <a:spcBef>
                <a:spcPts val="1600"/>
              </a:spcBef>
              <a:spcAft>
                <a:spcPts val="0"/>
              </a:spcAft>
              <a:buSzPts val="1400"/>
              <a:buChar char="-"/>
            </a:pPr>
            <a:r>
              <a:rPr lang="en-US" sz="1400"/>
              <a:t>textBubbleText</a:t>
            </a:r>
            <a:endParaRPr sz="1400"/>
          </a:p>
          <a:p>
            <a:pPr indent="-317500" lvl="0" marL="457200" rtl="0">
              <a:spcBef>
                <a:spcPts val="0"/>
              </a:spcBef>
              <a:spcAft>
                <a:spcPts val="0"/>
              </a:spcAft>
              <a:buSzPts val="1400"/>
              <a:buChar char="-"/>
            </a:pPr>
            <a:r>
              <a:rPr lang="en-US" sz="1400"/>
              <a:t>moveToTarget</a:t>
            </a:r>
            <a:endParaRPr sz="1400"/>
          </a:p>
          <a:p>
            <a:pPr indent="0" lvl="0" marL="0" rtl="0">
              <a:spcBef>
                <a:spcPts val="1600"/>
              </a:spcBef>
              <a:spcAft>
                <a:spcPts val="0"/>
              </a:spcAft>
              <a:buNone/>
            </a:pPr>
            <a:r>
              <a:rPr lang="en-US" sz="1400"/>
              <a:t>Examples from built in procedures are:</a:t>
            </a:r>
            <a:endParaRPr sz="1400"/>
          </a:p>
          <a:p>
            <a:pPr indent="-317500" lvl="0" marL="457200" rtl="0">
              <a:spcBef>
                <a:spcPts val="1600"/>
              </a:spcBef>
              <a:spcAft>
                <a:spcPts val="0"/>
              </a:spcAft>
              <a:buSzPts val="1400"/>
              <a:buChar char="-"/>
            </a:pPr>
            <a:r>
              <a:rPr lang="en-US" sz="1400"/>
              <a:t>distance</a:t>
            </a:r>
            <a:endParaRPr sz="1400"/>
          </a:p>
          <a:p>
            <a:pPr indent="-317500" lvl="0" marL="457200" rtl="0">
              <a:spcBef>
                <a:spcPts val="0"/>
              </a:spcBef>
              <a:spcAft>
                <a:spcPts val="0"/>
              </a:spcAft>
              <a:buSzPts val="1400"/>
              <a:buChar char="-"/>
            </a:pPr>
            <a:r>
              <a:rPr lang="en-US" sz="1400"/>
              <a:t>direction</a:t>
            </a:r>
            <a:endParaRPr sz="1400"/>
          </a:p>
          <a:p>
            <a:pPr indent="-317500" lvl="0" marL="457200">
              <a:spcBef>
                <a:spcPts val="0"/>
              </a:spcBef>
              <a:spcAft>
                <a:spcPts val="0"/>
              </a:spcAft>
              <a:buSzPts val="1400"/>
              <a:buChar char="-"/>
            </a:pPr>
            <a:r>
              <a:rPr lang="en-US" sz="1400"/>
              <a:t>target</a:t>
            </a:r>
            <a:endParaRPr sz="1400"/>
          </a:p>
        </p:txBody>
      </p:sp>
      <p:sp>
        <p:nvSpPr>
          <p:cNvPr id="202" name="Google Shape;202;p31"/>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Naming Your Parameter</a:t>
            </a:r>
            <a:endParaRPr/>
          </a:p>
        </p:txBody>
      </p:sp>
      <p:sp>
        <p:nvSpPr>
          <p:cNvPr id="203" name="Google Shape;203;p31"/>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pic>
        <p:nvPicPr>
          <p:cNvPr descr="slide12.png" id="204" name="Google Shape;204;p31"/>
          <p:cNvPicPr preferRelativeResize="0"/>
          <p:nvPr/>
        </p:nvPicPr>
        <p:blipFill rotWithShape="1">
          <a:blip r:embed="rId3">
            <a:alphaModFix/>
          </a:blip>
          <a:srcRect b="0" l="0" r="0" t="0"/>
          <a:stretch/>
        </p:blipFill>
        <p:spPr>
          <a:xfrm>
            <a:off x="4765750" y="1762350"/>
            <a:ext cx="3946876" cy="243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2"/>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600"/>
              <a:t>A parameter declaration consists of:</a:t>
            </a:r>
            <a:endParaRPr sz="1600"/>
          </a:p>
          <a:p>
            <a:pPr indent="0" lvl="0" marL="0">
              <a:spcBef>
                <a:spcPts val="1600"/>
              </a:spcBef>
              <a:spcAft>
                <a:spcPts val="0"/>
              </a:spcAft>
              <a:buClr>
                <a:schemeClr val="dk1"/>
              </a:buClr>
              <a:buSzPts val="1100"/>
              <a:buFont typeface="Arial"/>
              <a:buNone/>
            </a:pPr>
            <a:r>
              <a:rPr lang="en-US" sz="1600"/>
              <a:t>&lt;type&gt; &lt;parameterName&gt;</a:t>
            </a:r>
            <a:endParaRPr sz="1600"/>
          </a:p>
          <a:p>
            <a:pPr indent="0" lvl="0" marL="0">
              <a:spcBef>
                <a:spcPts val="1600"/>
              </a:spcBef>
              <a:spcAft>
                <a:spcPts val="1600"/>
              </a:spcAft>
              <a:buNone/>
            </a:pPr>
            <a:r>
              <a:rPr lang="en-US" sz="1600"/>
              <a:t>example:   &lt;SSphere&gt; &lt; target&gt;</a:t>
            </a:r>
            <a:endParaRPr sz="1600"/>
          </a:p>
        </p:txBody>
      </p:sp>
      <p:sp>
        <p:nvSpPr>
          <p:cNvPr id="211" name="Google Shape;211;p32"/>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Parameter Declaration</a:t>
            </a:r>
            <a:endParaRPr/>
          </a:p>
        </p:txBody>
      </p:sp>
      <p:sp>
        <p:nvSpPr>
          <p:cNvPr id="212" name="Google Shape;212;p32"/>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grpSp>
        <p:nvGrpSpPr>
          <p:cNvPr id="213" name="Google Shape;213;p32"/>
          <p:cNvGrpSpPr/>
          <p:nvPr/>
        </p:nvGrpSpPr>
        <p:grpSpPr>
          <a:xfrm>
            <a:off x="269375" y="2239583"/>
            <a:ext cx="3845100" cy="1376267"/>
            <a:chOff x="0" y="0"/>
            <a:chExt cx="2147483647" cy="2147483647"/>
          </a:xfrm>
        </p:grpSpPr>
        <p:pic>
          <p:nvPicPr>
            <p:cNvPr descr="slide13.png" id="214" name="Google Shape;214;p32"/>
            <p:cNvPicPr preferRelativeResize="0"/>
            <p:nvPr/>
          </p:nvPicPr>
          <p:blipFill rotWithShape="1">
            <a:blip r:embed="rId3">
              <a:alphaModFix/>
            </a:blip>
            <a:srcRect b="0" l="0" r="22922" t="0"/>
            <a:stretch/>
          </p:blipFill>
          <p:spPr>
            <a:xfrm>
              <a:off x="0" y="0"/>
              <a:ext cx="2147483647" cy="2147483647"/>
            </a:xfrm>
            <a:prstGeom prst="rect">
              <a:avLst/>
            </a:prstGeom>
            <a:noFill/>
            <a:ln>
              <a:noFill/>
            </a:ln>
          </p:spPr>
        </p:pic>
        <p:pic>
          <p:nvPicPr>
            <p:cNvPr id="215" name="Google Shape;215;p32"/>
            <p:cNvPicPr preferRelativeResize="0"/>
            <p:nvPr/>
          </p:nvPicPr>
          <p:blipFill rotWithShape="1">
            <a:blip r:embed="rId4">
              <a:alphaModFix/>
            </a:blip>
            <a:srcRect b="0" l="0" r="0" t="0"/>
            <a:stretch/>
          </p:blipFill>
          <p:spPr>
            <a:xfrm>
              <a:off x="115521561" y="1460097897"/>
              <a:ext cx="1324179906" cy="361067729"/>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3"/>
          <p:cNvSpPr txBox="1"/>
          <p:nvPr>
            <p:ph idx="1" type="body"/>
          </p:nvPr>
        </p:nvSpPr>
        <p:spPr>
          <a:xfrm>
            <a:off x="311700" y="1389600"/>
            <a:ext cx="3861000" cy="3179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sz="1400"/>
              <a:t>The declared parameter is then used as a representational placeholder (variable) in the code developed in the method.  Whatever value is given to the parameter when the method is called will replace this variable.</a:t>
            </a:r>
            <a:endParaRPr sz="1400"/>
          </a:p>
          <a:p>
            <a:pPr indent="0" lvl="0" marL="0">
              <a:spcBef>
                <a:spcPts val="1600"/>
              </a:spcBef>
              <a:spcAft>
                <a:spcPts val="0"/>
              </a:spcAft>
              <a:buNone/>
            </a:pPr>
            <a:r>
              <a:rPr lang="en-US" sz="1400"/>
              <a:t>You can access the parameter in drop downs for parameters that match the data type or you can drag the parameter into the program where you would like the argument to be passed.  The data type of the parameter will dictate where you will be able to add the parameter variable.</a:t>
            </a:r>
            <a:endParaRPr sz="1400"/>
          </a:p>
        </p:txBody>
      </p:sp>
      <p:sp>
        <p:nvSpPr>
          <p:cNvPr id="222" name="Google Shape;222;p33"/>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a:t>Using the Parameter</a:t>
            </a:r>
            <a:endParaRPr/>
          </a:p>
        </p:txBody>
      </p:sp>
      <p:sp>
        <p:nvSpPr>
          <p:cNvPr id="223" name="Google Shape;223;p33"/>
          <p:cNvSpPr txBox="1"/>
          <p:nvPr>
            <p:ph type="title"/>
          </p:nvPr>
        </p:nvSpPr>
        <p:spPr>
          <a:xfrm>
            <a:off x="0" y="279475"/>
            <a:ext cx="8667300" cy="2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US"/>
              <a:t>Using Parameters</a:t>
            </a:r>
            <a:endParaRPr/>
          </a:p>
        </p:txBody>
      </p:sp>
      <p:pic>
        <p:nvPicPr>
          <p:cNvPr id="224" name="Google Shape;224;p33"/>
          <p:cNvPicPr preferRelativeResize="0"/>
          <p:nvPr/>
        </p:nvPicPr>
        <p:blipFill rotWithShape="1">
          <a:blip r:embed="rId3">
            <a:alphaModFix/>
          </a:blip>
          <a:srcRect b="0" l="0" r="0" t="0"/>
          <a:stretch/>
        </p:blipFill>
        <p:spPr>
          <a:xfrm>
            <a:off x="4743600" y="2088940"/>
            <a:ext cx="3861000" cy="17807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4"/>
          <p:cNvSpPr txBox="1"/>
          <p:nvPr>
            <p:ph idx="1" type="body"/>
          </p:nvPr>
        </p:nvSpPr>
        <p:spPr>
          <a:xfrm>
            <a:off x="4664225" y="1460950"/>
            <a:ext cx="3845100" cy="3108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US" sz="1600"/>
              <a:t>Once you have added a parameter you will see it is now a required parameter when using the custom method.</a:t>
            </a:r>
            <a:endParaRPr sz="1600"/>
          </a:p>
          <a:p>
            <a:pPr indent="0" lvl="0" marL="0" rtl="0">
              <a:spcBef>
                <a:spcPts val="1600"/>
              </a:spcBef>
              <a:spcAft>
                <a:spcPts val="1600"/>
              </a:spcAft>
              <a:buNone/>
            </a:pPr>
            <a:r>
              <a:rPr lang="en-US" sz="1600"/>
              <a:t>The data given for the parameter will then be passed through the parameter into the custom method and used where it is has been added to your custom method statements.</a:t>
            </a:r>
            <a:endParaRPr sz="1600"/>
          </a:p>
        </p:txBody>
      </p:sp>
      <p:sp>
        <p:nvSpPr>
          <p:cNvPr id="231" name="Google Shape;231;p34"/>
          <p:cNvSpPr txBox="1"/>
          <p:nvPr>
            <p:ph idx="2" type="title"/>
          </p:nvPr>
        </p:nvSpPr>
        <p:spPr>
          <a:xfrm>
            <a:off x="269375" y="680825"/>
            <a:ext cx="8520600" cy="5727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US"/>
              <a:t>Required Argument</a:t>
            </a:r>
            <a:endParaRPr/>
          </a:p>
        </p:txBody>
      </p:sp>
      <p:sp>
        <p:nvSpPr>
          <p:cNvPr id="232" name="Google Shape;232;p34"/>
          <p:cNvSpPr txBox="1"/>
          <p:nvPr>
            <p:ph type="title"/>
          </p:nvPr>
        </p:nvSpPr>
        <p:spPr>
          <a:xfrm>
            <a:off x="0" y="279475"/>
            <a:ext cx="2845200" cy="2574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US"/>
              <a:t>Using Parameters</a:t>
            </a:r>
            <a:endParaRPr/>
          </a:p>
        </p:txBody>
      </p:sp>
      <p:pic>
        <p:nvPicPr>
          <p:cNvPr id="233" name="Google Shape;233;p34"/>
          <p:cNvPicPr preferRelativeResize="0"/>
          <p:nvPr/>
        </p:nvPicPr>
        <p:blipFill>
          <a:blip r:embed="rId3">
            <a:alphaModFix/>
          </a:blip>
          <a:stretch>
            <a:fillRect/>
          </a:stretch>
        </p:blipFill>
        <p:spPr>
          <a:xfrm>
            <a:off x="441725" y="3145100"/>
            <a:ext cx="3614749" cy="1534600"/>
          </a:xfrm>
          <a:prstGeom prst="rect">
            <a:avLst/>
          </a:prstGeom>
          <a:noFill/>
          <a:ln>
            <a:noFill/>
          </a:ln>
        </p:spPr>
      </p:pic>
      <p:pic>
        <p:nvPicPr>
          <p:cNvPr id="234" name="Google Shape;234;p34"/>
          <p:cNvPicPr preferRelativeResize="0"/>
          <p:nvPr/>
        </p:nvPicPr>
        <p:blipFill>
          <a:blip r:embed="rId4">
            <a:alphaModFix/>
          </a:blip>
          <a:stretch>
            <a:fillRect/>
          </a:stretch>
        </p:blipFill>
        <p:spPr>
          <a:xfrm>
            <a:off x="441725" y="1427809"/>
            <a:ext cx="3614750" cy="1749990"/>
          </a:xfrm>
          <a:prstGeom prst="rect">
            <a:avLst/>
          </a:prstGeom>
          <a:noFill/>
          <a:ln>
            <a:noFill/>
          </a:ln>
        </p:spPr>
      </p:pic>
      <p:cxnSp>
        <p:nvCxnSpPr>
          <p:cNvPr id="235" name="Google Shape;235;p34"/>
          <p:cNvCxnSpPr/>
          <p:nvPr/>
        </p:nvCxnSpPr>
        <p:spPr>
          <a:xfrm flipH="1" rot="10800000">
            <a:off x="1544425" y="1781550"/>
            <a:ext cx="1707600" cy="1250100"/>
          </a:xfrm>
          <a:prstGeom prst="straightConnector1">
            <a:avLst/>
          </a:prstGeom>
          <a:noFill/>
          <a:ln cap="flat" cmpd="sng" w="19050">
            <a:solidFill>
              <a:srgbClr val="FF0000"/>
            </a:solidFill>
            <a:prstDash val="solid"/>
            <a:round/>
            <a:headEnd len="med" w="med" type="none"/>
            <a:tailEnd len="med" w="med" type="triangle"/>
          </a:ln>
        </p:spPr>
      </p:cxnSp>
      <p:cxnSp>
        <p:nvCxnSpPr>
          <p:cNvPr id="236" name="Google Shape;236;p34"/>
          <p:cNvCxnSpPr/>
          <p:nvPr/>
        </p:nvCxnSpPr>
        <p:spPr>
          <a:xfrm flipH="1" rot="10800000">
            <a:off x="2140950" y="1789525"/>
            <a:ext cx="1765200" cy="1225800"/>
          </a:xfrm>
          <a:prstGeom prst="straightConnector1">
            <a:avLst/>
          </a:prstGeom>
          <a:noFill/>
          <a:ln cap="flat" cmpd="sng" w="19050">
            <a:solidFill>
              <a:srgbClr val="FF0000"/>
            </a:solidFill>
            <a:prstDash val="solid"/>
            <a:round/>
            <a:headEnd len="med" w="med" type="none"/>
            <a:tailEnd len="med" w="med" type="triangle"/>
          </a:ln>
        </p:spPr>
      </p:cxnSp>
      <p:cxnSp>
        <p:nvCxnSpPr>
          <p:cNvPr id="237" name="Google Shape;237;p34"/>
          <p:cNvCxnSpPr/>
          <p:nvPr/>
        </p:nvCxnSpPr>
        <p:spPr>
          <a:xfrm flipH="1">
            <a:off x="2639450" y="1789575"/>
            <a:ext cx="653700" cy="1519800"/>
          </a:xfrm>
          <a:prstGeom prst="straightConnector1">
            <a:avLst/>
          </a:prstGeom>
          <a:noFill/>
          <a:ln cap="flat" cmpd="sng" w="19050">
            <a:solidFill>
              <a:srgbClr val="FF0000"/>
            </a:solidFill>
            <a:prstDash val="solid"/>
            <a:round/>
            <a:headEnd len="med" w="med" type="none"/>
            <a:tailEnd len="med" w="med" type="triangle"/>
          </a:ln>
        </p:spPr>
      </p:cxnSp>
      <p:cxnSp>
        <p:nvCxnSpPr>
          <p:cNvPr id="238" name="Google Shape;238;p34"/>
          <p:cNvCxnSpPr/>
          <p:nvPr/>
        </p:nvCxnSpPr>
        <p:spPr>
          <a:xfrm flipH="1">
            <a:off x="3701800" y="1805925"/>
            <a:ext cx="212400" cy="1536300"/>
          </a:xfrm>
          <a:prstGeom prst="straightConnector1">
            <a:avLst/>
          </a:prstGeom>
          <a:noFill/>
          <a:ln cap="flat" cmpd="sng" w="19050">
            <a:solidFill>
              <a:srgbClr val="FF0000"/>
            </a:solidFill>
            <a:prstDash val="solid"/>
            <a:round/>
            <a:headEnd len="med" w="med" type="none"/>
            <a:tailEnd len="med" w="med" type="triangle"/>
          </a:ln>
        </p:spPr>
      </p:cxnSp>
      <p:cxnSp>
        <p:nvCxnSpPr>
          <p:cNvPr id="239" name="Google Shape;239;p34"/>
          <p:cNvCxnSpPr/>
          <p:nvPr/>
        </p:nvCxnSpPr>
        <p:spPr>
          <a:xfrm flipH="1">
            <a:off x="1707750" y="3440225"/>
            <a:ext cx="1699800" cy="367500"/>
          </a:xfrm>
          <a:prstGeom prst="straightConnector1">
            <a:avLst/>
          </a:prstGeom>
          <a:noFill/>
          <a:ln cap="flat" cmpd="sng" w="19050">
            <a:solidFill>
              <a:srgbClr val="FF0000"/>
            </a:solidFill>
            <a:prstDash val="solid"/>
            <a:round/>
            <a:headEnd len="med" w="med" type="none"/>
            <a:tailEnd len="med" w="med" type="triangle"/>
          </a:ln>
        </p:spPr>
      </p:cxnSp>
      <p:cxnSp>
        <p:nvCxnSpPr>
          <p:cNvPr id="240" name="Google Shape;240;p34"/>
          <p:cNvCxnSpPr/>
          <p:nvPr/>
        </p:nvCxnSpPr>
        <p:spPr>
          <a:xfrm flipH="1">
            <a:off x="1601925" y="3432075"/>
            <a:ext cx="718800" cy="2451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