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7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Lst>
  <p:sldSz cy="5143500" cx="9144000"/>
  <p:notesSz cx="6881800" cy="9296400"/>
  <p:embeddedFontLst>
    <p:embeddedFont>
      <p:font typeface="Proxima Nova"/>
      <p:regular r:id="rId52"/>
      <p:bold r:id="rId53"/>
      <p:italic r:id="rId54"/>
      <p:boldItalic r:id="rId55"/>
    </p:embeddedFont>
    <p:embeddedFont>
      <p:font typeface="Proxima Nova Semibold"/>
      <p:regular r:id="rId56"/>
      <p:bold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font" Target="fonts/ProximaNova-bold.fntdata"/><Relationship Id="rId52" Type="http://schemas.openxmlformats.org/officeDocument/2006/relationships/font" Target="fonts/ProximaNova-regular.fntdata"/><Relationship Id="rId11" Type="http://schemas.openxmlformats.org/officeDocument/2006/relationships/slide" Target="slides/slide7.xml"/><Relationship Id="rId55" Type="http://schemas.openxmlformats.org/officeDocument/2006/relationships/font" Target="fonts/ProximaNova-boldItalic.fntdata"/><Relationship Id="rId10" Type="http://schemas.openxmlformats.org/officeDocument/2006/relationships/slide" Target="slides/slide6.xml"/><Relationship Id="rId54" Type="http://schemas.openxmlformats.org/officeDocument/2006/relationships/font" Target="fonts/ProximaNova-italic.fntdata"/><Relationship Id="rId13" Type="http://schemas.openxmlformats.org/officeDocument/2006/relationships/slide" Target="slides/slide9.xml"/><Relationship Id="rId57" Type="http://schemas.openxmlformats.org/officeDocument/2006/relationships/font" Target="fonts/ProximaNovaSemibold-bold.fntdata"/><Relationship Id="rId12" Type="http://schemas.openxmlformats.org/officeDocument/2006/relationships/slide" Target="slides/slide8.xml"/><Relationship Id="rId56" Type="http://schemas.openxmlformats.org/officeDocument/2006/relationships/font" Target="fonts/ProximaNovaSemibold-regular.fntdata"/><Relationship Id="rId15" Type="http://schemas.openxmlformats.org/officeDocument/2006/relationships/slide" Target="slides/slide11.xml"/><Relationship Id="rId14" Type="http://schemas.openxmlformats.org/officeDocument/2006/relationships/slide" Target="slides/slide10.xml"/><Relationship Id="rId58" Type="http://schemas.openxmlformats.org/officeDocument/2006/relationships/font" Target="fonts/ProximaNovaSemibold-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82589" cy="465357"/>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10428" lvl="1" marL="302529"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8157" lvl="2" marL="60505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5888" lvl="3" marL="90758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3617" lvl="4" marL="121011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1346" lvl="5" marL="151264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11775" lvl="6" marL="181517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9505" lvl="7" marL="211770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7234" lvl="8" marL="242023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98050" y="0"/>
            <a:ext cx="2982589" cy="465357"/>
          </a:xfrm>
          <a:prstGeom prst="rect">
            <a:avLst/>
          </a:prstGeom>
          <a:noFill/>
          <a:ln>
            <a:noFill/>
          </a:ln>
        </p:spPr>
        <p:txBody>
          <a:bodyPr anchorCtr="0" anchor="t" bIns="91425" lIns="91425" spcFirstLastPara="1" rIns="91425" wrap="square" tIns="91425">
            <a:noAutofit/>
          </a:bodyPr>
          <a:lstStyle>
            <a:lvl1pPr indent="0" lvl="0" mar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10428" lvl="1" marL="302529"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8157" lvl="2" marL="60505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5888" lvl="3" marL="90758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3617" lvl="4" marL="121011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1346" lvl="5" marL="151264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11775" lvl="6" marL="181517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9505" lvl="7" marL="211770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7234" lvl="8" marL="242023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341313" y="696913"/>
            <a:ext cx="6199187" cy="348773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6" name="Google Shape;6;n"/>
          <p:cNvSpPr txBox="1"/>
          <p:nvPr>
            <p:ph idx="1" type="body"/>
          </p:nvPr>
        </p:nvSpPr>
        <p:spPr>
          <a:xfrm>
            <a:off x="688652" y="4415522"/>
            <a:ext cx="5504510" cy="4183915"/>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40"/>
              </a:spcBef>
              <a:spcAft>
                <a:spcPts val="0"/>
              </a:spcAft>
              <a:buSzPts val="1400"/>
              <a:buNone/>
              <a:defRPr b="0" i="0" sz="8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SzPts val="1400"/>
              <a:buNone/>
              <a:defRPr b="0" i="0" sz="8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SzPts val="1400"/>
              <a:buNone/>
              <a:defRPr b="0" i="0" sz="800" u="none" cap="none" strike="noStrike">
                <a:solidFill>
                  <a:schemeClr val="dk1"/>
                </a:solidFill>
                <a:latin typeface="Arial"/>
                <a:ea typeface="Arial"/>
                <a:cs typeface="Arial"/>
                <a:sym typeface="Arial"/>
              </a:defRPr>
            </a:lvl3pPr>
            <a:lvl4pPr indent="-228600" lvl="3" marL="1828800" marR="0" rtl="0" algn="l">
              <a:spcBef>
                <a:spcPts val="240"/>
              </a:spcBef>
              <a:spcAft>
                <a:spcPts val="0"/>
              </a:spcAft>
              <a:buSzPts val="1400"/>
              <a:buNone/>
              <a:defRPr b="0" i="0" sz="800" u="none" cap="none" strike="noStrike">
                <a:solidFill>
                  <a:schemeClr val="dk1"/>
                </a:solidFill>
                <a:latin typeface="Arial"/>
                <a:ea typeface="Arial"/>
                <a:cs typeface="Arial"/>
                <a:sym typeface="Arial"/>
              </a:defRPr>
            </a:lvl4pPr>
            <a:lvl5pPr indent="-228600" lvl="4" marL="2286000" marR="0" rtl="0" algn="l">
              <a:spcBef>
                <a:spcPts val="240"/>
              </a:spcBef>
              <a:spcAft>
                <a:spcPts val="0"/>
              </a:spcAft>
              <a:buSzPts val="1400"/>
              <a:buNone/>
              <a:defRPr b="0" i="0" sz="8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8900"/>
            <a:ext cx="2982589" cy="465355"/>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10428" lvl="1" marL="302529"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8157" lvl="2" marL="60505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5888" lvl="3" marL="90758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3617" lvl="4" marL="121011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1346" lvl="5" marL="151264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11775" lvl="6" marL="181517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9505" lvl="7" marL="211770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7234" lvl="8" marL="242023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98050" y="8828900"/>
            <a:ext cx="2982589" cy="465355"/>
          </a:xfrm>
          <a:prstGeom prst="rect">
            <a:avLst/>
          </a:prstGeom>
          <a:noFill/>
          <a:ln>
            <a:noFill/>
          </a:ln>
        </p:spPr>
        <p:txBody>
          <a:bodyPr anchorCtr="0" anchor="b" bIns="46400" lIns="92800" spcFirstLastPara="1" rIns="92800" wrap="square" tIns="464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4141d640ec_0_151: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4141d640ec_0_151: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900">
                <a:solidFill>
                  <a:srgbClr val="000000"/>
                </a:solidFill>
                <a:latin typeface="Proxima Nova"/>
                <a:ea typeface="Proxima Nova"/>
                <a:cs typeface="Proxima Nova"/>
                <a:sym typeface="Proxima Nova"/>
              </a:rPr>
              <a:t>https://www.alice.org/resources/lessons/programming-in-alice/</a:t>
            </a:r>
            <a:endParaRPr sz="900">
              <a:solidFill>
                <a:srgbClr val="000000"/>
              </a:solidFill>
              <a:latin typeface="Proxima Nova"/>
              <a:ea typeface="Proxima Nova"/>
              <a:cs typeface="Proxima Nova"/>
              <a:sym typeface="Proxima Nova"/>
            </a:endParaRPr>
          </a:p>
          <a:p>
            <a:pPr indent="0" lvl="0" marL="0" rtl="0" algn="l">
              <a:spcBef>
                <a:spcPts val="240"/>
              </a:spcBef>
              <a:spcAft>
                <a:spcPts val="0"/>
              </a:spcAft>
              <a:buNone/>
            </a:pPr>
            <a:r>
              <a:t/>
            </a:r>
            <a:endParaRPr/>
          </a:p>
        </p:txBody>
      </p:sp>
      <p:sp>
        <p:nvSpPr>
          <p:cNvPr id="166" name="Google Shape;166;g4141d640ec_0_151: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4141d640ec_1_76: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4141d640ec_1_76: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237" name="Google Shape;237;g4141d640ec_1_76: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4141d640ec_1_86: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4141d640ec_1_86: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246" name="Google Shape;246;g4141d640ec_1_86: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4141d640ec_1_96: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4141d640ec_1_96: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255" name="Google Shape;255;g4141d640ec_1_96: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4141d640ec_1_106: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4141d640ec_1_106: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264" name="Google Shape;264;g4141d640ec_1_106: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4141d640ec_1_118: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4141d640ec_1_118: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275" name="Google Shape;275;g4141d640ec_1_118: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4b1469b824_0_162:notes"/>
          <p:cNvSpPr/>
          <p:nvPr>
            <p:ph idx="2" type="sldImg"/>
          </p:nvPr>
        </p:nvSpPr>
        <p:spPr>
          <a:xfrm>
            <a:off x="382623" y="697230"/>
            <a:ext cx="6117300" cy="34863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4b1469b824_0_162:notes"/>
          <p:cNvSpPr txBox="1"/>
          <p:nvPr>
            <p:ph idx="1" type="body"/>
          </p:nvPr>
        </p:nvSpPr>
        <p:spPr>
          <a:xfrm>
            <a:off x="688180" y="4415790"/>
            <a:ext cx="5505300" cy="4183500"/>
          </a:xfrm>
          <a:prstGeom prst="rect">
            <a:avLst/>
          </a:prstGeom>
          <a:noFill/>
          <a:ln>
            <a:noFill/>
          </a:ln>
        </p:spPr>
        <p:txBody>
          <a:bodyPr anchorCtr="0" anchor="ctr" bIns="92150" lIns="92150" spcFirstLastPara="1" rIns="92150" wrap="square" tIns="92150">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4141d640ec_1_138: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4141d640ec_1_138: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292" name="Google Shape;292;g4141d640ec_1_138: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4141d640ec_1_148: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4141d640ec_1_148: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301" name="Google Shape;301;g4141d640ec_1_148: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g4141d640ec_1_159: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4141d640ec_1_159: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311" name="Google Shape;311;g4141d640ec_1_159: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4141d640ec_1_169: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4141d640ec_1_169: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320" name="Google Shape;320;g4141d640ec_1_169: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4b1469b824_0_5:notes"/>
          <p:cNvSpPr/>
          <p:nvPr>
            <p:ph idx="2" type="sldImg"/>
          </p:nvPr>
        </p:nvSpPr>
        <p:spPr>
          <a:xfrm>
            <a:off x="382623" y="697230"/>
            <a:ext cx="6117300" cy="34863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4b1469b824_0_5:notes"/>
          <p:cNvSpPr txBox="1"/>
          <p:nvPr>
            <p:ph idx="1" type="body"/>
          </p:nvPr>
        </p:nvSpPr>
        <p:spPr>
          <a:xfrm>
            <a:off x="688180" y="4415790"/>
            <a:ext cx="5505300" cy="4183500"/>
          </a:xfrm>
          <a:prstGeom prst="rect">
            <a:avLst/>
          </a:prstGeom>
          <a:noFill/>
          <a:ln>
            <a:noFill/>
          </a:ln>
        </p:spPr>
        <p:txBody>
          <a:bodyPr anchorCtr="0" anchor="ctr" bIns="92150" lIns="92150" spcFirstLastPara="1" rIns="92150" wrap="square" tIns="92150">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4b1469b824_0_167:notes"/>
          <p:cNvSpPr/>
          <p:nvPr>
            <p:ph idx="2" type="sldImg"/>
          </p:nvPr>
        </p:nvSpPr>
        <p:spPr>
          <a:xfrm>
            <a:off x="382623" y="697230"/>
            <a:ext cx="6117300" cy="34863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4b1469b824_0_167:notes"/>
          <p:cNvSpPr txBox="1"/>
          <p:nvPr>
            <p:ph idx="1" type="body"/>
          </p:nvPr>
        </p:nvSpPr>
        <p:spPr>
          <a:xfrm>
            <a:off x="688180" y="4415790"/>
            <a:ext cx="5505300" cy="4183500"/>
          </a:xfrm>
          <a:prstGeom prst="rect">
            <a:avLst/>
          </a:prstGeom>
          <a:noFill/>
          <a:ln>
            <a:noFill/>
          </a:ln>
        </p:spPr>
        <p:txBody>
          <a:bodyPr anchorCtr="0" anchor="ctr" bIns="92150" lIns="92150" spcFirstLastPara="1" rIns="92150" wrap="square" tIns="92150">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4141d640ec_1_187: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4141d640ec_1_187: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335" name="Google Shape;335;g4141d640ec_1_187: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g4141d640ec_1_197: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4141d640ec_1_197: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344" name="Google Shape;344;g4141d640ec_1_197: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4141d640ec_1_207: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4141d640ec_1_207: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353" name="Google Shape;353;g4141d640ec_1_207: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Google Shape;360;g4b1469b824_0_172:notes"/>
          <p:cNvSpPr/>
          <p:nvPr>
            <p:ph idx="2" type="sldImg"/>
          </p:nvPr>
        </p:nvSpPr>
        <p:spPr>
          <a:xfrm>
            <a:off x="382623" y="697230"/>
            <a:ext cx="6117300" cy="34863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4b1469b824_0_172:notes"/>
          <p:cNvSpPr txBox="1"/>
          <p:nvPr>
            <p:ph idx="1" type="body"/>
          </p:nvPr>
        </p:nvSpPr>
        <p:spPr>
          <a:xfrm>
            <a:off x="688180" y="4415790"/>
            <a:ext cx="5505300" cy="4183500"/>
          </a:xfrm>
          <a:prstGeom prst="rect">
            <a:avLst/>
          </a:prstGeom>
          <a:noFill/>
          <a:ln>
            <a:noFill/>
          </a:ln>
        </p:spPr>
        <p:txBody>
          <a:bodyPr anchorCtr="0" anchor="ctr" bIns="92150" lIns="92150" spcFirstLastPara="1" rIns="92150" wrap="square" tIns="92150">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4141d640ec_1_225: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4141d640ec_1_225: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368" name="Google Shape;368;g4141d640ec_1_225: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4141d640ec_1_235: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4141d640ec_1_235: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377" name="Google Shape;377;g4141d640ec_1_235: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g4b1469b824_0_177:notes"/>
          <p:cNvSpPr/>
          <p:nvPr>
            <p:ph idx="2" type="sldImg"/>
          </p:nvPr>
        </p:nvSpPr>
        <p:spPr>
          <a:xfrm>
            <a:off x="382623" y="697230"/>
            <a:ext cx="6117300" cy="34863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4b1469b824_0_177:notes"/>
          <p:cNvSpPr txBox="1"/>
          <p:nvPr>
            <p:ph idx="1" type="body"/>
          </p:nvPr>
        </p:nvSpPr>
        <p:spPr>
          <a:xfrm>
            <a:off x="688180" y="4415790"/>
            <a:ext cx="5505300" cy="4183500"/>
          </a:xfrm>
          <a:prstGeom prst="rect">
            <a:avLst/>
          </a:prstGeom>
          <a:noFill/>
          <a:ln>
            <a:noFill/>
          </a:ln>
        </p:spPr>
        <p:txBody>
          <a:bodyPr anchorCtr="0" anchor="ctr" bIns="92150" lIns="92150" spcFirstLastPara="1" rIns="92150" wrap="square" tIns="92150">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4141d640ec_1_253: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4141d640ec_1_253: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392" name="Google Shape;392;g4141d640ec_1_253: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Google Shape;399;g4141d640ec_1_263: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4141d640ec_1_263: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401" name="Google Shape;401;g4141d640ec_1_263: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4141d640ec_1_6: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4141d640ec_1_6: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178" name="Google Shape;178;g4141d640ec_1_6: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g4b1469b824_0_182:notes"/>
          <p:cNvSpPr/>
          <p:nvPr>
            <p:ph idx="2" type="sldImg"/>
          </p:nvPr>
        </p:nvSpPr>
        <p:spPr>
          <a:xfrm>
            <a:off x="382623" y="697230"/>
            <a:ext cx="6117300" cy="34863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4b1469b824_0_182:notes"/>
          <p:cNvSpPr txBox="1"/>
          <p:nvPr>
            <p:ph idx="1" type="body"/>
          </p:nvPr>
        </p:nvSpPr>
        <p:spPr>
          <a:xfrm>
            <a:off x="688180" y="4415790"/>
            <a:ext cx="5505300" cy="4183500"/>
          </a:xfrm>
          <a:prstGeom prst="rect">
            <a:avLst/>
          </a:prstGeom>
          <a:noFill/>
          <a:ln>
            <a:noFill/>
          </a:ln>
        </p:spPr>
        <p:txBody>
          <a:bodyPr anchorCtr="0" anchor="ctr" bIns="92150" lIns="92150" spcFirstLastPara="1" rIns="92150" wrap="square" tIns="92150">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Google Shape;415;g4141d640ec_1_283: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4141d640ec_1_283: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417" name="Google Shape;417;g4141d640ec_1_283: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Google Shape;425;g4141d640ec_1_295: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4141d640ec_1_295: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427" name="Google Shape;427;g4141d640ec_1_295: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Google Shape;434;g4141d640ec_1_305: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4141d640ec_1_305: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436" name="Google Shape;436;g4141d640ec_1_305: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g4b1469b824_0_187:notes"/>
          <p:cNvSpPr/>
          <p:nvPr>
            <p:ph idx="2" type="sldImg"/>
          </p:nvPr>
        </p:nvSpPr>
        <p:spPr>
          <a:xfrm>
            <a:off x="382623" y="697230"/>
            <a:ext cx="6117300" cy="34863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4b1469b824_0_187:notes"/>
          <p:cNvSpPr txBox="1"/>
          <p:nvPr>
            <p:ph idx="1" type="body"/>
          </p:nvPr>
        </p:nvSpPr>
        <p:spPr>
          <a:xfrm>
            <a:off x="688180" y="4415790"/>
            <a:ext cx="5505300" cy="4183500"/>
          </a:xfrm>
          <a:prstGeom prst="rect">
            <a:avLst/>
          </a:prstGeom>
          <a:noFill/>
          <a:ln>
            <a:noFill/>
          </a:ln>
        </p:spPr>
        <p:txBody>
          <a:bodyPr anchorCtr="0" anchor="ctr" bIns="92150" lIns="92150" spcFirstLastPara="1" rIns="92150" wrap="square" tIns="92150">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g4141d640ec_1_321: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4141d640ec_1_321: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451" name="Google Shape;451;g4141d640ec_1_321: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Google Shape;461;g4141d640ec_1_335: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4141d640ec_1_335: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463" name="Google Shape;463;g4141d640ec_1_335: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Google Shape;470;g4141d640ec_1_355: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4141d640ec_1_355: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472" name="Google Shape;472;g4141d640ec_1_355: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8" name="Shape 478"/>
        <p:cNvGrpSpPr/>
        <p:nvPr/>
      </p:nvGrpSpPr>
      <p:grpSpPr>
        <a:xfrm>
          <a:off x="0" y="0"/>
          <a:ext cx="0" cy="0"/>
          <a:chOff x="0" y="0"/>
          <a:chExt cx="0" cy="0"/>
        </a:xfrm>
      </p:grpSpPr>
      <p:sp>
        <p:nvSpPr>
          <p:cNvPr id="479" name="Google Shape;479;g4141d640ec_1_364: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4141d640ec_1_364: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481" name="Google Shape;481;g4141d640ec_1_364: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g4141d640ec_1_375: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4141d640ec_1_375: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491" name="Google Shape;491;g4141d640ec_1_375: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4141d640ec_1_14: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4141d640ec_1_14: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186" name="Google Shape;186;g4141d640ec_1_14: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8" name="Shape 498"/>
        <p:cNvGrpSpPr/>
        <p:nvPr/>
      </p:nvGrpSpPr>
      <p:grpSpPr>
        <a:xfrm>
          <a:off x="0" y="0"/>
          <a:ext cx="0" cy="0"/>
          <a:chOff x="0" y="0"/>
          <a:chExt cx="0" cy="0"/>
        </a:xfrm>
      </p:grpSpPr>
      <p:sp>
        <p:nvSpPr>
          <p:cNvPr id="499" name="Google Shape;499;g4141d640ec_1_386: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4141d640ec_1_386: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501" name="Google Shape;501;g4141d640ec_1_386: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Google Shape;509;g4b1469b824_0_192:notes"/>
          <p:cNvSpPr/>
          <p:nvPr>
            <p:ph idx="2" type="sldImg"/>
          </p:nvPr>
        </p:nvSpPr>
        <p:spPr>
          <a:xfrm>
            <a:off x="382623" y="697230"/>
            <a:ext cx="6117300" cy="34863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4b1469b824_0_192:notes"/>
          <p:cNvSpPr txBox="1"/>
          <p:nvPr>
            <p:ph idx="1" type="body"/>
          </p:nvPr>
        </p:nvSpPr>
        <p:spPr>
          <a:xfrm>
            <a:off x="688180" y="4415790"/>
            <a:ext cx="5505300" cy="4183500"/>
          </a:xfrm>
          <a:prstGeom prst="rect">
            <a:avLst/>
          </a:prstGeom>
          <a:noFill/>
          <a:ln>
            <a:noFill/>
          </a:ln>
        </p:spPr>
        <p:txBody>
          <a:bodyPr anchorCtr="0" anchor="ctr" bIns="92150" lIns="92150" spcFirstLastPara="1" rIns="92150" wrap="square" tIns="92150">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4" name="Shape 514"/>
        <p:cNvGrpSpPr/>
        <p:nvPr/>
      </p:nvGrpSpPr>
      <p:grpSpPr>
        <a:xfrm>
          <a:off x="0" y="0"/>
          <a:ext cx="0" cy="0"/>
          <a:chOff x="0" y="0"/>
          <a:chExt cx="0" cy="0"/>
        </a:xfrm>
      </p:grpSpPr>
      <p:sp>
        <p:nvSpPr>
          <p:cNvPr id="515" name="Google Shape;515;g4141d640ec_1_405: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4141d640ec_1_405: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517" name="Google Shape;517;g4141d640ec_1_405: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8" name="Shape 528"/>
        <p:cNvGrpSpPr/>
        <p:nvPr/>
      </p:nvGrpSpPr>
      <p:grpSpPr>
        <a:xfrm>
          <a:off x="0" y="0"/>
          <a:ext cx="0" cy="0"/>
          <a:chOff x="0" y="0"/>
          <a:chExt cx="0" cy="0"/>
        </a:xfrm>
      </p:grpSpPr>
      <p:sp>
        <p:nvSpPr>
          <p:cNvPr id="529" name="Google Shape;529;g4141d640ec_1_420: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4141d640ec_1_420: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531" name="Google Shape;531;g4141d640ec_1_420: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2" name="Shape 542"/>
        <p:cNvGrpSpPr/>
        <p:nvPr/>
      </p:nvGrpSpPr>
      <p:grpSpPr>
        <a:xfrm>
          <a:off x="0" y="0"/>
          <a:ext cx="0" cy="0"/>
          <a:chOff x="0" y="0"/>
          <a:chExt cx="0" cy="0"/>
        </a:xfrm>
      </p:grpSpPr>
      <p:sp>
        <p:nvSpPr>
          <p:cNvPr id="543" name="Google Shape;543;g4141d640ec_1_436: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4141d640ec_1_436: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545" name="Google Shape;545;g4141d640ec_1_436: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1" name="Shape 551"/>
        <p:cNvGrpSpPr/>
        <p:nvPr/>
      </p:nvGrpSpPr>
      <p:grpSpPr>
        <a:xfrm>
          <a:off x="0" y="0"/>
          <a:ext cx="0" cy="0"/>
          <a:chOff x="0" y="0"/>
          <a:chExt cx="0" cy="0"/>
        </a:xfrm>
      </p:grpSpPr>
      <p:sp>
        <p:nvSpPr>
          <p:cNvPr id="552" name="Google Shape;552;g581a269297_2_153:notes"/>
          <p:cNvSpPr/>
          <p:nvPr>
            <p:ph idx="2" type="sldImg"/>
          </p:nvPr>
        </p:nvSpPr>
        <p:spPr>
          <a:xfrm>
            <a:off x="382322" y="697230"/>
            <a:ext cx="6117156" cy="3486150"/>
          </a:xfrm>
          <a:custGeom>
            <a:rect b="b" l="l" r="r" t="t"/>
            <a:pathLst>
              <a:path extrusionOk="0" h="120000" w="120000">
                <a:moveTo>
                  <a:pt x="0" y="0"/>
                </a:moveTo>
                <a:lnTo>
                  <a:pt x="120000" y="0"/>
                </a:lnTo>
                <a:lnTo>
                  <a:pt x="120000" y="120000"/>
                </a:lnTo>
                <a:lnTo>
                  <a:pt x="0" y="120000"/>
                </a:lnTo>
                <a:close/>
              </a:path>
            </a:pathLst>
          </a:custGeom>
        </p:spPr>
      </p:sp>
      <p:sp>
        <p:nvSpPr>
          <p:cNvPr id="553" name="Google Shape;553;g581a269297_2_153:notes"/>
          <p:cNvSpPr txBox="1"/>
          <p:nvPr>
            <p:ph idx="1" type="body"/>
          </p:nvPr>
        </p:nvSpPr>
        <p:spPr>
          <a:xfrm>
            <a:off x="688180" y="4415790"/>
            <a:ext cx="5505440" cy="4183380"/>
          </a:xfrm>
          <a:prstGeom prst="rect">
            <a:avLst/>
          </a:prstGeom>
          <a:noFill/>
          <a:ln>
            <a:noFill/>
          </a:ln>
        </p:spPr>
        <p:txBody>
          <a:bodyPr anchorCtr="0" anchor="ctr" bIns="92150" lIns="92150" spcFirstLastPara="1" rIns="92150" wrap="square" tIns="92150">
            <a:noAutofit/>
          </a:bodyPr>
          <a:lstStyle/>
          <a:p>
            <a:pPr indent="0" lvl="0" marL="0" rtl="0" algn="l">
              <a:spcBef>
                <a:spcPts val="0"/>
              </a:spcBef>
              <a:spcAft>
                <a:spcPts val="0"/>
              </a:spcAft>
              <a:buNone/>
            </a:pPr>
            <a:r>
              <a:t/>
            </a:r>
            <a:endParaRPr sz="1400"/>
          </a:p>
        </p:txBody>
      </p:sp>
      <p:sp>
        <p:nvSpPr>
          <p:cNvPr id="554" name="Google Shape;554;g581a269297_2_153:notes"/>
          <p:cNvSpPr txBox="1"/>
          <p:nvPr>
            <p:ph idx="12" type="sldNum"/>
          </p:nvPr>
        </p:nvSpPr>
        <p:spPr>
          <a:xfrm>
            <a:off x="3898094" y="8829967"/>
            <a:ext cx="2982113" cy="464820"/>
          </a:xfrm>
          <a:prstGeom prst="rect">
            <a:avLst/>
          </a:prstGeom>
        </p:spPr>
        <p:txBody>
          <a:bodyPr anchorCtr="0" anchor="b" bIns="92150" lIns="92150" spcFirstLastPara="1" rIns="92150" wrap="square" tIns="92150">
            <a:noAutofit/>
          </a:bodyPr>
          <a:lstStyle/>
          <a:p>
            <a:pPr indent="0" lvl="0" marL="0" rtl="0" algn="r">
              <a:spcBef>
                <a:spcPts val="0"/>
              </a:spcBef>
              <a:spcAft>
                <a:spcPts val="0"/>
              </a:spcAft>
              <a:buClr>
                <a:srgbClr val="000000"/>
              </a:buClr>
              <a:buFont typeface="Arial"/>
              <a:buNone/>
            </a:pPr>
            <a:fld id="{00000000-1234-1234-1234-123412341234}" type="slidenum">
              <a:rPr lang="en-US" sz="1400"/>
              <a:t>‹#›</a:t>
            </a:fld>
            <a:endParaRPr sz="14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g4141d640ec_1_446: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4141d640ec_1_446: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564" name="Google Shape;564;g4141d640ec_1_446: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9" name="Shape 569"/>
        <p:cNvGrpSpPr/>
        <p:nvPr/>
      </p:nvGrpSpPr>
      <p:grpSpPr>
        <a:xfrm>
          <a:off x="0" y="0"/>
          <a:ext cx="0" cy="0"/>
          <a:chOff x="0" y="0"/>
          <a:chExt cx="0" cy="0"/>
        </a:xfrm>
      </p:grpSpPr>
      <p:sp>
        <p:nvSpPr>
          <p:cNvPr id="570" name="Google Shape;570;g4141d640ec_1_456: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4141d640ec_1_456: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572" name="Google Shape;572;g4141d640ec_1_456: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4b1469b824_0_152:notes"/>
          <p:cNvSpPr/>
          <p:nvPr>
            <p:ph idx="2" type="sldImg"/>
          </p:nvPr>
        </p:nvSpPr>
        <p:spPr>
          <a:xfrm>
            <a:off x="382623" y="697230"/>
            <a:ext cx="6117300" cy="34863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4b1469b824_0_152:notes"/>
          <p:cNvSpPr txBox="1"/>
          <p:nvPr>
            <p:ph idx="1" type="body"/>
          </p:nvPr>
        </p:nvSpPr>
        <p:spPr>
          <a:xfrm>
            <a:off x="688180" y="4415790"/>
            <a:ext cx="5505300" cy="4183500"/>
          </a:xfrm>
          <a:prstGeom prst="rect">
            <a:avLst/>
          </a:prstGeom>
          <a:noFill/>
          <a:ln>
            <a:noFill/>
          </a:ln>
        </p:spPr>
        <p:txBody>
          <a:bodyPr anchorCtr="0" anchor="ctr" bIns="92150" lIns="92150" spcFirstLastPara="1" rIns="92150" wrap="square" tIns="92150">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4141d640ec_1_29: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4141d640ec_1_29: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200" name="Google Shape;200;g4141d640ec_1_29: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4141d640ec_1_44: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4141d640ec_1_44: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211" name="Google Shape;211;g4141d640ec_1_44: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4b1469b824_0_157:notes"/>
          <p:cNvSpPr/>
          <p:nvPr>
            <p:ph idx="2" type="sldImg"/>
          </p:nvPr>
        </p:nvSpPr>
        <p:spPr>
          <a:xfrm>
            <a:off x="382623" y="697230"/>
            <a:ext cx="6117300" cy="34863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4b1469b824_0_157:notes"/>
          <p:cNvSpPr txBox="1"/>
          <p:nvPr>
            <p:ph idx="1" type="body"/>
          </p:nvPr>
        </p:nvSpPr>
        <p:spPr>
          <a:xfrm>
            <a:off x="688180" y="4415790"/>
            <a:ext cx="5505300" cy="4183500"/>
          </a:xfrm>
          <a:prstGeom prst="rect">
            <a:avLst/>
          </a:prstGeom>
          <a:noFill/>
          <a:ln>
            <a:noFill/>
          </a:ln>
        </p:spPr>
        <p:txBody>
          <a:bodyPr anchorCtr="0" anchor="ctr" bIns="92150" lIns="92150" spcFirstLastPara="1" rIns="92150" wrap="square" tIns="92150">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4141d640ec_1_65: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4141d640ec_1_65: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lgn="l">
              <a:spcBef>
                <a:spcPts val="240"/>
              </a:spcBef>
              <a:spcAft>
                <a:spcPts val="0"/>
              </a:spcAft>
              <a:buNone/>
            </a:pPr>
            <a:r>
              <a:t/>
            </a:r>
            <a:endParaRPr/>
          </a:p>
        </p:txBody>
      </p:sp>
      <p:sp>
        <p:nvSpPr>
          <p:cNvPr id="228" name="Google Shape;228;g4141d640ec_1_65: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7.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6.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6.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7.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6.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2"/>
          <p:cNvSpPr txBox="1"/>
          <p:nvPr>
            <p:ph type="ctrTitle"/>
          </p:nvPr>
        </p:nvSpPr>
        <p:spPr>
          <a:xfrm>
            <a:off x="2163061" y="2605438"/>
            <a:ext cx="4807500" cy="524100"/>
          </a:xfrm>
          <a:prstGeom prst="rect">
            <a:avLst/>
          </a:prstGeom>
          <a:solidFill>
            <a:srgbClr val="FFFFFF">
              <a:alpha val="8540"/>
            </a:srgbClr>
          </a:solidFill>
        </p:spPr>
        <p:txBody>
          <a:bodyPr anchorCtr="0" anchor="b" bIns="91425" lIns="91425" spcFirstLastPara="1" rIns="91425" wrap="square" tIns="91425">
            <a:noAutofit/>
          </a:bodyPr>
          <a:lstStyle>
            <a:lvl1pPr lvl="0" rtl="0" algn="ctr">
              <a:spcBef>
                <a:spcPts val="0"/>
              </a:spcBef>
              <a:spcAft>
                <a:spcPts val="0"/>
              </a:spcAft>
              <a:buClr>
                <a:schemeClr val="lt1"/>
              </a:buClr>
              <a:buSzPts val="2600"/>
              <a:buFont typeface="Proxima Nova"/>
              <a:buNone/>
              <a:defRPr b="1" sz="2600">
                <a:solidFill>
                  <a:schemeClr val="lt1"/>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5" name="Google Shape;15;p2"/>
          <p:cNvSpPr txBox="1"/>
          <p:nvPr>
            <p:ph idx="1" type="subTitle"/>
          </p:nvPr>
        </p:nvSpPr>
        <p:spPr>
          <a:xfrm>
            <a:off x="2168350" y="3124250"/>
            <a:ext cx="4807500" cy="248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900"/>
              <a:buFont typeface="Proxima Nova"/>
              <a:buNone/>
              <a:defRPr sz="900">
                <a:solidFill>
                  <a:schemeClr val="lt1"/>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 name="Google Shape;16;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 KO_5.png" id="17" name="Google Shape;17;p2"/>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op column">
  <p:cSld name="TITLE_AND_TWO_COLUMNS_1">
    <p:spTree>
      <p:nvGrpSpPr>
        <p:cNvPr id="70" name="Shape 70"/>
        <p:cNvGrpSpPr/>
        <p:nvPr/>
      </p:nvGrpSpPr>
      <p:grpSpPr>
        <a:xfrm>
          <a:off x="0" y="0"/>
          <a:ext cx="0" cy="0"/>
          <a:chOff x="0" y="0"/>
          <a:chExt cx="0" cy="0"/>
        </a:xfrm>
      </p:grpSpPr>
      <p:sp>
        <p:nvSpPr>
          <p:cNvPr id="71" name="Google Shape;71;p11"/>
          <p:cNvSpPr txBox="1"/>
          <p:nvPr>
            <p:ph idx="1" type="body"/>
          </p:nvPr>
        </p:nvSpPr>
        <p:spPr>
          <a:xfrm>
            <a:off x="613500" y="1460975"/>
            <a:ext cx="7859100" cy="1618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2" name="Google Shape;7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73" name="Google Shape;73;p11"/>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1"/>
          <p:cNvSpPr txBox="1"/>
          <p:nvPr>
            <p:ph type="title"/>
          </p:nvPr>
        </p:nvSpPr>
        <p:spPr>
          <a:xfrm>
            <a:off x="0" y="279475"/>
            <a:ext cx="2506800" cy="257400"/>
          </a:xfrm>
          <a:prstGeom prst="rect">
            <a:avLst/>
          </a:prstGeom>
        </p:spPr>
        <p:txBody>
          <a:bodyPr anchorCtr="0" anchor="ctr" bIns="91425" lIns="91425" spcFirstLastPara="1" rIns="91425" wrap="square" tIns="91425">
            <a:noAutofit/>
          </a:bodyPr>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75" name="Google Shape;75;p11"/>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76" name="Google Shape;76;p11"/>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7" name="Shape 77"/>
        <p:cNvGrpSpPr/>
        <p:nvPr/>
      </p:nvGrpSpPr>
      <p:grpSpPr>
        <a:xfrm>
          <a:off x="0" y="0"/>
          <a:ext cx="0" cy="0"/>
          <a:chOff x="0" y="0"/>
          <a:chExt cx="0" cy="0"/>
        </a:xfrm>
      </p:grpSpPr>
      <p:sp>
        <p:nvSpPr>
          <p:cNvPr id="78" name="Google Shape;78;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_horizontal-02.jpg" id="79" name="Google Shape;79;p12"/>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
        <p:nvSpPr>
          <p:cNvPr id="80" name="Google Shape;80;p12"/>
          <p:cNvSpPr txBox="1"/>
          <p:nvPr>
            <p:ph type="title"/>
          </p:nvPr>
        </p:nvSpPr>
        <p:spPr>
          <a:xfrm>
            <a:off x="279952" y="680825"/>
            <a:ext cx="85206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81" name="Shape 81"/>
        <p:cNvGrpSpPr/>
        <p:nvPr/>
      </p:nvGrpSpPr>
      <p:grpSpPr>
        <a:xfrm>
          <a:off x="0" y="0"/>
          <a:ext cx="0" cy="0"/>
          <a:chOff x="0" y="0"/>
          <a:chExt cx="0" cy="0"/>
        </a:xfrm>
      </p:grpSpPr>
      <p:sp>
        <p:nvSpPr>
          <p:cNvPr id="82" name="Google Shape;82;p13"/>
          <p:cNvSpPr txBox="1"/>
          <p:nvPr>
            <p:ph idx="1" type="body"/>
          </p:nvPr>
        </p:nvSpPr>
        <p:spPr>
          <a:xfrm>
            <a:off x="311700" y="1389600"/>
            <a:ext cx="3861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3" name="Google Shape;83;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84" name="Google Shape;84;p13"/>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3"/>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pic>
        <p:nvPicPr>
          <p:cNvPr descr="Alice_Logo_horizontal-02.jpg" id="86" name="Google Shape;86;p13"/>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
        <p:nvSpPr>
          <p:cNvPr id="87" name="Google Shape;87;p13"/>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cxnSp>
        <p:nvCxnSpPr>
          <p:cNvPr id="88" name="Google Shape;88;p13"/>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blipFill>
          <a:blip r:embed="rId2">
            <a:alphaModFix/>
          </a:blip>
          <a:stretch>
            <a:fillRect/>
          </a:stretch>
        </a:blipFill>
      </p:bgPr>
    </p:bg>
    <p:spTree>
      <p:nvGrpSpPr>
        <p:cNvPr id="89" name="Shape 89"/>
        <p:cNvGrpSpPr/>
        <p:nvPr/>
      </p:nvGrpSpPr>
      <p:grpSpPr>
        <a:xfrm>
          <a:off x="0" y="0"/>
          <a:ext cx="0" cy="0"/>
          <a:chOff x="0" y="0"/>
          <a:chExt cx="0" cy="0"/>
        </a:xfrm>
      </p:grpSpPr>
      <p:sp>
        <p:nvSpPr>
          <p:cNvPr id="90" name="Google Shape;90;p14"/>
          <p:cNvSpPr txBox="1"/>
          <p:nvPr>
            <p:ph type="title"/>
          </p:nvPr>
        </p:nvSpPr>
        <p:spPr>
          <a:xfrm>
            <a:off x="989000" y="1672475"/>
            <a:ext cx="7049700" cy="1771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3600"/>
              <a:buFont typeface="Proxima Nova"/>
              <a:buNone/>
              <a:defRPr b="1" sz="3600">
                <a:latin typeface="Proxima Nova"/>
                <a:ea typeface="Proxima Nova"/>
                <a:cs typeface="Proxima Nova"/>
                <a:sym typeface="Proxima Nova"/>
              </a:defRPr>
            </a:lvl2pPr>
            <a:lvl3pPr lvl="2" rtl="0" algn="ctr">
              <a:spcBef>
                <a:spcPts val="0"/>
              </a:spcBef>
              <a:spcAft>
                <a:spcPts val="0"/>
              </a:spcAft>
              <a:buSzPts val="3600"/>
              <a:buFont typeface="Proxima Nova"/>
              <a:buNone/>
              <a:defRPr b="1" sz="3600">
                <a:latin typeface="Proxima Nova"/>
                <a:ea typeface="Proxima Nova"/>
                <a:cs typeface="Proxima Nova"/>
                <a:sym typeface="Proxima Nova"/>
              </a:defRPr>
            </a:lvl3pPr>
            <a:lvl4pPr lvl="3" rtl="0" algn="ctr">
              <a:spcBef>
                <a:spcPts val="0"/>
              </a:spcBef>
              <a:spcAft>
                <a:spcPts val="0"/>
              </a:spcAft>
              <a:buSzPts val="3600"/>
              <a:buFont typeface="Proxima Nova"/>
              <a:buNone/>
              <a:defRPr b="1" sz="3600">
                <a:latin typeface="Proxima Nova"/>
                <a:ea typeface="Proxima Nova"/>
                <a:cs typeface="Proxima Nova"/>
                <a:sym typeface="Proxima Nova"/>
              </a:defRPr>
            </a:lvl4pPr>
            <a:lvl5pPr lvl="4" rtl="0" algn="ctr">
              <a:spcBef>
                <a:spcPts val="0"/>
              </a:spcBef>
              <a:spcAft>
                <a:spcPts val="0"/>
              </a:spcAft>
              <a:buSzPts val="3600"/>
              <a:buFont typeface="Proxima Nova"/>
              <a:buNone/>
              <a:defRPr b="1" sz="3600">
                <a:latin typeface="Proxima Nova"/>
                <a:ea typeface="Proxima Nova"/>
                <a:cs typeface="Proxima Nova"/>
                <a:sym typeface="Proxima Nova"/>
              </a:defRPr>
            </a:lvl5pPr>
            <a:lvl6pPr lvl="5" rtl="0" algn="ctr">
              <a:spcBef>
                <a:spcPts val="0"/>
              </a:spcBef>
              <a:spcAft>
                <a:spcPts val="0"/>
              </a:spcAft>
              <a:buSzPts val="3600"/>
              <a:buFont typeface="Proxima Nova"/>
              <a:buNone/>
              <a:defRPr b="1" sz="3600">
                <a:latin typeface="Proxima Nova"/>
                <a:ea typeface="Proxima Nova"/>
                <a:cs typeface="Proxima Nova"/>
                <a:sym typeface="Proxima Nova"/>
              </a:defRPr>
            </a:lvl6pPr>
            <a:lvl7pPr lvl="6" rtl="0" algn="ctr">
              <a:spcBef>
                <a:spcPts val="0"/>
              </a:spcBef>
              <a:spcAft>
                <a:spcPts val="0"/>
              </a:spcAft>
              <a:buSzPts val="3600"/>
              <a:buFont typeface="Proxima Nova"/>
              <a:buNone/>
              <a:defRPr b="1" sz="3600">
                <a:latin typeface="Proxima Nova"/>
                <a:ea typeface="Proxima Nova"/>
                <a:cs typeface="Proxima Nova"/>
                <a:sym typeface="Proxima Nova"/>
              </a:defRPr>
            </a:lvl7pPr>
            <a:lvl8pPr lvl="7" rtl="0" algn="ctr">
              <a:spcBef>
                <a:spcPts val="0"/>
              </a:spcBef>
              <a:spcAft>
                <a:spcPts val="0"/>
              </a:spcAft>
              <a:buSzPts val="3600"/>
              <a:buFont typeface="Proxima Nova"/>
              <a:buNone/>
              <a:defRPr b="1" sz="3600">
                <a:latin typeface="Proxima Nova"/>
                <a:ea typeface="Proxima Nova"/>
                <a:cs typeface="Proxima Nova"/>
                <a:sym typeface="Proxima Nova"/>
              </a:defRPr>
            </a:lvl8pPr>
            <a:lvl9pPr lvl="8" rtl="0" algn="ctr">
              <a:spcBef>
                <a:spcPts val="0"/>
              </a:spcBef>
              <a:spcAft>
                <a:spcPts val="0"/>
              </a:spcAft>
              <a:buSzPts val="3600"/>
              <a:buFont typeface="Proxima Nova"/>
              <a:buNone/>
              <a:defRPr b="1" sz="3600">
                <a:latin typeface="Proxima Nova"/>
                <a:ea typeface="Proxima Nova"/>
                <a:cs typeface="Proxima Nova"/>
                <a:sym typeface="Proxima Nova"/>
              </a:defRPr>
            </a:lvl9pPr>
          </a:lstStyle>
          <a:p/>
        </p:txBody>
      </p:sp>
      <p:sp>
        <p:nvSpPr>
          <p:cNvPr id="91" name="Google Shape;91;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_horizontal-02.jpg" id="92" name="Google Shape;92;p14"/>
          <p:cNvPicPr preferRelativeResize="0"/>
          <p:nvPr/>
        </p:nvPicPr>
        <p:blipFill rotWithShape="1">
          <a:blip r:embed="rId3">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1">
  <p:cSld name="MAIN_POINT_1">
    <p:spTree>
      <p:nvGrpSpPr>
        <p:cNvPr id="93" name="Shape 93"/>
        <p:cNvGrpSpPr/>
        <p:nvPr/>
      </p:nvGrpSpPr>
      <p:grpSpPr>
        <a:xfrm>
          <a:off x="0" y="0"/>
          <a:ext cx="0" cy="0"/>
          <a:chOff x="0" y="0"/>
          <a:chExt cx="0" cy="0"/>
        </a:xfrm>
      </p:grpSpPr>
      <p:sp>
        <p:nvSpPr>
          <p:cNvPr id="94" name="Google Shape;94;p1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spcBef>
                <a:spcPts val="0"/>
              </a:spcBef>
              <a:spcAft>
                <a:spcPts val="0"/>
              </a:spcAft>
              <a:buSzPts val="4800"/>
              <a:buFont typeface="Proxima Nova"/>
              <a:buNone/>
              <a:defRPr sz="4800">
                <a:latin typeface="Proxima Nova"/>
                <a:ea typeface="Proxima Nova"/>
                <a:cs typeface="Proxima Nova"/>
                <a:sym typeface="Proxima Nova"/>
              </a:defRPr>
            </a:lvl2pPr>
            <a:lvl3pPr lvl="2" rtl="0">
              <a:spcBef>
                <a:spcPts val="0"/>
              </a:spcBef>
              <a:spcAft>
                <a:spcPts val="0"/>
              </a:spcAft>
              <a:buSzPts val="4800"/>
              <a:buFont typeface="Proxima Nova"/>
              <a:buNone/>
              <a:defRPr sz="4800">
                <a:latin typeface="Proxima Nova"/>
                <a:ea typeface="Proxima Nova"/>
                <a:cs typeface="Proxima Nova"/>
                <a:sym typeface="Proxima Nova"/>
              </a:defRPr>
            </a:lvl3pPr>
            <a:lvl4pPr lvl="3" rtl="0">
              <a:spcBef>
                <a:spcPts val="0"/>
              </a:spcBef>
              <a:spcAft>
                <a:spcPts val="0"/>
              </a:spcAft>
              <a:buSzPts val="4800"/>
              <a:buFont typeface="Proxima Nova"/>
              <a:buNone/>
              <a:defRPr sz="4800">
                <a:latin typeface="Proxima Nova"/>
                <a:ea typeface="Proxima Nova"/>
                <a:cs typeface="Proxima Nova"/>
                <a:sym typeface="Proxima Nova"/>
              </a:defRPr>
            </a:lvl4pPr>
            <a:lvl5pPr lvl="4" rtl="0">
              <a:spcBef>
                <a:spcPts val="0"/>
              </a:spcBef>
              <a:spcAft>
                <a:spcPts val="0"/>
              </a:spcAft>
              <a:buSzPts val="4800"/>
              <a:buFont typeface="Proxima Nova"/>
              <a:buNone/>
              <a:defRPr sz="4800">
                <a:latin typeface="Proxima Nova"/>
                <a:ea typeface="Proxima Nova"/>
                <a:cs typeface="Proxima Nova"/>
                <a:sym typeface="Proxima Nova"/>
              </a:defRPr>
            </a:lvl5pPr>
            <a:lvl6pPr lvl="5" rtl="0">
              <a:spcBef>
                <a:spcPts val="0"/>
              </a:spcBef>
              <a:spcAft>
                <a:spcPts val="0"/>
              </a:spcAft>
              <a:buSzPts val="4800"/>
              <a:buFont typeface="Proxima Nova"/>
              <a:buNone/>
              <a:defRPr sz="4800">
                <a:latin typeface="Proxima Nova"/>
                <a:ea typeface="Proxima Nova"/>
                <a:cs typeface="Proxima Nova"/>
                <a:sym typeface="Proxima Nova"/>
              </a:defRPr>
            </a:lvl6pPr>
            <a:lvl7pPr lvl="6" rtl="0">
              <a:spcBef>
                <a:spcPts val="0"/>
              </a:spcBef>
              <a:spcAft>
                <a:spcPts val="0"/>
              </a:spcAft>
              <a:buSzPts val="4800"/>
              <a:buFont typeface="Proxima Nova"/>
              <a:buNone/>
              <a:defRPr sz="4800">
                <a:latin typeface="Proxima Nova"/>
                <a:ea typeface="Proxima Nova"/>
                <a:cs typeface="Proxima Nova"/>
                <a:sym typeface="Proxima Nova"/>
              </a:defRPr>
            </a:lvl7pPr>
            <a:lvl8pPr lvl="7" rtl="0">
              <a:spcBef>
                <a:spcPts val="0"/>
              </a:spcBef>
              <a:spcAft>
                <a:spcPts val="0"/>
              </a:spcAft>
              <a:buSzPts val="4800"/>
              <a:buFont typeface="Proxima Nova"/>
              <a:buNone/>
              <a:defRPr sz="4800">
                <a:latin typeface="Proxima Nova"/>
                <a:ea typeface="Proxima Nova"/>
                <a:cs typeface="Proxima Nova"/>
                <a:sym typeface="Proxima Nova"/>
              </a:defRPr>
            </a:lvl8pPr>
            <a:lvl9pPr lvl="8" rtl="0">
              <a:spcBef>
                <a:spcPts val="0"/>
              </a:spcBef>
              <a:spcAft>
                <a:spcPts val="0"/>
              </a:spcAft>
              <a:buSzPts val="4800"/>
              <a:buFont typeface="Proxima Nova"/>
              <a:buNone/>
              <a:defRPr sz="4800">
                <a:latin typeface="Proxima Nova"/>
                <a:ea typeface="Proxima Nova"/>
                <a:cs typeface="Proxima Nova"/>
                <a:sym typeface="Proxima Nova"/>
              </a:defRPr>
            </a:lvl9pPr>
          </a:lstStyle>
          <a:p/>
        </p:txBody>
      </p:sp>
      <p:sp>
        <p:nvSpPr>
          <p:cNvPr id="95" name="Google Shape;95;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PPT cover3-main point.png" id="96" name="Google Shape;96;p15"/>
          <p:cNvPicPr preferRelativeResize="0"/>
          <p:nvPr/>
        </p:nvPicPr>
        <p:blipFill>
          <a:blip r:embed="rId2">
            <a:alphaModFix/>
          </a:blip>
          <a:stretch>
            <a:fillRect/>
          </a:stretch>
        </p:blipFill>
        <p:spPr>
          <a:xfrm>
            <a:off x="5976150" y="-39086"/>
            <a:ext cx="3167849" cy="5193176"/>
          </a:xfrm>
          <a:prstGeom prst="rect">
            <a:avLst/>
          </a:prstGeom>
          <a:noFill/>
          <a:ln>
            <a:noFill/>
          </a:ln>
        </p:spPr>
      </p:pic>
      <p:pic>
        <p:nvPicPr>
          <p:cNvPr descr="logo horizon.png" id="97" name="Google Shape;97;p15"/>
          <p:cNvPicPr preferRelativeResize="0"/>
          <p:nvPr/>
        </p:nvPicPr>
        <p:blipFill rotWithShape="1">
          <a:blip r:embed="rId3">
            <a:alphaModFix/>
          </a:blip>
          <a:srcRect b="-7227" l="0" r="0" t="0"/>
          <a:stretch/>
        </p:blipFill>
        <p:spPr>
          <a:xfrm>
            <a:off x="410905" y="244875"/>
            <a:ext cx="886357" cy="243300"/>
          </a:xfrm>
          <a:prstGeom prst="rect">
            <a:avLst/>
          </a:prstGeom>
          <a:noFill/>
          <a:ln>
            <a:noFill/>
          </a:ln>
        </p:spPr>
      </p:pic>
      <p:pic>
        <p:nvPicPr>
          <p:cNvPr descr="PPT cover3-title.png" id="98" name="Google Shape;98;p15"/>
          <p:cNvPicPr preferRelativeResize="0"/>
          <p:nvPr/>
        </p:nvPicPr>
        <p:blipFill rotWithShape="1">
          <a:blip r:embed="rId4">
            <a:alphaModFix/>
          </a:blip>
          <a:srcRect b="-10" l="32203" r="0" t="10"/>
          <a:stretch/>
        </p:blipFill>
        <p:spPr>
          <a:xfrm>
            <a:off x="-5287" y="270500"/>
            <a:ext cx="341950" cy="1722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9" name="Shape 99"/>
        <p:cNvGrpSpPr/>
        <p:nvPr/>
      </p:nvGrpSpPr>
      <p:grpSpPr>
        <a:xfrm>
          <a:off x="0" y="0"/>
          <a:ext cx="0" cy="0"/>
          <a:chOff x="0" y="0"/>
          <a:chExt cx="0" cy="0"/>
        </a:xfrm>
      </p:grpSpPr>
      <p:pic>
        <p:nvPicPr>
          <p:cNvPr descr="PPT cover2- bg.png" id="100" name="Google Shape;100;p16"/>
          <p:cNvPicPr preferRelativeResize="0"/>
          <p:nvPr/>
        </p:nvPicPr>
        <p:blipFill rotWithShape="1">
          <a:blip r:embed="rId2">
            <a:alphaModFix/>
          </a:blip>
          <a:srcRect b="0" l="0" r="50000" t="0"/>
          <a:stretch/>
        </p:blipFill>
        <p:spPr>
          <a:xfrm>
            <a:off x="0" y="0"/>
            <a:ext cx="4572000" cy="5143500"/>
          </a:xfrm>
          <a:prstGeom prst="rect">
            <a:avLst/>
          </a:prstGeom>
          <a:noFill/>
          <a:ln>
            <a:noFill/>
          </a:ln>
        </p:spPr>
      </p:pic>
      <p:sp>
        <p:nvSpPr>
          <p:cNvPr id="101" name="Google Shape;101;p16"/>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3600"/>
              <a:buFont typeface="Proxima Nova"/>
              <a:buNone/>
              <a:defRPr b="1" sz="3600">
                <a:solidFill>
                  <a:srgbClr val="FFFFFF"/>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2" name="Google Shape;102;p16"/>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800"/>
              <a:buFont typeface="Proxima Nova"/>
              <a:buNone/>
              <a:defRPr>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3" name="Google Shape;103;p16"/>
          <p:cNvSpPr txBox="1"/>
          <p:nvPr>
            <p:ph idx="2" type="body"/>
          </p:nvPr>
        </p:nvSpPr>
        <p:spPr>
          <a:xfrm>
            <a:off x="4939500" y="902050"/>
            <a:ext cx="3837000" cy="35946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4" name="Google Shape;10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_horizontal-02.jpg" id="105" name="Google Shape;105;p16"/>
          <p:cNvPicPr preferRelativeResize="0"/>
          <p:nvPr/>
        </p:nvPicPr>
        <p:blipFill rotWithShape="1">
          <a:blip r:embed="rId3">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1">
  <p:cSld name="SECTION_TITLE_AND_DESCRIPTION_1">
    <p:spTree>
      <p:nvGrpSpPr>
        <p:cNvPr id="106" name="Shape 106"/>
        <p:cNvGrpSpPr/>
        <p:nvPr/>
      </p:nvGrpSpPr>
      <p:grpSpPr>
        <a:xfrm>
          <a:off x="0" y="0"/>
          <a:ext cx="0" cy="0"/>
          <a:chOff x="0" y="0"/>
          <a:chExt cx="0" cy="0"/>
        </a:xfrm>
      </p:grpSpPr>
      <p:sp>
        <p:nvSpPr>
          <p:cNvPr id="107" name="Google Shape;107;p17"/>
          <p:cNvSpPr/>
          <p:nvPr/>
        </p:nvSpPr>
        <p:spPr>
          <a:xfrm>
            <a:off x="4572000" y="-125"/>
            <a:ext cx="4572000" cy="5143500"/>
          </a:xfrm>
          <a:prstGeom prst="rect">
            <a:avLst/>
          </a:prstGeom>
          <a:solidFill>
            <a:srgbClr val="2534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9" name="Google Shape;109;p1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0" name="Google Shape;110;p1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111" name="Google Shape;111;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logo horizon 2.png" id="112" name="Google Shape;112;p17"/>
          <p:cNvPicPr preferRelativeResize="0"/>
          <p:nvPr/>
        </p:nvPicPr>
        <p:blipFill rotWithShape="1">
          <a:blip r:embed="rId2">
            <a:alphaModFix/>
          </a:blip>
          <a:srcRect b="-8798" l="0" r="-2312" t="-9140"/>
          <a:stretch/>
        </p:blipFill>
        <p:spPr>
          <a:xfrm>
            <a:off x="7687034" y="205447"/>
            <a:ext cx="1110985" cy="327850"/>
          </a:xfrm>
          <a:prstGeom prst="rect">
            <a:avLst/>
          </a:prstGeom>
          <a:noFill/>
          <a:ln>
            <a:noFill/>
          </a:ln>
        </p:spPr>
      </p:pic>
      <p:sp>
        <p:nvSpPr>
          <p:cNvPr id="113" name="Google Shape;113;p17"/>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7"/>
          <p:cNvSpPr txBox="1"/>
          <p:nvPr>
            <p:ph idx="3" type="title"/>
          </p:nvPr>
        </p:nvSpPr>
        <p:spPr>
          <a:xfrm>
            <a:off x="0" y="279475"/>
            <a:ext cx="2617800" cy="257400"/>
          </a:xfrm>
          <a:prstGeom prst="rect">
            <a:avLst/>
          </a:prstGeom>
        </p:spPr>
        <p:txBody>
          <a:bodyPr anchorCtr="0" anchor="ctr" bIns="91425" lIns="91425" spcFirstLastPara="1" rIns="91425" wrap="square" tIns="91425">
            <a:noAutofit/>
          </a:bodyPr>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2">
  <p:cSld name="SECTION_TITLE_AND_DESCRIPTION_2">
    <p:spTree>
      <p:nvGrpSpPr>
        <p:cNvPr id="115" name="Shape 115"/>
        <p:cNvGrpSpPr/>
        <p:nvPr/>
      </p:nvGrpSpPr>
      <p:grpSpPr>
        <a:xfrm>
          <a:off x="0" y="0"/>
          <a:ext cx="0" cy="0"/>
          <a:chOff x="0" y="0"/>
          <a:chExt cx="0" cy="0"/>
        </a:xfrm>
      </p:grpSpPr>
      <p:sp>
        <p:nvSpPr>
          <p:cNvPr id="116" name="Google Shape;116;p18"/>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17" name="Google Shape;117;p18"/>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253446"/>
              </a:buClr>
              <a:buSzPts val="2100"/>
              <a:buFont typeface="Proxima Nova"/>
              <a:buNone/>
              <a:defRPr sz="2100">
                <a:solidFill>
                  <a:srgbClr val="253446"/>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8" name="Google Shape;118;p18"/>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9" name="Google Shape;119;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logo horizon.png" id="120" name="Google Shape;120;p18"/>
          <p:cNvPicPr preferRelativeResize="0"/>
          <p:nvPr/>
        </p:nvPicPr>
        <p:blipFill rotWithShape="1">
          <a:blip r:embed="rId2">
            <a:alphaModFix/>
          </a:blip>
          <a:srcRect b="-7227" l="0" r="0" t="0"/>
          <a:stretch/>
        </p:blipFill>
        <p:spPr>
          <a:xfrm>
            <a:off x="7846696" y="244875"/>
            <a:ext cx="886357" cy="243300"/>
          </a:xfrm>
          <a:prstGeom prst="rect">
            <a:avLst/>
          </a:prstGeom>
          <a:noFill/>
          <a:ln>
            <a:noFill/>
          </a:ln>
        </p:spPr>
      </p:pic>
      <p:pic>
        <p:nvPicPr>
          <p:cNvPr descr="PPT cover3-title.png" id="121" name="Google Shape;121;p18"/>
          <p:cNvPicPr preferRelativeResize="0"/>
          <p:nvPr/>
        </p:nvPicPr>
        <p:blipFill rotWithShape="1">
          <a:blip r:embed="rId3">
            <a:alphaModFix/>
          </a:blip>
          <a:srcRect b="-10" l="32203" r="0" t="10"/>
          <a:stretch/>
        </p:blipFill>
        <p:spPr>
          <a:xfrm flipH="1">
            <a:off x="8803913" y="270500"/>
            <a:ext cx="352500" cy="172200"/>
          </a:xfrm>
          <a:prstGeom prst="rect">
            <a:avLst/>
          </a:prstGeom>
          <a:noFill/>
          <a:ln>
            <a:noFill/>
          </a:ln>
        </p:spPr>
      </p:pic>
      <p:pic>
        <p:nvPicPr>
          <p:cNvPr descr="PPT cover3- section.png" id="122" name="Google Shape;122;p18"/>
          <p:cNvPicPr preferRelativeResize="0"/>
          <p:nvPr/>
        </p:nvPicPr>
        <p:blipFill>
          <a:blip r:embed="rId4">
            <a:alphaModFix/>
          </a:blip>
          <a:stretch>
            <a:fillRect/>
          </a:stretch>
        </p:blipFill>
        <p:spPr>
          <a:xfrm>
            <a:off x="0" y="-1"/>
            <a:ext cx="4572000" cy="1163000"/>
          </a:xfrm>
          <a:prstGeom prst="rect">
            <a:avLst/>
          </a:prstGeom>
          <a:noFill/>
          <a:ln>
            <a:noFill/>
          </a:ln>
        </p:spPr>
      </p:pic>
      <p:pic>
        <p:nvPicPr>
          <p:cNvPr descr="PPT cover3- section.png" id="123" name="Google Shape;123;p18"/>
          <p:cNvPicPr preferRelativeResize="0"/>
          <p:nvPr/>
        </p:nvPicPr>
        <p:blipFill>
          <a:blip r:embed="rId4">
            <a:alphaModFix/>
          </a:blip>
          <a:stretch>
            <a:fillRect/>
          </a:stretch>
        </p:blipFill>
        <p:spPr>
          <a:xfrm flipH="1" rot="10800000">
            <a:off x="0" y="3757677"/>
            <a:ext cx="4572000" cy="139111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24" name="Shape 124"/>
        <p:cNvGrpSpPr/>
        <p:nvPr/>
      </p:nvGrpSpPr>
      <p:grpSpPr>
        <a:xfrm>
          <a:off x="0" y="0"/>
          <a:ext cx="0" cy="0"/>
          <a:chOff x="0" y="0"/>
          <a:chExt cx="0" cy="0"/>
        </a:xfrm>
      </p:grpSpPr>
      <p:sp>
        <p:nvSpPr>
          <p:cNvPr id="125" name="Google Shape;125;p1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Font typeface="Proxima Nova"/>
              <a:buNone/>
              <a:defRPr>
                <a:latin typeface="Proxima Nova"/>
                <a:ea typeface="Proxima Nova"/>
                <a:cs typeface="Proxima Nova"/>
                <a:sym typeface="Proxima Nova"/>
              </a:defRPr>
            </a:lvl1pPr>
          </a:lstStyle>
          <a:p/>
        </p:txBody>
      </p:sp>
      <p:sp>
        <p:nvSpPr>
          <p:cNvPr id="126" name="Google Shape;12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_horizontal-02.jpg" id="127" name="Google Shape;127;p19"/>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28" name="Shape 128"/>
        <p:cNvGrpSpPr/>
        <p:nvPr/>
      </p:nvGrpSpPr>
      <p:grpSpPr>
        <a:xfrm>
          <a:off x="0" y="0"/>
          <a:ext cx="0" cy="0"/>
          <a:chOff x="0" y="0"/>
          <a:chExt cx="0" cy="0"/>
        </a:xfrm>
      </p:grpSpPr>
      <p:sp>
        <p:nvSpPr>
          <p:cNvPr id="129" name="Google Shape;129;p2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253446"/>
              </a:buClr>
              <a:buSzPts val="12000"/>
              <a:buFont typeface="Proxima Nova"/>
              <a:buNone/>
              <a:defRPr sz="12000">
                <a:solidFill>
                  <a:srgbClr val="253446"/>
                </a:solidFill>
                <a:latin typeface="Proxima Nova"/>
                <a:ea typeface="Proxima Nova"/>
                <a:cs typeface="Proxima Nova"/>
                <a:sym typeface="Proxima Nova"/>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0" name="Google Shape;130;p20"/>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31" name="Google Shape;131;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_horizontal-02.jpg" id="132" name="Google Shape;132;p20"/>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2">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p3"/>
          <p:cNvSpPr txBox="1"/>
          <p:nvPr>
            <p:ph type="ctrTitle"/>
          </p:nvPr>
        </p:nvSpPr>
        <p:spPr>
          <a:xfrm>
            <a:off x="410876" y="2838242"/>
            <a:ext cx="6908100" cy="607800"/>
          </a:xfrm>
          <a:prstGeom prst="rect">
            <a:avLst/>
          </a:prstGeom>
        </p:spPr>
        <p:txBody>
          <a:bodyPr anchorCtr="0" anchor="b" bIns="91425" lIns="91425" spcFirstLastPara="1" rIns="91425" wrap="square" tIns="91425">
            <a:noAutofit/>
          </a:bodyPr>
          <a:lstStyle>
            <a:lvl1pPr lvl="0" rtl="0" algn="l">
              <a:spcBef>
                <a:spcPts val="0"/>
              </a:spcBef>
              <a:spcAft>
                <a:spcPts val="0"/>
              </a:spcAft>
              <a:buClr>
                <a:schemeClr val="lt1"/>
              </a:buClr>
              <a:buSzPts val="3600"/>
              <a:buFont typeface="Proxima Nova"/>
              <a:buNone/>
              <a:defRPr b="1" sz="3600">
                <a:solidFill>
                  <a:schemeClr val="lt1"/>
                </a:solidFill>
                <a:latin typeface="Proxima Nova"/>
                <a:ea typeface="Proxima Nova"/>
                <a:cs typeface="Proxima Nova"/>
                <a:sym typeface="Proxima Nova"/>
              </a:defRPr>
            </a:lvl1pPr>
            <a:lvl2pPr lvl="1" rtl="0" algn="ctr">
              <a:spcBef>
                <a:spcPts val="0"/>
              </a:spcBef>
              <a:spcAft>
                <a:spcPts val="0"/>
              </a:spcAft>
              <a:buClr>
                <a:schemeClr val="lt1"/>
              </a:buClr>
              <a:buSzPts val="5200"/>
              <a:buNone/>
              <a:defRPr sz="5200">
                <a:solidFill>
                  <a:schemeClr val="lt1"/>
                </a:solidFill>
              </a:defRPr>
            </a:lvl2pPr>
            <a:lvl3pPr lvl="2" rtl="0" algn="ctr">
              <a:spcBef>
                <a:spcPts val="0"/>
              </a:spcBef>
              <a:spcAft>
                <a:spcPts val="0"/>
              </a:spcAft>
              <a:buClr>
                <a:schemeClr val="lt1"/>
              </a:buClr>
              <a:buSzPts val="5200"/>
              <a:buNone/>
              <a:defRPr sz="5200">
                <a:solidFill>
                  <a:schemeClr val="lt1"/>
                </a:solidFill>
              </a:defRPr>
            </a:lvl3pPr>
            <a:lvl4pPr lvl="3" rtl="0" algn="ctr">
              <a:spcBef>
                <a:spcPts val="0"/>
              </a:spcBef>
              <a:spcAft>
                <a:spcPts val="0"/>
              </a:spcAft>
              <a:buClr>
                <a:schemeClr val="lt1"/>
              </a:buClr>
              <a:buSzPts val="5200"/>
              <a:buNone/>
              <a:defRPr sz="5200">
                <a:solidFill>
                  <a:schemeClr val="lt1"/>
                </a:solidFill>
              </a:defRPr>
            </a:lvl4pPr>
            <a:lvl5pPr lvl="4" rtl="0" algn="ctr">
              <a:spcBef>
                <a:spcPts val="0"/>
              </a:spcBef>
              <a:spcAft>
                <a:spcPts val="0"/>
              </a:spcAft>
              <a:buClr>
                <a:schemeClr val="lt1"/>
              </a:buClr>
              <a:buSzPts val="5200"/>
              <a:buNone/>
              <a:defRPr sz="5200">
                <a:solidFill>
                  <a:schemeClr val="lt1"/>
                </a:solidFill>
              </a:defRPr>
            </a:lvl5pPr>
            <a:lvl6pPr lvl="5" rtl="0" algn="ctr">
              <a:spcBef>
                <a:spcPts val="0"/>
              </a:spcBef>
              <a:spcAft>
                <a:spcPts val="0"/>
              </a:spcAft>
              <a:buClr>
                <a:schemeClr val="lt1"/>
              </a:buClr>
              <a:buSzPts val="5200"/>
              <a:buNone/>
              <a:defRPr sz="5200">
                <a:solidFill>
                  <a:schemeClr val="lt1"/>
                </a:solidFill>
              </a:defRPr>
            </a:lvl6pPr>
            <a:lvl7pPr lvl="6" rtl="0" algn="ctr">
              <a:spcBef>
                <a:spcPts val="0"/>
              </a:spcBef>
              <a:spcAft>
                <a:spcPts val="0"/>
              </a:spcAft>
              <a:buClr>
                <a:schemeClr val="lt1"/>
              </a:buClr>
              <a:buSzPts val="5200"/>
              <a:buNone/>
              <a:defRPr sz="5200">
                <a:solidFill>
                  <a:schemeClr val="lt1"/>
                </a:solidFill>
              </a:defRPr>
            </a:lvl7pPr>
            <a:lvl8pPr lvl="7" rtl="0" algn="ctr">
              <a:spcBef>
                <a:spcPts val="0"/>
              </a:spcBef>
              <a:spcAft>
                <a:spcPts val="0"/>
              </a:spcAft>
              <a:buClr>
                <a:schemeClr val="lt1"/>
              </a:buClr>
              <a:buSzPts val="5200"/>
              <a:buNone/>
              <a:defRPr sz="5200">
                <a:solidFill>
                  <a:schemeClr val="lt1"/>
                </a:solidFill>
              </a:defRPr>
            </a:lvl8pPr>
            <a:lvl9pPr lvl="8" rtl="0" algn="ctr">
              <a:spcBef>
                <a:spcPts val="0"/>
              </a:spcBef>
              <a:spcAft>
                <a:spcPts val="0"/>
              </a:spcAft>
              <a:buClr>
                <a:schemeClr val="lt1"/>
              </a:buClr>
              <a:buSzPts val="5200"/>
              <a:buNone/>
              <a:defRPr sz="5200">
                <a:solidFill>
                  <a:schemeClr val="lt1"/>
                </a:solidFill>
              </a:defRPr>
            </a:lvl9pPr>
          </a:lstStyle>
          <a:p/>
        </p:txBody>
      </p:sp>
      <p:sp>
        <p:nvSpPr>
          <p:cNvPr id="20" name="Google Shape;20;p3"/>
          <p:cNvSpPr txBox="1"/>
          <p:nvPr>
            <p:ph idx="1" type="subTitle"/>
          </p:nvPr>
        </p:nvSpPr>
        <p:spPr>
          <a:xfrm>
            <a:off x="449318" y="3335683"/>
            <a:ext cx="5268900" cy="570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 name="Google Shape;21;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 KO_5.png" id="22" name="Google Shape;22;p3"/>
          <p:cNvPicPr preferRelativeResize="0"/>
          <p:nvPr/>
        </p:nvPicPr>
        <p:blipFill>
          <a:blip r:embed="rId3">
            <a:alphaModFix/>
          </a:blip>
          <a:stretch>
            <a:fillRect/>
          </a:stretch>
        </p:blipFill>
        <p:spPr>
          <a:xfrm>
            <a:off x="370950" y="1316542"/>
            <a:ext cx="2051175" cy="205114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33" name="Shape 133"/>
        <p:cNvGrpSpPr/>
        <p:nvPr/>
      </p:nvGrpSpPr>
      <p:grpSpPr>
        <a:xfrm>
          <a:off x="0" y="0"/>
          <a:ext cx="0" cy="0"/>
          <a:chOff x="0" y="0"/>
          <a:chExt cx="0" cy="0"/>
        </a:xfrm>
      </p:grpSpPr>
      <p:sp>
        <p:nvSpPr>
          <p:cNvPr id="134" name="Google Shape;134;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p:cSld name="TITLE_1">
    <p:bg>
      <p:bgPr>
        <a:blipFill>
          <a:blip r:embed="rId2">
            <a:alphaModFix/>
          </a:blip>
          <a:stretch>
            <a:fillRect/>
          </a:stretch>
        </a:blipFill>
      </p:bgPr>
    </p:bg>
    <p:spTree>
      <p:nvGrpSpPr>
        <p:cNvPr id="135" name="Shape 135"/>
        <p:cNvGrpSpPr/>
        <p:nvPr/>
      </p:nvGrpSpPr>
      <p:grpSpPr>
        <a:xfrm>
          <a:off x="0" y="0"/>
          <a:ext cx="0" cy="0"/>
          <a:chOff x="0" y="0"/>
          <a:chExt cx="0" cy="0"/>
        </a:xfrm>
      </p:grpSpPr>
      <p:sp>
        <p:nvSpPr>
          <p:cNvPr id="136" name="Google Shape;136;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 KO_5.png" id="137" name="Google Shape;137;p22"/>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
        <p:nvSpPr>
          <p:cNvPr id="138" name="Google Shape;138;p22"/>
          <p:cNvSpPr txBox="1"/>
          <p:nvPr/>
        </p:nvSpPr>
        <p:spPr>
          <a:xfrm>
            <a:off x="3400600" y="2546450"/>
            <a:ext cx="2342700" cy="524100"/>
          </a:xfrm>
          <a:prstGeom prst="rect">
            <a:avLst/>
          </a:prstGeom>
          <a:solidFill>
            <a:srgbClr val="FFFFFF">
              <a:alpha val="8540"/>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2600"/>
              <a:buFont typeface="Proxima Nova"/>
              <a:buNone/>
            </a:pPr>
            <a:r>
              <a:rPr b="1" lang="en-US" sz="2600">
                <a:solidFill>
                  <a:schemeClr val="lt1"/>
                </a:solidFill>
                <a:latin typeface="Proxima Nova"/>
                <a:ea typeface="Proxima Nova"/>
                <a:cs typeface="Proxima Nova"/>
                <a:sym typeface="Proxima Nova"/>
              </a:rPr>
              <a:t>Thank You</a:t>
            </a:r>
            <a:endParaRPr/>
          </a:p>
        </p:txBody>
      </p:sp>
      <p:sp>
        <p:nvSpPr>
          <p:cNvPr id="139" name="Google Shape;139;p22"/>
          <p:cNvSpPr txBox="1"/>
          <p:nvPr/>
        </p:nvSpPr>
        <p:spPr>
          <a:xfrm>
            <a:off x="2882300" y="3089836"/>
            <a:ext cx="3395400" cy="269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900"/>
              <a:buFont typeface="Proxima Nova"/>
              <a:buNone/>
            </a:pPr>
            <a:r>
              <a:rPr lang="en-US" sz="900">
                <a:solidFill>
                  <a:schemeClr val="lt1"/>
                </a:solidFill>
                <a:latin typeface="Proxima Nova"/>
                <a:ea typeface="Proxima Nova"/>
                <a:cs typeface="Proxima Nova"/>
                <a:sym typeface="Proxima Nova"/>
              </a:rPr>
              <a:t>For more information go to www.alice.org</a:t>
            </a:r>
            <a:endParaRPr sz="900">
              <a:solidFill>
                <a:schemeClr val="lt1"/>
              </a:solidFill>
              <a:latin typeface="Proxima Nova"/>
              <a:ea typeface="Proxima Nova"/>
              <a:cs typeface="Proxima Nova"/>
              <a:sym typeface="Proxima Nov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
  <p:cSld name="TITLE_1_1">
    <p:bg>
      <p:bgPr>
        <a:blipFill>
          <a:blip r:embed="rId2">
            <a:alphaModFix/>
          </a:blip>
          <a:stretch>
            <a:fillRect/>
          </a:stretch>
        </a:blipFill>
      </p:bgPr>
    </p:bg>
    <p:spTree>
      <p:nvGrpSpPr>
        <p:cNvPr id="140" name="Shape 140"/>
        <p:cNvGrpSpPr/>
        <p:nvPr/>
      </p:nvGrpSpPr>
      <p:grpSpPr>
        <a:xfrm>
          <a:off x="0" y="0"/>
          <a:ext cx="0" cy="0"/>
          <a:chOff x="0" y="0"/>
          <a:chExt cx="0" cy="0"/>
        </a:xfrm>
      </p:grpSpPr>
      <p:sp>
        <p:nvSpPr>
          <p:cNvPr id="141" name="Google Shape;141;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 KO_5.png" id="142" name="Google Shape;142;p23"/>
          <p:cNvPicPr preferRelativeResize="0"/>
          <p:nvPr/>
        </p:nvPicPr>
        <p:blipFill>
          <a:blip r:embed="rId3">
            <a:alphaModFix/>
          </a:blip>
          <a:stretch>
            <a:fillRect/>
          </a:stretch>
        </p:blipFill>
        <p:spPr>
          <a:xfrm>
            <a:off x="370950" y="1316542"/>
            <a:ext cx="2051175" cy="2051149"/>
          </a:xfrm>
          <a:prstGeom prst="rect">
            <a:avLst/>
          </a:prstGeom>
          <a:noFill/>
          <a:ln>
            <a:noFill/>
          </a:ln>
        </p:spPr>
      </p:pic>
      <p:sp>
        <p:nvSpPr>
          <p:cNvPr id="143" name="Google Shape;143;p23"/>
          <p:cNvSpPr txBox="1"/>
          <p:nvPr/>
        </p:nvSpPr>
        <p:spPr>
          <a:xfrm>
            <a:off x="429050" y="2716278"/>
            <a:ext cx="3918900" cy="68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chemeClr val="lt1"/>
                </a:solidFill>
                <a:latin typeface="Proxima Nova"/>
                <a:ea typeface="Proxima Nova"/>
                <a:cs typeface="Proxima Nova"/>
                <a:sym typeface="Proxima Nova"/>
              </a:rPr>
              <a:t>Thank You !</a:t>
            </a:r>
            <a:endParaRPr b="1" sz="3600">
              <a:solidFill>
                <a:schemeClr val="lt1"/>
              </a:solidFill>
              <a:latin typeface="Proxima Nova"/>
              <a:ea typeface="Proxima Nova"/>
              <a:cs typeface="Proxima Nova"/>
              <a:sym typeface="Proxima Nova"/>
            </a:endParaRPr>
          </a:p>
        </p:txBody>
      </p:sp>
      <p:sp>
        <p:nvSpPr>
          <p:cNvPr id="144" name="Google Shape;144;p23"/>
          <p:cNvSpPr txBox="1"/>
          <p:nvPr/>
        </p:nvSpPr>
        <p:spPr>
          <a:xfrm>
            <a:off x="480280" y="3318512"/>
            <a:ext cx="4956300" cy="51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FFFFFF"/>
                </a:solidFill>
                <a:latin typeface="Proxima Nova"/>
                <a:ea typeface="Proxima Nova"/>
                <a:cs typeface="Proxima Nova"/>
                <a:sym typeface="Proxima Nova"/>
              </a:rPr>
              <a:t>For more information go to www.alice.org</a:t>
            </a:r>
            <a:endParaRPr sz="10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1">
  <p:cSld name="TITLE_1_2">
    <p:bg>
      <p:bgPr>
        <a:blipFill>
          <a:blip r:embed="rId2">
            <a:alphaModFix/>
          </a:blip>
          <a:stretch>
            <a:fillRect/>
          </a:stretch>
        </a:blipFill>
      </p:bgPr>
    </p:bg>
    <p:spTree>
      <p:nvGrpSpPr>
        <p:cNvPr id="145" name="Shape 145"/>
        <p:cNvGrpSpPr/>
        <p:nvPr/>
      </p:nvGrpSpPr>
      <p:grpSpPr>
        <a:xfrm>
          <a:off x="0" y="0"/>
          <a:ext cx="0" cy="0"/>
          <a:chOff x="0" y="0"/>
          <a:chExt cx="0" cy="0"/>
        </a:xfrm>
      </p:grpSpPr>
      <p:sp>
        <p:nvSpPr>
          <p:cNvPr id="146" name="Google Shape;146;p24"/>
          <p:cNvSpPr txBox="1"/>
          <p:nvPr/>
        </p:nvSpPr>
        <p:spPr>
          <a:xfrm>
            <a:off x="2117800" y="3001466"/>
            <a:ext cx="4752600" cy="46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000"/>
              <a:buFont typeface="Proxima Nova"/>
              <a:buNone/>
            </a:pPr>
            <a:r>
              <a:rPr b="1" lang="en-US" sz="3000">
                <a:solidFill>
                  <a:srgbClr val="FFFFFF"/>
                </a:solidFill>
                <a:latin typeface="Proxima Nova"/>
                <a:ea typeface="Proxima Nova"/>
                <a:cs typeface="Proxima Nova"/>
                <a:sym typeface="Proxima Nova"/>
              </a:rPr>
              <a:t>Thank You</a:t>
            </a:r>
            <a:endParaRPr/>
          </a:p>
        </p:txBody>
      </p:sp>
      <p:sp>
        <p:nvSpPr>
          <p:cNvPr id="147" name="Google Shape;147;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 KO_5.png" id="148" name="Google Shape;148;p24"/>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149" name="Google Shape;149;p24"/>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
        <p:nvSpPr>
          <p:cNvPr id="150" name="Google Shape;150;p24"/>
          <p:cNvSpPr txBox="1"/>
          <p:nvPr/>
        </p:nvSpPr>
        <p:spPr>
          <a:xfrm>
            <a:off x="2112511" y="3532323"/>
            <a:ext cx="4778700" cy="1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Proxima Nova"/>
              <a:buNone/>
            </a:pPr>
            <a:r>
              <a:rPr lang="en-US" sz="900">
                <a:solidFill>
                  <a:srgbClr val="FFFFFF"/>
                </a:solidFill>
                <a:latin typeface="Proxima Nova"/>
                <a:ea typeface="Proxima Nova"/>
                <a:cs typeface="Proxima Nova"/>
                <a:sym typeface="Proxima Nova"/>
              </a:rPr>
              <a:t>For more information go to www.alice.org</a:t>
            </a:r>
            <a:endParaRPr sz="9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51" name="Shape 151"/>
        <p:cNvGrpSpPr/>
        <p:nvPr/>
      </p:nvGrpSpPr>
      <p:grpSpPr>
        <a:xfrm>
          <a:off x="0" y="0"/>
          <a:ext cx="0" cy="0"/>
          <a:chOff x="0" y="0"/>
          <a:chExt cx="0" cy="0"/>
        </a:xfrm>
      </p:grpSpPr>
      <p:sp>
        <p:nvSpPr>
          <p:cNvPr id="152" name="Google Shape;152;p25"/>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Clr>
                <a:srgbClr val="20374E"/>
              </a:buClr>
              <a:buSzPts val="3000"/>
              <a:buFont typeface="Calibri"/>
              <a:buNone/>
              <a:defRPr b="1" i="0" sz="4200" u="none" cap="none" strike="noStrike">
                <a:solidFill>
                  <a:srgbClr val="20374E"/>
                </a:solidFill>
                <a:latin typeface="Calibri"/>
                <a:ea typeface="Calibri"/>
                <a:cs typeface="Calibri"/>
                <a:sym typeface="Calibri"/>
              </a:defRPr>
            </a:lvl1pPr>
            <a:lvl2pPr indent="0" lvl="1" rtl="0">
              <a:spcBef>
                <a:spcPts val="0"/>
              </a:spcBef>
              <a:spcAft>
                <a:spcPts val="0"/>
              </a:spcAft>
              <a:buSzPts val="2800"/>
              <a:buNone/>
              <a:defRPr sz="1800"/>
            </a:lvl2pPr>
            <a:lvl3pPr indent="0" lvl="2" rtl="0">
              <a:spcBef>
                <a:spcPts val="0"/>
              </a:spcBef>
              <a:spcAft>
                <a:spcPts val="0"/>
              </a:spcAft>
              <a:buSzPts val="2800"/>
              <a:buNone/>
              <a:defRPr sz="1800"/>
            </a:lvl3pPr>
            <a:lvl4pPr indent="0" lvl="3" rtl="0">
              <a:spcBef>
                <a:spcPts val="0"/>
              </a:spcBef>
              <a:spcAft>
                <a:spcPts val="0"/>
              </a:spcAft>
              <a:buSzPts val="2800"/>
              <a:buNone/>
              <a:defRPr sz="1800"/>
            </a:lvl4pPr>
            <a:lvl5pPr indent="0" lvl="4" rtl="0">
              <a:spcBef>
                <a:spcPts val="0"/>
              </a:spcBef>
              <a:spcAft>
                <a:spcPts val="0"/>
              </a:spcAft>
              <a:buSzPts val="2800"/>
              <a:buNone/>
              <a:defRPr sz="1800"/>
            </a:lvl5pPr>
            <a:lvl6pPr indent="0" lvl="5" rtl="0">
              <a:spcBef>
                <a:spcPts val="0"/>
              </a:spcBef>
              <a:spcAft>
                <a:spcPts val="0"/>
              </a:spcAft>
              <a:buSzPts val="2800"/>
              <a:buNone/>
              <a:defRPr sz="1800"/>
            </a:lvl6pPr>
            <a:lvl7pPr indent="0" lvl="6" rtl="0">
              <a:spcBef>
                <a:spcPts val="0"/>
              </a:spcBef>
              <a:spcAft>
                <a:spcPts val="0"/>
              </a:spcAft>
              <a:buSzPts val="2800"/>
              <a:buNone/>
              <a:defRPr sz="1800"/>
            </a:lvl7pPr>
            <a:lvl8pPr indent="0" lvl="7" rtl="0">
              <a:spcBef>
                <a:spcPts val="0"/>
              </a:spcBef>
              <a:spcAft>
                <a:spcPts val="0"/>
              </a:spcAft>
              <a:buSzPts val="2800"/>
              <a:buNone/>
              <a:defRPr sz="1800"/>
            </a:lvl8pPr>
            <a:lvl9pPr indent="0" lvl="8" rtl="0">
              <a:spcBef>
                <a:spcPts val="0"/>
              </a:spcBef>
              <a:spcAft>
                <a:spcPts val="0"/>
              </a:spcAft>
              <a:buSzPts val="2800"/>
              <a:buNone/>
              <a:defRPr sz="1800"/>
            </a:lvl9pPr>
          </a:lstStyle>
          <a:p/>
        </p:txBody>
      </p:sp>
      <p:sp>
        <p:nvSpPr>
          <p:cNvPr id="153" name="Google Shape;153;p25"/>
          <p:cNvSpPr txBox="1"/>
          <p:nvPr>
            <p:ph idx="1" type="body"/>
          </p:nvPr>
        </p:nvSpPr>
        <p:spPr>
          <a:xfrm>
            <a:off x="457200" y="1200151"/>
            <a:ext cx="8229600" cy="33945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rgbClr val="4DC8F4"/>
              </a:buClr>
              <a:buSzPts val="3200"/>
              <a:buFont typeface="Arial"/>
              <a:buChar char="•"/>
              <a:defRPr b="0" i="0" sz="3200" u="none" cap="none" strike="noStrike">
                <a:solidFill>
                  <a:srgbClr val="4DC8F4"/>
                </a:solidFill>
                <a:latin typeface="Calibri"/>
                <a:ea typeface="Calibri"/>
                <a:cs typeface="Calibri"/>
                <a:sym typeface="Calibri"/>
              </a:defRPr>
            </a:lvl1pPr>
            <a:lvl2pPr indent="-406400" lvl="1" marL="914400" marR="0" rtl="0" algn="l">
              <a:spcBef>
                <a:spcPts val="1600"/>
              </a:spcBef>
              <a:spcAft>
                <a:spcPts val="0"/>
              </a:spcAft>
              <a:buClr>
                <a:srgbClr val="4DC8F4"/>
              </a:buClr>
              <a:buSzPts val="2800"/>
              <a:buFont typeface="Arial"/>
              <a:buChar char="–"/>
              <a:defRPr b="0" i="0" sz="2800" u="none" cap="none" strike="noStrike">
                <a:solidFill>
                  <a:srgbClr val="4DC8F4"/>
                </a:solidFill>
                <a:latin typeface="Calibri"/>
                <a:ea typeface="Calibri"/>
                <a:cs typeface="Calibri"/>
                <a:sym typeface="Calibri"/>
              </a:defRPr>
            </a:lvl2pPr>
            <a:lvl3pPr indent="-381000" lvl="2" marL="1371600" marR="0" rtl="0" algn="l">
              <a:spcBef>
                <a:spcPts val="1600"/>
              </a:spcBef>
              <a:spcAft>
                <a:spcPts val="0"/>
              </a:spcAft>
              <a:buClr>
                <a:srgbClr val="4DC8F4"/>
              </a:buClr>
              <a:buSzPts val="2400"/>
              <a:buFont typeface="Arial"/>
              <a:buChar char="•"/>
              <a:defRPr b="0" i="0" sz="2400" u="none" cap="none" strike="noStrike">
                <a:solidFill>
                  <a:srgbClr val="4DC8F4"/>
                </a:solidFill>
                <a:latin typeface="Calibri"/>
                <a:ea typeface="Calibri"/>
                <a:cs typeface="Calibri"/>
                <a:sym typeface="Calibri"/>
              </a:defRPr>
            </a:lvl3pPr>
            <a:lvl4pPr indent="-355600" lvl="3" marL="1828800" marR="0" rtl="0" algn="l">
              <a:spcBef>
                <a:spcPts val="1600"/>
              </a:spcBef>
              <a:spcAft>
                <a:spcPts val="0"/>
              </a:spcAft>
              <a:buClr>
                <a:srgbClr val="4DC8F4"/>
              </a:buClr>
              <a:buSzPts val="2000"/>
              <a:buFont typeface="Arial"/>
              <a:buChar char="–"/>
              <a:defRPr b="0" i="0" sz="2000" u="none" cap="none" strike="noStrike">
                <a:solidFill>
                  <a:srgbClr val="4DC8F4"/>
                </a:solidFill>
                <a:latin typeface="Calibri"/>
                <a:ea typeface="Calibri"/>
                <a:cs typeface="Calibri"/>
                <a:sym typeface="Calibri"/>
              </a:defRPr>
            </a:lvl4pPr>
            <a:lvl5pPr indent="-355600" lvl="4" marL="2286000" marR="0" rtl="0" algn="l">
              <a:spcBef>
                <a:spcPts val="1600"/>
              </a:spcBef>
              <a:spcAft>
                <a:spcPts val="0"/>
              </a:spcAft>
              <a:buClr>
                <a:srgbClr val="4DC8F4"/>
              </a:buClr>
              <a:buSzPts val="2000"/>
              <a:buFont typeface="Arial"/>
              <a:buChar char="»"/>
              <a:defRPr b="0" i="0" sz="2000" u="none" cap="none" strike="noStrike">
                <a:solidFill>
                  <a:srgbClr val="4DC8F4"/>
                </a:solidFill>
                <a:latin typeface="Calibri"/>
                <a:ea typeface="Calibri"/>
                <a:cs typeface="Calibri"/>
                <a:sym typeface="Calibri"/>
              </a:defRPr>
            </a:lvl5pPr>
            <a:lvl6pPr indent="-355600" lvl="5" marL="27432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4" name="Google Shape;154;p25"/>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5" name="Google Shape;155;p25"/>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6" name="Google Shape;156;p2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_HEADER_3">
    <p:spTree>
      <p:nvGrpSpPr>
        <p:cNvPr id="157" name="Shape 157"/>
        <p:cNvGrpSpPr/>
        <p:nvPr/>
      </p:nvGrpSpPr>
      <p:grpSpPr>
        <a:xfrm>
          <a:off x="0" y="0"/>
          <a:ext cx="0" cy="0"/>
          <a:chOff x="0" y="0"/>
          <a:chExt cx="0" cy="0"/>
        </a:xfrm>
      </p:grpSpPr>
      <p:sp>
        <p:nvSpPr>
          <p:cNvPr id="158" name="Google Shape;158;p26"/>
          <p:cNvSpPr txBox="1"/>
          <p:nvPr>
            <p:ph type="title"/>
          </p:nvPr>
        </p:nvSpPr>
        <p:spPr>
          <a:xfrm>
            <a:off x="723035" y="3105150"/>
            <a:ext cx="7771500" cy="1022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3000"/>
              <a:buNone/>
              <a:defRPr b="1" i="0" sz="2600" u="none" cap="none" strike="noStrike">
                <a:solidFill>
                  <a:srgbClr val="38BBF2"/>
                </a:solidFill>
                <a:latin typeface="Calibri"/>
                <a:ea typeface="Calibri"/>
                <a:cs typeface="Calibri"/>
                <a:sym typeface="Calibri"/>
              </a:defRPr>
            </a:lvl1pPr>
            <a:lvl2pPr indent="0" lvl="1" marL="0" marR="0" rtl="0" algn="l">
              <a:spcBef>
                <a:spcPts val="0"/>
              </a:spcBef>
              <a:spcAft>
                <a:spcPts val="0"/>
              </a:spcAft>
              <a:buSzPts val="2800"/>
              <a:buNone/>
              <a:defRPr b="1" i="0" sz="2800" u="none" cap="none" strike="noStrike">
                <a:solidFill>
                  <a:schemeClr val="dk2"/>
                </a:solidFill>
                <a:latin typeface="Arial"/>
                <a:ea typeface="Arial"/>
                <a:cs typeface="Arial"/>
                <a:sym typeface="Arial"/>
              </a:defRPr>
            </a:lvl2pPr>
            <a:lvl3pPr indent="0" lvl="2" marL="0" marR="0" rtl="0" algn="l">
              <a:spcBef>
                <a:spcPts val="0"/>
              </a:spcBef>
              <a:spcAft>
                <a:spcPts val="0"/>
              </a:spcAft>
              <a:buSzPts val="2800"/>
              <a:buNone/>
              <a:defRPr b="1" i="0" sz="2800" u="none" cap="none" strike="noStrike">
                <a:solidFill>
                  <a:schemeClr val="dk2"/>
                </a:solidFill>
                <a:latin typeface="Arial"/>
                <a:ea typeface="Arial"/>
                <a:cs typeface="Arial"/>
                <a:sym typeface="Arial"/>
              </a:defRPr>
            </a:lvl3pPr>
            <a:lvl4pPr indent="0" lvl="3" marL="0" marR="0" rtl="0" algn="l">
              <a:spcBef>
                <a:spcPts val="0"/>
              </a:spcBef>
              <a:spcAft>
                <a:spcPts val="0"/>
              </a:spcAft>
              <a:buSzPts val="2800"/>
              <a:buNone/>
              <a:defRPr b="1" i="0" sz="2800" u="none" cap="none" strike="noStrike">
                <a:solidFill>
                  <a:schemeClr val="dk2"/>
                </a:solidFill>
                <a:latin typeface="Arial"/>
                <a:ea typeface="Arial"/>
                <a:cs typeface="Arial"/>
                <a:sym typeface="Arial"/>
              </a:defRPr>
            </a:lvl4pPr>
            <a:lvl5pPr indent="0" lvl="4" marL="0" marR="0" rtl="0" algn="l">
              <a:spcBef>
                <a:spcPts val="0"/>
              </a:spcBef>
              <a:spcAft>
                <a:spcPts val="0"/>
              </a:spcAft>
              <a:buSzPts val="2800"/>
              <a:buNone/>
              <a:defRPr b="1" i="0" sz="2800" u="none" cap="none" strike="noStrike">
                <a:solidFill>
                  <a:schemeClr val="dk2"/>
                </a:solidFill>
                <a:latin typeface="Arial"/>
                <a:ea typeface="Arial"/>
                <a:cs typeface="Arial"/>
                <a:sym typeface="Arial"/>
              </a:defRPr>
            </a:lvl5pPr>
            <a:lvl6pPr indent="-10429" lvl="5" marL="302529" marR="0" rtl="0" algn="l">
              <a:spcBef>
                <a:spcPts val="0"/>
              </a:spcBef>
              <a:spcAft>
                <a:spcPts val="0"/>
              </a:spcAft>
              <a:buSzPts val="2800"/>
              <a:buNone/>
              <a:defRPr b="1" i="0" sz="2800" u="none" cap="none" strike="noStrike">
                <a:solidFill>
                  <a:schemeClr val="dk2"/>
                </a:solidFill>
                <a:latin typeface="Arial"/>
                <a:ea typeface="Arial"/>
                <a:cs typeface="Arial"/>
                <a:sym typeface="Arial"/>
              </a:defRPr>
            </a:lvl6pPr>
            <a:lvl7pPr indent="-8158" lvl="6" marL="605058" marR="0" rtl="0" algn="l">
              <a:spcBef>
                <a:spcPts val="0"/>
              </a:spcBef>
              <a:spcAft>
                <a:spcPts val="0"/>
              </a:spcAft>
              <a:buSzPts val="2800"/>
              <a:buNone/>
              <a:defRPr b="1" i="0" sz="2800" u="none" cap="none" strike="noStrike">
                <a:solidFill>
                  <a:schemeClr val="dk2"/>
                </a:solidFill>
                <a:latin typeface="Arial"/>
                <a:ea typeface="Arial"/>
                <a:cs typeface="Arial"/>
                <a:sym typeface="Arial"/>
              </a:defRPr>
            </a:lvl7pPr>
            <a:lvl8pPr indent="-5887" lvl="7" marL="907587" marR="0" rtl="0" algn="l">
              <a:spcBef>
                <a:spcPts val="0"/>
              </a:spcBef>
              <a:spcAft>
                <a:spcPts val="0"/>
              </a:spcAft>
              <a:buSzPts val="2800"/>
              <a:buNone/>
              <a:defRPr b="1" i="0" sz="2800" u="none" cap="none" strike="noStrike">
                <a:solidFill>
                  <a:schemeClr val="dk2"/>
                </a:solidFill>
                <a:latin typeface="Arial"/>
                <a:ea typeface="Arial"/>
                <a:cs typeface="Arial"/>
                <a:sym typeface="Arial"/>
              </a:defRPr>
            </a:lvl8pPr>
            <a:lvl9pPr indent="-3616" lvl="8" marL="1210116" marR="0" rtl="0" algn="l">
              <a:spcBef>
                <a:spcPts val="0"/>
              </a:spcBef>
              <a:spcAft>
                <a:spcPts val="0"/>
              </a:spcAft>
              <a:buSzPts val="2800"/>
              <a:buNone/>
              <a:defRPr b="1" i="0" sz="2800" u="none" cap="none" strike="noStrike">
                <a:solidFill>
                  <a:schemeClr val="dk2"/>
                </a:solidFill>
                <a:latin typeface="Arial"/>
                <a:ea typeface="Arial"/>
                <a:cs typeface="Arial"/>
                <a:sym typeface="Arial"/>
              </a:defRPr>
            </a:lvl9pPr>
          </a:lstStyle>
          <a:p/>
        </p:txBody>
      </p:sp>
      <p:sp>
        <p:nvSpPr>
          <p:cNvPr id="159" name="Google Shape;159;p26"/>
          <p:cNvSpPr txBox="1"/>
          <p:nvPr>
            <p:ph idx="1" type="body"/>
          </p:nvPr>
        </p:nvSpPr>
        <p:spPr>
          <a:xfrm>
            <a:off x="723035" y="1965069"/>
            <a:ext cx="7771500" cy="1125000"/>
          </a:xfrm>
          <a:prstGeom prst="rect">
            <a:avLst/>
          </a:prstGeom>
          <a:noFill/>
          <a:ln>
            <a:noFill/>
          </a:ln>
        </p:spPr>
        <p:txBody>
          <a:bodyPr anchorCtr="0" anchor="ctr" bIns="91425" lIns="91425" spcFirstLastPara="1" rIns="91425" wrap="square" tIns="91425">
            <a:noAutofit/>
          </a:bodyPr>
          <a:lstStyle>
            <a:lvl1pPr indent="-228600" lvl="0" marL="457200" marR="0" rtl="0" algn="l">
              <a:spcBef>
                <a:spcPts val="840"/>
              </a:spcBef>
              <a:spcAft>
                <a:spcPts val="0"/>
              </a:spcAft>
              <a:buClr>
                <a:srgbClr val="38BBF2"/>
              </a:buClr>
              <a:buSzPts val="1800"/>
              <a:buFont typeface="Arial"/>
              <a:buNone/>
              <a:defRPr b="1" i="0" sz="4200" u="none" cap="none" strike="noStrike">
                <a:solidFill>
                  <a:srgbClr val="004162"/>
                </a:solidFill>
                <a:latin typeface="Calibri"/>
                <a:ea typeface="Calibri"/>
                <a:cs typeface="Calibri"/>
                <a:sym typeface="Calibri"/>
              </a:defRPr>
            </a:lvl1pPr>
            <a:lvl2pPr indent="-228600" lvl="1" marL="914400" marR="0" rtl="0" algn="l">
              <a:spcBef>
                <a:spcPts val="240"/>
              </a:spcBef>
              <a:spcAft>
                <a:spcPts val="0"/>
              </a:spcAft>
              <a:buClr>
                <a:srgbClr val="38BBF2"/>
              </a:buClr>
              <a:buSzPts val="1400"/>
              <a:buFont typeface="Arial"/>
              <a:buNone/>
              <a:defRPr b="0" i="0" sz="1200" u="none" cap="none" strike="noStrike">
                <a:solidFill>
                  <a:srgbClr val="38BBF2"/>
                </a:solidFill>
                <a:latin typeface="Arial"/>
                <a:ea typeface="Arial"/>
                <a:cs typeface="Arial"/>
                <a:sym typeface="Arial"/>
              </a:defRPr>
            </a:lvl2pPr>
            <a:lvl3pPr indent="-228600" lvl="2" marL="1371600" marR="0" rtl="0" algn="l">
              <a:spcBef>
                <a:spcPts val="220"/>
              </a:spcBef>
              <a:spcAft>
                <a:spcPts val="0"/>
              </a:spcAft>
              <a:buClr>
                <a:srgbClr val="38BBF2"/>
              </a:buClr>
              <a:buSzPts val="1400"/>
              <a:buFont typeface="Arial"/>
              <a:buNone/>
              <a:defRPr b="0" i="0" sz="1100" u="none" cap="none" strike="noStrike">
                <a:solidFill>
                  <a:srgbClr val="38BBF2"/>
                </a:solidFill>
                <a:latin typeface="Arial"/>
                <a:ea typeface="Arial"/>
                <a:cs typeface="Arial"/>
                <a:sym typeface="Arial"/>
              </a:defRPr>
            </a:lvl3pPr>
            <a:lvl4pPr indent="-228600" lvl="3" marL="1828800" marR="0" rtl="0" algn="l">
              <a:spcBef>
                <a:spcPts val="180"/>
              </a:spcBef>
              <a:spcAft>
                <a:spcPts val="0"/>
              </a:spcAft>
              <a:buClr>
                <a:srgbClr val="38BBF2"/>
              </a:buClr>
              <a:buSzPts val="1400"/>
              <a:buFont typeface="Arial"/>
              <a:buNone/>
              <a:defRPr b="0" i="0" sz="900" u="none" cap="none" strike="noStrike">
                <a:solidFill>
                  <a:srgbClr val="38BBF2"/>
                </a:solidFill>
                <a:latin typeface="Arial"/>
                <a:ea typeface="Arial"/>
                <a:cs typeface="Arial"/>
                <a:sym typeface="Arial"/>
              </a:defRPr>
            </a:lvl4pPr>
            <a:lvl5pPr indent="-228600" lvl="4" marL="2286000" marR="0" rtl="0" algn="l">
              <a:spcBef>
                <a:spcPts val="180"/>
              </a:spcBef>
              <a:spcAft>
                <a:spcPts val="0"/>
              </a:spcAft>
              <a:buClr>
                <a:srgbClr val="38BBF2"/>
              </a:buClr>
              <a:buSzPts val="1400"/>
              <a:buFont typeface="Arial"/>
              <a:buNone/>
              <a:defRPr b="0" i="0" sz="900" u="none" cap="none" strike="noStrike">
                <a:solidFill>
                  <a:srgbClr val="38BBF2"/>
                </a:solidFill>
                <a:latin typeface="Arial"/>
                <a:ea typeface="Arial"/>
                <a:cs typeface="Arial"/>
                <a:sym typeface="Arial"/>
              </a:defRPr>
            </a:lvl5pPr>
            <a:lvl6pPr indent="-228600" lvl="5" marL="2743200" marR="0" rtl="0" algn="l">
              <a:spcBef>
                <a:spcPts val="180"/>
              </a:spcBef>
              <a:spcAft>
                <a:spcPts val="0"/>
              </a:spcAft>
              <a:buClr>
                <a:schemeClr val="folHlink"/>
              </a:buClr>
              <a:buSzPts val="1400"/>
              <a:buFont typeface="Noto Sans Symbols"/>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folHlink"/>
              </a:buClr>
              <a:buSzPts val="1400"/>
              <a:buFont typeface="Noto Sans Symbols"/>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folHlink"/>
              </a:buClr>
              <a:buSzPts val="1400"/>
              <a:buFont typeface="Noto Sans Symbols"/>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folHlink"/>
              </a:buClr>
              <a:buSzPts val="1400"/>
              <a:buFont typeface="Noto Sans Symbols"/>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_HEADER_4">
    <p:spTree>
      <p:nvGrpSpPr>
        <p:cNvPr id="160" name="Shape 160"/>
        <p:cNvGrpSpPr/>
        <p:nvPr/>
      </p:nvGrpSpPr>
      <p:grpSpPr>
        <a:xfrm>
          <a:off x="0" y="0"/>
          <a:ext cx="0" cy="0"/>
          <a:chOff x="0" y="0"/>
          <a:chExt cx="0" cy="0"/>
        </a:xfrm>
      </p:grpSpPr>
      <p:sp>
        <p:nvSpPr>
          <p:cNvPr id="161" name="Google Shape;161;p27"/>
          <p:cNvSpPr txBox="1"/>
          <p:nvPr>
            <p:ph type="title"/>
          </p:nvPr>
        </p:nvSpPr>
        <p:spPr>
          <a:xfrm>
            <a:off x="723035" y="3105150"/>
            <a:ext cx="7771534" cy="1022187"/>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3000"/>
              <a:buNone/>
              <a:defRPr b="1" i="0" sz="2600" u="none" cap="none" strike="noStrike">
                <a:solidFill>
                  <a:srgbClr val="38BBF2"/>
                </a:solidFill>
                <a:latin typeface="Calibri"/>
                <a:ea typeface="Calibri"/>
                <a:cs typeface="Calibri"/>
                <a:sym typeface="Calibri"/>
              </a:defRPr>
            </a:lvl1pPr>
            <a:lvl2pPr indent="0" lvl="1" marL="0" marR="0" rtl="0" algn="l">
              <a:spcBef>
                <a:spcPts val="0"/>
              </a:spcBef>
              <a:spcAft>
                <a:spcPts val="0"/>
              </a:spcAft>
              <a:buSzPts val="2800"/>
              <a:buNone/>
              <a:defRPr b="1" i="0" sz="2800" u="none" cap="none" strike="noStrike">
                <a:solidFill>
                  <a:schemeClr val="dk2"/>
                </a:solidFill>
                <a:latin typeface="Arial"/>
                <a:ea typeface="Arial"/>
                <a:cs typeface="Arial"/>
                <a:sym typeface="Arial"/>
              </a:defRPr>
            </a:lvl2pPr>
            <a:lvl3pPr indent="0" lvl="2" marL="0" marR="0" rtl="0" algn="l">
              <a:spcBef>
                <a:spcPts val="0"/>
              </a:spcBef>
              <a:spcAft>
                <a:spcPts val="0"/>
              </a:spcAft>
              <a:buSzPts val="2800"/>
              <a:buNone/>
              <a:defRPr b="1" i="0" sz="2800" u="none" cap="none" strike="noStrike">
                <a:solidFill>
                  <a:schemeClr val="dk2"/>
                </a:solidFill>
                <a:latin typeface="Arial"/>
                <a:ea typeface="Arial"/>
                <a:cs typeface="Arial"/>
                <a:sym typeface="Arial"/>
              </a:defRPr>
            </a:lvl3pPr>
            <a:lvl4pPr indent="0" lvl="3" marL="0" marR="0" rtl="0" algn="l">
              <a:spcBef>
                <a:spcPts val="0"/>
              </a:spcBef>
              <a:spcAft>
                <a:spcPts val="0"/>
              </a:spcAft>
              <a:buSzPts val="2800"/>
              <a:buNone/>
              <a:defRPr b="1" i="0" sz="2800" u="none" cap="none" strike="noStrike">
                <a:solidFill>
                  <a:schemeClr val="dk2"/>
                </a:solidFill>
                <a:latin typeface="Arial"/>
                <a:ea typeface="Arial"/>
                <a:cs typeface="Arial"/>
                <a:sym typeface="Arial"/>
              </a:defRPr>
            </a:lvl4pPr>
            <a:lvl5pPr indent="0" lvl="4" marL="0" marR="0" rtl="0" algn="l">
              <a:spcBef>
                <a:spcPts val="0"/>
              </a:spcBef>
              <a:spcAft>
                <a:spcPts val="0"/>
              </a:spcAft>
              <a:buSzPts val="2800"/>
              <a:buNone/>
              <a:defRPr b="1" i="0" sz="2800" u="none" cap="none" strike="noStrike">
                <a:solidFill>
                  <a:schemeClr val="dk2"/>
                </a:solidFill>
                <a:latin typeface="Arial"/>
                <a:ea typeface="Arial"/>
                <a:cs typeface="Arial"/>
                <a:sym typeface="Arial"/>
              </a:defRPr>
            </a:lvl5pPr>
            <a:lvl6pPr indent="-10428" lvl="5" marL="302529" marR="0" rtl="0" algn="l">
              <a:spcBef>
                <a:spcPts val="0"/>
              </a:spcBef>
              <a:spcAft>
                <a:spcPts val="0"/>
              </a:spcAft>
              <a:buSzPts val="2800"/>
              <a:buNone/>
              <a:defRPr b="1" i="0" sz="2800" u="none" cap="none" strike="noStrike">
                <a:solidFill>
                  <a:schemeClr val="dk2"/>
                </a:solidFill>
                <a:latin typeface="Arial"/>
                <a:ea typeface="Arial"/>
                <a:cs typeface="Arial"/>
                <a:sym typeface="Arial"/>
              </a:defRPr>
            </a:lvl6pPr>
            <a:lvl7pPr indent="-8157" lvl="6" marL="605058" marR="0" rtl="0" algn="l">
              <a:spcBef>
                <a:spcPts val="0"/>
              </a:spcBef>
              <a:spcAft>
                <a:spcPts val="0"/>
              </a:spcAft>
              <a:buSzPts val="2800"/>
              <a:buNone/>
              <a:defRPr b="1" i="0" sz="2800" u="none" cap="none" strike="noStrike">
                <a:solidFill>
                  <a:schemeClr val="dk2"/>
                </a:solidFill>
                <a:latin typeface="Arial"/>
                <a:ea typeface="Arial"/>
                <a:cs typeface="Arial"/>
                <a:sym typeface="Arial"/>
              </a:defRPr>
            </a:lvl7pPr>
            <a:lvl8pPr indent="-5888" lvl="7" marL="907588" marR="0" rtl="0" algn="l">
              <a:spcBef>
                <a:spcPts val="0"/>
              </a:spcBef>
              <a:spcAft>
                <a:spcPts val="0"/>
              </a:spcAft>
              <a:buSzPts val="2800"/>
              <a:buNone/>
              <a:defRPr b="1" i="0" sz="2800" u="none" cap="none" strike="noStrike">
                <a:solidFill>
                  <a:schemeClr val="dk2"/>
                </a:solidFill>
                <a:latin typeface="Arial"/>
                <a:ea typeface="Arial"/>
                <a:cs typeface="Arial"/>
                <a:sym typeface="Arial"/>
              </a:defRPr>
            </a:lvl8pPr>
            <a:lvl9pPr indent="-3617" lvl="8" marL="1210117" marR="0" rtl="0" algn="l">
              <a:spcBef>
                <a:spcPts val="0"/>
              </a:spcBef>
              <a:spcAft>
                <a:spcPts val="0"/>
              </a:spcAft>
              <a:buSzPts val="2800"/>
              <a:buNone/>
              <a:defRPr b="1" i="0" sz="2800" u="none" cap="none" strike="noStrike">
                <a:solidFill>
                  <a:schemeClr val="dk2"/>
                </a:solidFill>
                <a:latin typeface="Arial"/>
                <a:ea typeface="Arial"/>
                <a:cs typeface="Arial"/>
                <a:sym typeface="Arial"/>
              </a:defRPr>
            </a:lvl9pPr>
          </a:lstStyle>
          <a:p/>
        </p:txBody>
      </p:sp>
      <p:sp>
        <p:nvSpPr>
          <p:cNvPr id="162" name="Google Shape;162;p27"/>
          <p:cNvSpPr txBox="1"/>
          <p:nvPr>
            <p:ph idx="1" type="body"/>
          </p:nvPr>
        </p:nvSpPr>
        <p:spPr>
          <a:xfrm>
            <a:off x="723035" y="1965069"/>
            <a:ext cx="7771534" cy="1125140"/>
          </a:xfrm>
          <a:prstGeom prst="rect">
            <a:avLst/>
          </a:prstGeom>
          <a:noFill/>
          <a:ln>
            <a:noFill/>
          </a:ln>
        </p:spPr>
        <p:txBody>
          <a:bodyPr anchorCtr="0" anchor="ctr" bIns="91425" lIns="91425" spcFirstLastPara="1" rIns="91425" wrap="square" tIns="91425">
            <a:noAutofit/>
          </a:bodyPr>
          <a:lstStyle>
            <a:lvl1pPr indent="-228600" lvl="0" marL="457200" marR="0" rtl="0" algn="l">
              <a:spcBef>
                <a:spcPts val="840"/>
              </a:spcBef>
              <a:spcAft>
                <a:spcPts val="0"/>
              </a:spcAft>
              <a:buClr>
                <a:srgbClr val="38BBF2"/>
              </a:buClr>
              <a:buSzPts val="1800"/>
              <a:buFont typeface="Arial"/>
              <a:buNone/>
              <a:defRPr b="1" i="0" sz="4200" u="none" cap="none" strike="noStrike">
                <a:solidFill>
                  <a:srgbClr val="004162"/>
                </a:solidFill>
                <a:latin typeface="Calibri"/>
                <a:ea typeface="Calibri"/>
                <a:cs typeface="Calibri"/>
                <a:sym typeface="Calibri"/>
              </a:defRPr>
            </a:lvl1pPr>
            <a:lvl2pPr indent="-228600" lvl="1" marL="914400" marR="0" rtl="0" algn="l">
              <a:spcBef>
                <a:spcPts val="240"/>
              </a:spcBef>
              <a:spcAft>
                <a:spcPts val="0"/>
              </a:spcAft>
              <a:buClr>
                <a:srgbClr val="38BBF2"/>
              </a:buClr>
              <a:buSzPts val="1400"/>
              <a:buFont typeface="Arial"/>
              <a:buNone/>
              <a:defRPr b="0" i="0" sz="1200" u="none" cap="none" strike="noStrike">
                <a:solidFill>
                  <a:srgbClr val="38BBF2"/>
                </a:solidFill>
                <a:latin typeface="Arial"/>
                <a:ea typeface="Arial"/>
                <a:cs typeface="Arial"/>
                <a:sym typeface="Arial"/>
              </a:defRPr>
            </a:lvl2pPr>
            <a:lvl3pPr indent="-228600" lvl="2" marL="1371600" marR="0" rtl="0" algn="l">
              <a:spcBef>
                <a:spcPts val="220"/>
              </a:spcBef>
              <a:spcAft>
                <a:spcPts val="0"/>
              </a:spcAft>
              <a:buClr>
                <a:srgbClr val="38BBF2"/>
              </a:buClr>
              <a:buSzPts val="1400"/>
              <a:buFont typeface="Arial"/>
              <a:buNone/>
              <a:defRPr b="0" i="0" sz="1100" u="none" cap="none" strike="noStrike">
                <a:solidFill>
                  <a:srgbClr val="38BBF2"/>
                </a:solidFill>
                <a:latin typeface="Arial"/>
                <a:ea typeface="Arial"/>
                <a:cs typeface="Arial"/>
                <a:sym typeface="Arial"/>
              </a:defRPr>
            </a:lvl3pPr>
            <a:lvl4pPr indent="-228600" lvl="3" marL="1828800" marR="0" rtl="0" algn="l">
              <a:spcBef>
                <a:spcPts val="180"/>
              </a:spcBef>
              <a:spcAft>
                <a:spcPts val="0"/>
              </a:spcAft>
              <a:buClr>
                <a:srgbClr val="38BBF2"/>
              </a:buClr>
              <a:buSzPts val="1400"/>
              <a:buFont typeface="Arial"/>
              <a:buNone/>
              <a:defRPr b="0" i="0" sz="900" u="none" cap="none" strike="noStrike">
                <a:solidFill>
                  <a:srgbClr val="38BBF2"/>
                </a:solidFill>
                <a:latin typeface="Arial"/>
                <a:ea typeface="Arial"/>
                <a:cs typeface="Arial"/>
                <a:sym typeface="Arial"/>
              </a:defRPr>
            </a:lvl4pPr>
            <a:lvl5pPr indent="-228600" lvl="4" marL="2286000" marR="0" rtl="0" algn="l">
              <a:spcBef>
                <a:spcPts val="180"/>
              </a:spcBef>
              <a:spcAft>
                <a:spcPts val="0"/>
              </a:spcAft>
              <a:buClr>
                <a:srgbClr val="38BBF2"/>
              </a:buClr>
              <a:buSzPts val="1400"/>
              <a:buFont typeface="Arial"/>
              <a:buNone/>
              <a:defRPr b="0" i="0" sz="900" u="none" cap="none" strike="noStrike">
                <a:solidFill>
                  <a:srgbClr val="38BBF2"/>
                </a:solidFill>
                <a:latin typeface="Arial"/>
                <a:ea typeface="Arial"/>
                <a:cs typeface="Arial"/>
                <a:sym typeface="Arial"/>
              </a:defRPr>
            </a:lvl5pPr>
            <a:lvl6pPr indent="-228600" lvl="5" marL="2743200" marR="0" rtl="0" algn="l">
              <a:spcBef>
                <a:spcPts val="180"/>
              </a:spcBef>
              <a:spcAft>
                <a:spcPts val="0"/>
              </a:spcAft>
              <a:buClr>
                <a:schemeClr val="folHlink"/>
              </a:buClr>
              <a:buSzPts val="1400"/>
              <a:buFont typeface="Noto Sans Symbols"/>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folHlink"/>
              </a:buClr>
              <a:buSzPts val="1400"/>
              <a:buFont typeface="Noto Sans Symbols"/>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folHlink"/>
              </a:buClr>
              <a:buSzPts val="1400"/>
              <a:buFont typeface="Noto Sans Symbols"/>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folHlink"/>
              </a:buClr>
              <a:buSzPts val="1400"/>
              <a:buFont typeface="Noto Sans Symbols"/>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3">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4"/>
          <p:cNvSpPr txBox="1"/>
          <p:nvPr>
            <p:ph type="ctrTitle"/>
          </p:nvPr>
        </p:nvSpPr>
        <p:spPr>
          <a:xfrm>
            <a:off x="1837775" y="3007763"/>
            <a:ext cx="5404500" cy="467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3000"/>
              <a:buFont typeface="Proxima Nova"/>
              <a:buNone/>
              <a:defRPr b="1" sz="3000">
                <a:solidFill>
                  <a:srgbClr val="FFFFFF"/>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5" name="Google Shape;25;p4"/>
          <p:cNvSpPr txBox="1"/>
          <p:nvPr>
            <p:ph idx="1" type="subTitle"/>
          </p:nvPr>
        </p:nvSpPr>
        <p:spPr>
          <a:xfrm>
            <a:off x="2010675" y="3530100"/>
            <a:ext cx="5001000" cy="217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 KO_5.png" id="27" name="Google Shape;27;p4"/>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28" name="Google Shape;28;p4"/>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blipFill>
          <a:blip r:embed="rId2">
            <a:alphaModFix/>
          </a:blip>
          <a:stretch>
            <a:fillRect/>
          </a:stretch>
        </a:blipFill>
      </p:bgPr>
    </p:bg>
    <p:spTree>
      <p:nvGrpSpPr>
        <p:cNvPr id="29" name="Shape 29"/>
        <p:cNvGrpSpPr/>
        <p:nvPr/>
      </p:nvGrpSpPr>
      <p:grpSpPr>
        <a:xfrm>
          <a:off x="0" y="0"/>
          <a:ext cx="0" cy="0"/>
          <a:chOff x="0" y="0"/>
          <a:chExt cx="0" cy="0"/>
        </a:xfrm>
      </p:grpSpPr>
      <p:sp>
        <p:nvSpPr>
          <p:cNvPr id="30" name="Google Shape;30;p5"/>
          <p:cNvSpPr txBox="1"/>
          <p:nvPr>
            <p:ph type="title"/>
          </p:nvPr>
        </p:nvSpPr>
        <p:spPr>
          <a:xfrm>
            <a:off x="2279400" y="2465777"/>
            <a:ext cx="4696200" cy="534000"/>
          </a:xfrm>
          <a:prstGeom prst="rect">
            <a:avLst/>
          </a:prstGeom>
          <a:solidFill>
            <a:srgbClr val="FFFFFF">
              <a:alpha val="8540"/>
            </a:srgbClr>
          </a:solidFill>
        </p:spPr>
        <p:txBody>
          <a:bodyPr anchorCtr="0" anchor="ctr" bIns="91425" lIns="91425" spcFirstLastPara="1" rIns="91425" wrap="square" tIns="91425">
            <a:noAutofit/>
          </a:bodyPr>
          <a:lstStyle>
            <a:lvl1pPr lvl="0" rtl="0" algn="ctr">
              <a:spcBef>
                <a:spcPts val="0"/>
              </a:spcBef>
              <a:spcAft>
                <a:spcPts val="0"/>
              </a:spcAft>
              <a:buClr>
                <a:srgbClr val="FFFFFF"/>
              </a:buClr>
              <a:buSzPts val="2000"/>
              <a:buFont typeface="Proxima Nova"/>
              <a:buNone/>
              <a:defRPr sz="2000">
                <a:solidFill>
                  <a:srgbClr val="FFFFFF"/>
                </a:solidFill>
                <a:latin typeface="Proxima Nova"/>
                <a:ea typeface="Proxima Nova"/>
                <a:cs typeface="Proxima Nova"/>
                <a:sym typeface="Proxima Nova"/>
              </a:defRPr>
            </a:lvl1pPr>
            <a:lvl2pPr lvl="1"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2pPr>
            <a:lvl3pPr lvl="2"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3pPr>
            <a:lvl4pPr lvl="3"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4pPr>
            <a:lvl5pPr lvl="4"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5pPr>
            <a:lvl6pPr lvl="5"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6pPr>
            <a:lvl7pPr lvl="6"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7pPr>
            <a:lvl8pPr lvl="7"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8pPr>
            <a:lvl9pPr lvl="8"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32" name="Google Shape;32;p5"/>
          <p:cNvPicPr preferRelativeResize="0"/>
          <p:nvPr/>
        </p:nvPicPr>
        <p:blipFill>
          <a:blip r:embed="rId3">
            <a:alphaModFix/>
          </a:blip>
          <a:stretch>
            <a:fillRect/>
          </a:stretch>
        </p:blipFill>
        <p:spPr>
          <a:xfrm>
            <a:off x="3772316" y="1755731"/>
            <a:ext cx="613975" cy="613975"/>
          </a:xfrm>
          <a:prstGeom prst="rect">
            <a:avLst/>
          </a:prstGeom>
          <a:noFill/>
          <a:ln>
            <a:noFill/>
          </a:ln>
        </p:spPr>
      </p:pic>
      <p:sp>
        <p:nvSpPr>
          <p:cNvPr id="33" name="Google Shape;33;p5"/>
          <p:cNvSpPr txBox="1"/>
          <p:nvPr>
            <p:ph idx="2" type="title"/>
          </p:nvPr>
        </p:nvSpPr>
        <p:spPr>
          <a:xfrm>
            <a:off x="4252073" y="1934579"/>
            <a:ext cx="4584600" cy="393600"/>
          </a:xfrm>
          <a:prstGeom prst="rect">
            <a:avLst/>
          </a:prstGeom>
        </p:spPr>
        <p:txBody>
          <a:bodyPr anchorCtr="0" anchor="ctr" bIns="91425" lIns="91425" spcFirstLastPara="1" rIns="91425" wrap="square" tIns="91425">
            <a:noAutofit/>
          </a:bodyPr>
          <a:lstStyle>
            <a:lvl1pPr lvl="0" rtl="0" algn="l">
              <a:spcBef>
                <a:spcPts val="0"/>
              </a:spcBef>
              <a:spcAft>
                <a:spcPts val="0"/>
              </a:spcAft>
              <a:buClr>
                <a:schemeClr val="lt1"/>
              </a:buClr>
              <a:buSzPts val="2400"/>
              <a:buFont typeface="Proxima Nova"/>
              <a:buNone/>
              <a:defRPr b="1" sz="2400">
                <a:solidFill>
                  <a:schemeClr val="lt1"/>
                </a:solidFill>
                <a:latin typeface="Proxima Nova"/>
                <a:ea typeface="Proxima Nova"/>
                <a:cs typeface="Proxima Nova"/>
                <a:sym typeface="Proxima Nova"/>
              </a:defRPr>
            </a:lvl1pPr>
            <a:lvl2pPr lvl="1"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2pPr>
            <a:lvl3pPr lvl="2"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3pPr>
            <a:lvl4pPr lvl="3"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4pPr>
            <a:lvl5pPr lvl="4"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5pPr>
            <a:lvl6pPr lvl="5"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6pPr>
            <a:lvl7pPr lvl="6"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7pPr>
            <a:lvl8pPr lvl="7"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8pPr>
            <a:lvl9pPr lvl="8"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p:cSld name="SECTION_HEADER_1">
    <p:bg>
      <p:bgPr>
        <a:blipFill>
          <a:blip r:embed="rId2">
            <a:alphaModFix/>
          </a:blip>
          <a:stretch>
            <a:fillRect/>
          </a:stretch>
        </a:blipFill>
      </p:bgPr>
    </p:bg>
    <p:spTree>
      <p:nvGrpSpPr>
        <p:cNvPr id="34" name="Shape 34"/>
        <p:cNvGrpSpPr/>
        <p:nvPr/>
      </p:nvGrpSpPr>
      <p:grpSpPr>
        <a:xfrm>
          <a:off x="0" y="0"/>
          <a:ext cx="0" cy="0"/>
          <a:chOff x="0" y="0"/>
          <a:chExt cx="0" cy="0"/>
        </a:xfrm>
      </p:grpSpPr>
      <p:sp>
        <p:nvSpPr>
          <p:cNvPr id="35" name="Google Shape;35;p6"/>
          <p:cNvSpPr txBox="1"/>
          <p:nvPr>
            <p:ph type="title"/>
          </p:nvPr>
        </p:nvSpPr>
        <p:spPr>
          <a:xfrm>
            <a:off x="3596625" y="2829600"/>
            <a:ext cx="5799300" cy="6171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3000"/>
              <a:buFont typeface="Proxima Nova"/>
              <a:buNone/>
              <a:defRPr>
                <a:solidFill>
                  <a:schemeClr val="lt1"/>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6" name="Google Shape;36;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37" name="Google Shape;37;p6"/>
          <p:cNvSpPr/>
          <p:nvPr/>
        </p:nvSpPr>
        <p:spPr>
          <a:xfrm rot="-5400000">
            <a:off x="4410332" y="2547258"/>
            <a:ext cx="240300" cy="2403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png" id="38" name="Google Shape;38;p6"/>
          <p:cNvPicPr preferRelativeResize="0"/>
          <p:nvPr/>
        </p:nvPicPr>
        <p:blipFill>
          <a:blip r:embed="rId3">
            <a:alphaModFix/>
          </a:blip>
          <a:stretch>
            <a:fillRect/>
          </a:stretch>
        </p:blipFill>
        <p:spPr>
          <a:xfrm>
            <a:off x="3573075" y="1829425"/>
            <a:ext cx="809050" cy="972251"/>
          </a:xfrm>
          <a:prstGeom prst="rect">
            <a:avLst/>
          </a:prstGeom>
          <a:noFill/>
          <a:ln>
            <a:noFill/>
          </a:ln>
        </p:spPr>
      </p:pic>
      <p:sp>
        <p:nvSpPr>
          <p:cNvPr id="39" name="Google Shape;39;p6"/>
          <p:cNvSpPr txBox="1"/>
          <p:nvPr>
            <p:ph idx="2" type="title"/>
          </p:nvPr>
        </p:nvSpPr>
        <p:spPr>
          <a:xfrm>
            <a:off x="4642435" y="2517213"/>
            <a:ext cx="3707700" cy="3516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_HEADER_2">
    <p:bg>
      <p:bgPr>
        <a:blipFill>
          <a:blip r:embed="rId2">
            <a:alphaModFix/>
          </a:blip>
          <a:stretch>
            <a:fillRect/>
          </a:stretch>
        </a:blipFill>
      </p:bgPr>
    </p:bg>
    <p:spTree>
      <p:nvGrpSpPr>
        <p:cNvPr id="40" name="Shape 40"/>
        <p:cNvGrpSpPr/>
        <p:nvPr/>
      </p:nvGrpSpPr>
      <p:grpSpPr>
        <a:xfrm>
          <a:off x="0" y="0"/>
          <a:ext cx="0" cy="0"/>
          <a:chOff x="0" y="0"/>
          <a:chExt cx="0" cy="0"/>
        </a:xfrm>
      </p:grpSpPr>
      <p:sp>
        <p:nvSpPr>
          <p:cNvPr id="41" name="Google Shape;41;p7"/>
          <p:cNvSpPr txBox="1"/>
          <p:nvPr>
            <p:ph type="title"/>
          </p:nvPr>
        </p:nvSpPr>
        <p:spPr>
          <a:xfrm>
            <a:off x="311700" y="2951275"/>
            <a:ext cx="8520600" cy="5826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3000"/>
              <a:buFont typeface="Proxima Nova"/>
              <a:buNone/>
              <a:defRPr sz="3000">
                <a:solidFill>
                  <a:srgbClr val="FFFFFF"/>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2" name="Google Shape;4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logo.png" id="43" name="Google Shape;43;p7"/>
          <p:cNvPicPr preferRelativeResize="0"/>
          <p:nvPr/>
        </p:nvPicPr>
        <p:blipFill>
          <a:blip r:embed="rId3">
            <a:alphaModFix/>
          </a:blip>
          <a:stretch>
            <a:fillRect/>
          </a:stretch>
        </p:blipFill>
        <p:spPr>
          <a:xfrm>
            <a:off x="4101559" y="1469900"/>
            <a:ext cx="785330" cy="943775"/>
          </a:xfrm>
          <a:prstGeom prst="rect">
            <a:avLst/>
          </a:prstGeom>
          <a:noFill/>
          <a:ln>
            <a:noFill/>
          </a:ln>
        </p:spPr>
      </p:pic>
      <p:cxnSp>
        <p:nvCxnSpPr>
          <p:cNvPr id="44" name="Google Shape;44;p7"/>
          <p:cNvCxnSpPr/>
          <p:nvPr/>
        </p:nvCxnSpPr>
        <p:spPr>
          <a:xfrm>
            <a:off x="2465325" y="2921100"/>
            <a:ext cx="4219800" cy="0"/>
          </a:xfrm>
          <a:prstGeom prst="straightConnector1">
            <a:avLst/>
          </a:prstGeom>
          <a:noFill/>
          <a:ln cap="flat" cmpd="sng" w="9525">
            <a:solidFill>
              <a:srgbClr val="FFFFFF"/>
            </a:solidFill>
            <a:prstDash val="solid"/>
            <a:round/>
            <a:headEnd len="med" w="med" type="none"/>
            <a:tailEnd len="med" w="med" type="none"/>
          </a:ln>
        </p:spPr>
      </p:cxnSp>
      <p:sp>
        <p:nvSpPr>
          <p:cNvPr id="45" name="Google Shape;45;p7"/>
          <p:cNvSpPr txBox="1"/>
          <p:nvPr>
            <p:ph idx="2" type="title"/>
          </p:nvPr>
        </p:nvSpPr>
        <p:spPr>
          <a:xfrm>
            <a:off x="1299897" y="2338775"/>
            <a:ext cx="6531300" cy="5826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3500"/>
              <a:buFont typeface="Proxima Nova Semibold"/>
              <a:buNone/>
              <a:defRPr sz="3500">
                <a:solidFill>
                  <a:srgbClr val="FFFFFF"/>
                </a:solidFill>
                <a:latin typeface="Proxima Nova Semibold"/>
                <a:ea typeface="Proxima Nova Semibold"/>
                <a:cs typeface="Proxima Nova Semibold"/>
                <a:sym typeface="Proxima Nova Semibold"/>
              </a:defRPr>
            </a:lvl1pPr>
            <a:lvl2pPr lvl="1"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2pPr>
            <a:lvl3pPr lvl="2"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3pPr>
            <a:lvl4pPr lvl="3"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4pPr>
            <a:lvl5pPr lvl="4"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5pPr>
            <a:lvl6pPr lvl="5"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6pPr>
            <a:lvl7pPr lvl="6"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7pPr>
            <a:lvl8pPr lvl="7"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8pPr>
            <a:lvl9pPr lvl="8"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6" name="Shape 46"/>
        <p:cNvGrpSpPr/>
        <p:nvPr/>
      </p:nvGrpSpPr>
      <p:grpSpPr>
        <a:xfrm>
          <a:off x="0" y="0"/>
          <a:ext cx="0" cy="0"/>
          <a:chOff x="0" y="0"/>
          <a:chExt cx="0" cy="0"/>
        </a:xfrm>
      </p:grpSpPr>
      <p:sp>
        <p:nvSpPr>
          <p:cNvPr id="47" name="Google Shape;47;p8"/>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8"/>
          <p:cNvSpPr txBox="1"/>
          <p:nvPr>
            <p:ph type="title"/>
          </p:nvPr>
        </p:nvSpPr>
        <p:spPr>
          <a:xfrm>
            <a:off x="0" y="279475"/>
            <a:ext cx="2617800" cy="257400"/>
          </a:xfrm>
          <a:prstGeom prst="rect">
            <a:avLst/>
          </a:prstGeom>
        </p:spPr>
        <p:txBody>
          <a:bodyPr anchorCtr="0" anchor="ctr" bIns="91425" lIns="91425" spcFirstLastPara="1" rIns="91425" wrap="square" tIns="91425">
            <a:noAutofit/>
          </a:bodyPr>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49" name="Google Shape;49;p8"/>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
        <p:nvSpPr>
          <p:cNvPr id="50" name="Google Shape;50;p8"/>
          <p:cNvSpPr txBox="1"/>
          <p:nvPr>
            <p:ph idx="1" type="body"/>
          </p:nvPr>
        </p:nvSpPr>
        <p:spPr>
          <a:xfrm>
            <a:off x="311700" y="1397475"/>
            <a:ext cx="8520600" cy="31713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1" name="Google Shape;51;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Alice_Logo_horizontal-02.jpg" id="52" name="Google Shape;52;p8"/>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53" name="Shape 53"/>
        <p:cNvGrpSpPr/>
        <p:nvPr/>
      </p:nvGrpSpPr>
      <p:grpSpPr>
        <a:xfrm>
          <a:off x="0" y="0"/>
          <a:ext cx="0" cy="0"/>
          <a:chOff x="0" y="0"/>
          <a:chExt cx="0" cy="0"/>
        </a:xfrm>
      </p:grpSpPr>
      <p:sp>
        <p:nvSpPr>
          <p:cNvPr id="54" name="Google Shape;54;p9"/>
          <p:cNvSpPr txBox="1"/>
          <p:nvPr>
            <p:ph idx="1" type="body"/>
          </p:nvPr>
        </p:nvSpPr>
        <p:spPr>
          <a:xfrm>
            <a:off x="311700" y="1460950"/>
            <a:ext cx="3781800" cy="3108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5" name="Google Shape;55;p9"/>
          <p:cNvSpPr txBox="1"/>
          <p:nvPr>
            <p:ph idx="2" type="body"/>
          </p:nvPr>
        </p:nvSpPr>
        <p:spPr>
          <a:xfrm>
            <a:off x="4484750" y="1460975"/>
            <a:ext cx="4305300" cy="3108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6" name="Google Shape;56;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57" name="Google Shape;57;p9"/>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9"/>
          <p:cNvSpPr txBox="1"/>
          <p:nvPr>
            <p:ph type="title"/>
          </p:nvPr>
        </p:nvSpPr>
        <p:spPr>
          <a:xfrm>
            <a:off x="0" y="279475"/>
            <a:ext cx="2744700" cy="257400"/>
          </a:xfrm>
          <a:prstGeom prst="rect">
            <a:avLst/>
          </a:prstGeom>
        </p:spPr>
        <p:txBody>
          <a:bodyPr anchorCtr="0" anchor="ctr" bIns="91425" lIns="91425" spcFirstLastPara="1" rIns="91425" wrap="square" tIns="91425">
            <a:noAutofit/>
          </a:bodyPr>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59" name="Google Shape;59;p9"/>
          <p:cNvSpPr txBox="1"/>
          <p:nvPr>
            <p:ph idx="3" type="title"/>
          </p:nvPr>
        </p:nvSpPr>
        <p:spPr>
          <a:xfrm>
            <a:off x="269375" y="680825"/>
            <a:ext cx="85206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60" name="Google Shape;60;p9"/>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cxnSp>
        <p:nvCxnSpPr>
          <p:cNvPr id="61" name="Google Shape;61;p9"/>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2">
  <p:cSld name="TITLE_AND_TWO_COLUMNS_2">
    <p:spTree>
      <p:nvGrpSpPr>
        <p:cNvPr id="62" name="Shape 62"/>
        <p:cNvGrpSpPr/>
        <p:nvPr/>
      </p:nvGrpSpPr>
      <p:grpSpPr>
        <a:xfrm>
          <a:off x="0" y="0"/>
          <a:ext cx="0" cy="0"/>
          <a:chOff x="0" y="0"/>
          <a:chExt cx="0" cy="0"/>
        </a:xfrm>
      </p:grpSpPr>
      <p:sp>
        <p:nvSpPr>
          <p:cNvPr id="63" name="Google Shape;63;p10"/>
          <p:cNvSpPr txBox="1"/>
          <p:nvPr>
            <p:ph idx="1" type="body"/>
          </p:nvPr>
        </p:nvSpPr>
        <p:spPr>
          <a:xfrm>
            <a:off x="4664225" y="1460950"/>
            <a:ext cx="3845100" cy="3108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4" name="Google Shape;6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65" name="Google Shape;65;p10"/>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0"/>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67" name="Google Shape;67;p10"/>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68" name="Google Shape;68;p10"/>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cxnSp>
        <p:nvCxnSpPr>
          <p:cNvPr id="69" name="Google Shape;69;p10"/>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7"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311700" y="638500"/>
            <a:ext cx="85206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1" name="Google Shape;11;p1"/>
          <p:cNvSpPr txBox="1"/>
          <p:nvPr>
            <p:ph idx="1" type="body"/>
          </p:nvPr>
        </p:nvSpPr>
        <p:spPr>
          <a:xfrm>
            <a:off x="311700" y="1561425"/>
            <a:ext cx="8520600" cy="30075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12" name="Google Shape;12;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3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9.jp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55.jpg"/><Relationship Id="rId4" Type="http://schemas.openxmlformats.org/officeDocument/2006/relationships/image" Target="../media/image5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4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3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3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48.jpg"/><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5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4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6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44.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5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49.png"/><Relationship Id="rId4" Type="http://schemas.openxmlformats.org/officeDocument/2006/relationships/image" Target="../media/image5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 Id="rId3" Type="http://schemas.openxmlformats.org/officeDocument/2006/relationships/image" Target="../media/image50.png"/><Relationship Id="rId4" Type="http://schemas.openxmlformats.org/officeDocument/2006/relationships/image" Target="../media/image63.png"/><Relationship Id="rId5"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 Id="rId3" Type="http://schemas.openxmlformats.org/officeDocument/2006/relationships/image" Target="../media/image61.png"/><Relationship Id="rId4" Type="http://schemas.openxmlformats.org/officeDocument/2006/relationships/image" Target="../media/image5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image" Target="../media/image6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65.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69.png"/><Relationship Id="rId4" Type="http://schemas.openxmlformats.org/officeDocument/2006/relationships/image" Target="../media/image68.png"/><Relationship Id="rId5"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6.jpg"/><Relationship Id="rId4" Type="http://schemas.openxmlformats.org/officeDocument/2006/relationships/image" Target="../media/image21.png"/><Relationship Id="rId5" Type="http://schemas.openxmlformats.org/officeDocument/2006/relationships/image" Target="../media/image2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8"/>
          <p:cNvSpPr txBox="1"/>
          <p:nvPr>
            <p:ph type="ctrTitle"/>
          </p:nvPr>
        </p:nvSpPr>
        <p:spPr>
          <a:xfrm>
            <a:off x="2163061" y="2605438"/>
            <a:ext cx="4807500" cy="524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US"/>
              <a:t>Programming In Alice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37"/>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330200" lvl="0" marL="457200" rtl="0" algn="l">
              <a:spcBef>
                <a:spcPts val="0"/>
              </a:spcBef>
              <a:spcAft>
                <a:spcPts val="0"/>
              </a:spcAft>
              <a:buSzPts val="1600"/>
              <a:buChar char="●"/>
            </a:pPr>
            <a:r>
              <a:rPr lang="en-US" sz="1600"/>
              <a:t>Shows the scene from the starting camera view position</a:t>
            </a:r>
            <a:endParaRPr sz="1600"/>
          </a:p>
          <a:p>
            <a:pPr indent="-330200" lvl="0" marL="457200" rtl="0" algn="l">
              <a:spcBef>
                <a:spcPts val="0"/>
              </a:spcBef>
              <a:spcAft>
                <a:spcPts val="0"/>
              </a:spcAft>
              <a:buSzPts val="1600"/>
              <a:buChar char="●"/>
            </a:pPr>
            <a:r>
              <a:rPr lang="en-US" sz="1600"/>
              <a:t>Allows for basic edits to the scene using mouse and hotkeys (not recommended)</a:t>
            </a:r>
            <a:endParaRPr sz="1600"/>
          </a:p>
          <a:p>
            <a:pPr indent="-330200" lvl="0" marL="457200" rtl="0" algn="l">
              <a:spcBef>
                <a:spcPts val="0"/>
              </a:spcBef>
              <a:spcAft>
                <a:spcPts val="0"/>
              </a:spcAft>
              <a:buSzPts val="1600"/>
              <a:buChar char="●"/>
            </a:pPr>
            <a:r>
              <a:rPr lang="en-US" sz="1600"/>
              <a:t>Contains the Setup Scene button that </a:t>
            </a:r>
            <a:r>
              <a:rPr lang="en-US" sz="1600"/>
              <a:t>navigates</a:t>
            </a:r>
            <a:r>
              <a:rPr lang="en-US" sz="1600"/>
              <a:t> you to the full Scene Editor</a:t>
            </a:r>
            <a:endParaRPr sz="1600"/>
          </a:p>
          <a:p>
            <a:pPr indent="-330200" lvl="0" marL="457200" rtl="0" algn="l">
              <a:spcBef>
                <a:spcPts val="0"/>
              </a:spcBef>
              <a:spcAft>
                <a:spcPts val="0"/>
              </a:spcAft>
              <a:buSzPts val="1600"/>
              <a:buChar char="●"/>
            </a:pPr>
            <a:r>
              <a:rPr lang="en-US" sz="1600"/>
              <a:t>Contains the Run button to execute your program</a:t>
            </a:r>
            <a:endParaRPr sz="1400"/>
          </a:p>
        </p:txBody>
      </p:sp>
      <p:sp>
        <p:nvSpPr>
          <p:cNvPr id="240" name="Google Shape;240;p37"/>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Camera View</a:t>
            </a:r>
            <a:endParaRPr/>
          </a:p>
        </p:txBody>
      </p:sp>
      <p:sp>
        <p:nvSpPr>
          <p:cNvPr id="241" name="Google Shape;241;p37"/>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The Alice Code Editor</a:t>
            </a:r>
            <a:endParaRPr/>
          </a:p>
        </p:txBody>
      </p:sp>
      <p:pic>
        <p:nvPicPr>
          <p:cNvPr descr="SceneWindow.jpg" id="242" name="Google Shape;242;p37"/>
          <p:cNvPicPr preferRelativeResize="0"/>
          <p:nvPr/>
        </p:nvPicPr>
        <p:blipFill rotWithShape="1">
          <a:blip r:embed="rId3">
            <a:alphaModFix/>
          </a:blip>
          <a:srcRect b="0" l="0" r="0" t="0"/>
          <a:stretch/>
        </p:blipFill>
        <p:spPr>
          <a:xfrm>
            <a:off x="4598975" y="1882325"/>
            <a:ext cx="4191000" cy="2360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38"/>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The methods panel is where you will find code blocks that are dragged into the editor to create program statements and is composed of:</a:t>
            </a:r>
            <a:endParaRPr/>
          </a:p>
          <a:p>
            <a:pPr indent="-317500" lvl="0" marL="457200" rtl="0" algn="l">
              <a:spcBef>
                <a:spcPts val="1600"/>
              </a:spcBef>
              <a:spcAft>
                <a:spcPts val="0"/>
              </a:spcAft>
              <a:buSzPts val="1400"/>
              <a:buChar char="●"/>
            </a:pPr>
            <a:r>
              <a:rPr lang="en-US"/>
              <a:t>A</a:t>
            </a:r>
            <a:r>
              <a:rPr lang="en-US"/>
              <a:t>n object list drop down menu</a:t>
            </a:r>
            <a:br>
              <a:rPr lang="en-US"/>
            </a:br>
            <a:endParaRPr/>
          </a:p>
          <a:p>
            <a:pPr indent="-317500" lvl="0" marL="457200" rtl="0" algn="l">
              <a:spcBef>
                <a:spcPts val="0"/>
              </a:spcBef>
              <a:spcAft>
                <a:spcPts val="0"/>
              </a:spcAft>
              <a:buSzPts val="1400"/>
              <a:buChar char="●"/>
            </a:pPr>
            <a:r>
              <a:rPr lang="en-US"/>
              <a:t>A procedures tab (purple)</a:t>
            </a:r>
            <a:br>
              <a:rPr lang="en-US"/>
            </a:br>
            <a:endParaRPr/>
          </a:p>
          <a:p>
            <a:pPr indent="-317500" lvl="0" marL="457200" rtl="0" algn="l">
              <a:spcBef>
                <a:spcPts val="0"/>
              </a:spcBef>
              <a:spcAft>
                <a:spcPts val="0"/>
              </a:spcAft>
              <a:buSzPts val="1400"/>
              <a:buChar char="●"/>
            </a:pPr>
            <a:r>
              <a:rPr lang="en-US"/>
              <a:t>A functions tab (green)</a:t>
            </a:r>
            <a:endParaRPr/>
          </a:p>
        </p:txBody>
      </p:sp>
      <p:sp>
        <p:nvSpPr>
          <p:cNvPr id="249" name="Google Shape;249;p38"/>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Methods Panel</a:t>
            </a:r>
            <a:endParaRPr/>
          </a:p>
        </p:txBody>
      </p:sp>
      <p:sp>
        <p:nvSpPr>
          <p:cNvPr id="250" name="Google Shape;250;p38"/>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The Alice Code Editor</a:t>
            </a:r>
            <a:endParaRPr/>
          </a:p>
        </p:txBody>
      </p:sp>
      <p:pic>
        <p:nvPicPr>
          <p:cNvPr id="251" name="Google Shape;251;p38"/>
          <p:cNvPicPr preferRelativeResize="0"/>
          <p:nvPr/>
        </p:nvPicPr>
        <p:blipFill rotWithShape="1">
          <a:blip r:embed="rId3">
            <a:alphaModFix/>
          </a:blip>
          <a:srcRect b="0" l="0" r="0" t="0"/>
          <a:stretch/>
        </p:blipFill>
        <p:spPr>
          <a:xfrm>
            <a:off x="1228205" y="1473675"/>
            <a:ext cx="2031600" cy="3395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39"/>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1400"/>
              <a:t>The Code Editor component is where you will build your Alice program.</a:t>
            </a:r>
            <a:endParaRPr sz="1400"/>
          </a:p>
          <a:p>
            <a:pPr indent="0" lvl="0" marL="0" rtl="0" algn="l">
              <a:spcBef>
                <a:spcPts val="1600"/>
              </a:spcBef>
              <a:spcAft>
                <a:spcPts val="0"/>
              </a:spcAft>
              <a:buClr>
                <a:schemeClr val="dk1"/>
              </a:buClr>
              <a:buSzPts val="1100"/>
              <a:buFont typeface="Arial"/>
              <a:buNone/>
            </a:pPr>
            <a:r>
              <a:rPr lang="en-US" sz="1400"/>
              <a:t>The Code Editor can be navigated using two different ways:</a:t>
            </a:r>
            <a:endParaRPr sz="1400"/>
          </a:p>
          <a:p>
            <a:pPr indent="-317500" lvl="0" marL="457200" rtl="0" algn="l">
              <a:spcBef>
                <a:spcPts val="1600"/>
              </a:spcBef>
              <a:spcAft>
                <a:spcPts val="0"/>
              </a:spcAft>
              <a:buSzPts val="1400"/>
              <a:buChar char="●"/>
            </a:pPr>
            <a:r>
              <a:rPr lang="en-US" sz="1400"/>
              <a:t>A</a:t>
            </a:r>
            <a:r>
              <a:rPr lang="en-US" sz="1400"/>
              <a:t> navigation drop down menu (the yellow hexagon)</a:t>
            </a:r>
            <a:br>
              <a:rPr lang="en-US" sz="1400"/>
            </a:br>
            <a:endParaRPr sz="1400"/>
          </a:p>
          <a:p>
            <a:pPr indent="-317500" lvl="0" marL="457200" rtl="0" algn="l">
              <a:spcBef>
                <a:spcPts val="0"/>
              </a:spcBef>
              <a:spcAft>
                <a:spcPts val="0"/>
              </a:spcAft>
              <a:buSzPts val="1400"/>
              <a:buChar char="●"/>
            </a:pPr>
            <a:r>
              <a:rPr lang="en-US" sz="1400"/>
              <a:t>Clicking on the pages (the tabs across the top)</a:t>
            </a:r>
            <a:endParaRPr sz="1400"/>
          </a:p>
        </p:txBody>
      </p:sp>
      <p:sp>
        <p:nvSpPr>
          <p:cNvPr id="258" name="Google Shape;258;p39"/>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Code Editor</a:t>
            </a:r>
            <a:endParaRPr/>
          </a:p>
        </p:txBody>
      </p:sp>
      <p:sp>
        <p:nvSpPr>
          <p:cNvPr id="259" name="Google Shape;259;p39"/>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The Alice Code Editor</a:t>
            </a:r>
            <a:endParaRPr/>
          </a:p>
        </p:txBody>
      </p:sp>
      <p:pic>
        <p:nvPicPr>
          <p:cNvPr descr="CodeEditor.jpg" id="260" name="Google Shape;260;p39"/>
          <p:cNvPicPr preferRelativeResize="0"/>
          <p:nvPr/>
        </p:nvPicPr>
        <p:blipFill rotWithShape="1">
          <a:blip r:embed="rId3">
            <a:alphaModFix/>
          </a:blip>
          <a:srcRect b="0" l="0" r="0" t="0"/>
          <a:stretch/>
        </p:blipFill>
        <p:spPr>
          <a:xfrm>
            <a:off x="4862660" y="1397475"/>
            <a:ext cx="3783900" cy="3179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Google Shape;266;p40"/>
          <p:cNvSpPr txBox="1"/>
          <p:nvPr>
            <p:ph idx="1" type="body"/>
          </p:nvPr>
        </p:nvSpPr>
        <p:spPr>
          <a:xfrm>
            <a:off x="4664225" y="1460950"/>
            <a:ext cx="3845100" cy="310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There are 3 different types of Code Editor pages:</a:t>
            </a:r>
            <a:endParaRPr/>
          </a:p>
          <a:p>
            <a:pPr indent="0" lvl="0" marL="0" rtl="0" algn="l">
              <a:spcBef>
                <a:spcPts val="1600"/>
              </a:spcBef>
              <a:spcAft>
                <a:spcPts val="0"/>
              </a:spcAft>
              <a:buClr>
                <a:schemeClr val="dk1"/>
              </a:buClr>
              <a:buSzPts val="1100"/>
              <a:buFont typeface="Arial"/>
              <a:buNone/>
            </a:pPr>
            <a:r>
              <a:rPr lang="en-US"/>
              <a:t>Methods – where you will build your program starting with the my first method tab</a:t>
            </a:r>
            <a:endParaRPr/>
          </a:p>
          <a:p>
            <a:pPr indent="0" lvl="0" marL="0" rtl="0" algn="l">
              <a:spcBef>
                <a:spcPts val="1600"/>
              </a:spcBef>
              <a:spcAft>
                <a:spcPts val="0"/>
              </a:spcAft>
              <a:buClr>
                <a:schemeClr val="dk1"/>
              </a:buClr>
              <a:buSzPts val="1100"/>
              <a:buFont typeface="Arial"/>
              <a:buNone/>
            </a:pPr>
            <a:r>
              <a:rPr lang="en-US"/>
              <a:t>Event Listeners</a:t>
            </a:r>
            <a:r>
              <a:rPr lang="en-US"/>
              <a:t> – this is a custom method tab where you will build ways for the code to handle user inputs and trigger events in your world</a:t>
            </a:r>
            <a:endParaRPr/>
          </a:p>
          <a:p>
            <a:pPr indent="0" lvl="0" marL="0" rtl="0" algn="l">
              <a:spcBef>
                <a:spcPts val="1600"/>
              </a:spcBef>
              <a:spcAft>
                <a:spcPts val="0"/>
              </a:spcAft>
              <a:buClr>
                <a:schemeClr val="dk1"/>
              </a:buClr>
              <a:buSzPts val="1100"/>
              <a:buFont typeface="Arial"/>
              <a:buNone/>
            </a:pPr>
            <a:r>
              <a:rPr lang="en-US"/>
              <a:t>Classes – yellow tabs that give you a summary of all of the information for a class such as custom methods</a:t>
            </a:r>
            <a:endParaRPr/>
          </a:p>
          <a:p>
            <a:pPr indent="0" lvl="0" marL="0" rtl="0" algn="l">
              <a:spcBef>
                <a:spcPts val="1600"/>
              </a:spcBef>
              <a:spcAft>
                <a:spcPts val="1600"/>
              </a:spcAft>
              <a:buNone/>
            </a:pPr>
            <a:r>
              <a:t/>
            </a:r>
            <a:endParaRPr sz="1200"/>
          </a:p>
        </p:txBody>
      </p:sp>
      <p:sp>
        <p:nvSpPr>
          <p:cNvPr id="267" name="Google Shape;267;p40"/>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Code Editor Tabs</a:t>
            </a:r>
            <a:endParaRPr/>
          </a:p>
        </p:txBody>
      </p:sp>
      <p:sp>
        <p:nvSpPr>
          <p:cNvPr id="268" name="Google Shape;268;p40"/>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The Alice Code Editor</a:t>
            </a:r>
            <a:endParaRPr/>
          </a:p>
        </p:txBody>
      </p:sp>
      <p:pic>
        <p:nvPicPr>
          <p:cNvPr descr="methodtab.jpg" id="269" name="Google Shape;269;p40"/>
          <p:cNvPicPr preferRelativeResize="0"/>
          <p:nvPr/>
        </p:nvPicPr>
        <p:blipFill rotWithShape="1">
          <a:blip r:embed="rId3">
            <a:alphaModFix/>
          </a:blip>
          <a:srcRect b="58581" l="0" r="0" t="0"/>
          <a:stretch/>
        </p:blipFill>
        <p:spPr>
          <a:xfrm>
            <a:off x="502950" y="1397478"/>
            <a:ext cx="3432600" cy="1129500"/>
          </a:xfrm>
          <a:prstGeom prst="rect">
            <a:avLst/>
          </a:prstGeom>
          <a:noFill/>
          <a:ln>
            <a:noFill/>
          </a:ln>
        </p:spPr>
      </p:pic>
      <p:pic>
        <p:nvPicPr>
          <p:cNvPr descr="EventTab.jpg" id="270" name="Google Shape;270;p40"/>
          <p:cNvPicPr preferRelativeResize="0"/>
          <p:nvPr/>
        </p:nvPicPr>
        <p:blipFill rotWithShape="1">
          <a:blip r:embed="rId4">
            <a:alphaModFix/>
          </a:blip>
          <a:srcRect b="59766" l="0" r="0" t="0"/>
          <a:stretch/>
        </p:blipFill>
        <p:spPr>
          <a:xfrm>
            <a:off x="502950" y="2665181"/>
            <a:ext cx="3432600" cy="1077900"/>
          </a:xfrm>
          <a:prstGeom prst="rect">
            <a:avLst/>
          </a:prstGeom>
          <a:noFill/>
          <a:ln>
            <a:noFill/>
          </a:ln>
        </p:spPr>
      </p:pic>
      <p:pic>
        <p:nvPicPr>
          <p:cNvPr descr="ObjectTab.jpg" id="271" name="Google Shape;271;p40"/>
          <p:cNvPicPr preferRelativeResize="0"/>
          <p:nvPr/>
        </p:nvPicPr>
        <p:blipFill rotWithShape="1">
          <a:blip r:embed="rId5">
            <a:alphaModFix/>
          </a:blip>
          <a:srcRect b="62319" l="0" r="0" t="0"/>
          <a:stretch/>
        </p:blipFill>
        <p:spPr>
          <a:xfrm>
            <a:off x="504750" y="3881265"/>
            <a:ext cx="3429000" cy="1077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41"/>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t>The control panel like the methods panel has blocks that you drag into the Code Editor to build your program. These elements are generally more structural elements for your program like:</a:t>
            </a:r>
            <a:endParaRPr sz="1400"/>
          </a:p>
          <a:p>
            <a:pPr indent="-317500" lvl="0" marL="457200" rtl="0" algn="l">
              <a:spcBef>
                <a:spcPts val="1600"/>
              </a:spcBef>
              <a:spcAft>
                <a:spcPts val="0"/>
              </a:spcAft>
              <a:buSzPts val="1400"/>
              <a:buChar char="●"/>
            </a:pPr>
            <a:r>
              <a:rPr lang="en-US" sz="1400"/>
              <a:t>Control structures for making loops and </a:t>
            </a:r>
            <a:r>
              <a:rPr i="1" lang="en-US" sz="1400"/>
              <a:t>do togethers</a:t>
            </a:r>
            <a:br>
              <a:rPr lang="en-US" sz="1400"/>
            </a:br>
            <a:endParaRPr sz="1400"/>
          </a:p>
          <a:p>
            <a:pPr indent="-317500" lvl="0" marL="457200" rtl="0" algn="l">
              <a:spcBef>
                <a:spcPts val="0"/>
              </a:spcBef>
              <a:spcAft>
                <a:spcPts val="0"/>
              </a:spcAft>
              <a:buSzPts val="1400"/>
              <a:buChar char="●"/>
            </a:pPr>
            <a:r>
              <a:rPr lang="en-US" sz="1400"/>
              <a:t>Ways to create and manage variables</a:t>
            </a:r>
            <a:br>
              <a:rPr lang="en-US" sz="1400"/>
            </a:br>
            <a:endParaRPr sz="1400"/>
          </a:p>
          <a:p>
            <a:pPr indent="-317500" lvl="0" marL="457200" rtl="0" algn="l">
              <a:spcBef>
                <a:spcPts val="0"/>
              </a:spcBef>
              <a:spcAft>
                <a:spcPts val="0"/>
              </a:spcAft>
              <a:buSzPts val="1400"/>
              <a:buChar char="●"/>
            </a:pPr>
            <a:r>
              <a:rPr lang="en-US" sz="1400"/>
              <a:t>Ways to add comments to plan and explain your program</a:t>
            </a:r>
            <a:endParaRPr sz="1400"/>
          </a:p>
        </p:txBody>
      </p:sp>
      <p:sp>
        <p:nvSpPr>
          <p:cNvPr id="278" name="Google Shape;278;p41"/>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Control Panel</a:t>
            </a:r>
            <a:endParaRPr/>
          </a:p>
        </p:txBody>
      </p:sp>
      <p:sp>
        <p:nvSpPr>
          <p:cNvPr id="279" name="Google Shape;279;p41"/>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The Alice Code Editor</a:t>
            </a:r>
            <a:endParaRPr/>
          </a:p>
        </p:txBody>
      </p:sp>
      <p:pic>
        <p:nvPicPr>
          <p:cNvPr descr="ControlBig.jpg" id="280" name="Google Shape;280;p41"/>
          <p:cNvPicPr preferRelativeResize="0"/>
          <p:nvPr/>
        </p:nvPicPr>
        <p:blipFill rotWithShape="1">
          <a:blip r:embed="rId3">
            <a:alphaModFix/>
          </a:blip>
          <a:srcRect b="0" l="0" r="0" t="0"/>
          <a:stretch/>
        </p:blipFill>
        <p:spPr>
          <a:xfrm>
            <a:off x="4533825" y="1620597"/>
            <a:ext cx="4114800" cy="2717400"/>
          </a:xfrm>
          <a:prstGeom prst="rect">
            <a:avLst/>
          </a:prstGeom>
          <a:noFill/>
          <a:ln>
            <a:noFill/>
          </a:ln>
        </p:spPr>
      </p:pic>
      <p:pic>
        <p:nvPicPr>
          <p:cNvPr descr="ControlPanel.jpg" id="281" name="Google Shape;281;p41"/>
          <p:cNvPicPr preferRelativeResize="0"/>
          <p:nvPr/>
        </p:nvPicPr>
        <p:blipFill rotWithShape="1">
          <a:blip r:embed="rId4">
            <a:alphaModFix/>
          </a:blip>
          <a:srcRect b="0" l="0" r="0" t="0"/>
          <a:stretch/>
        </p:blipFill>
        <p:spPr>
          <a:xfrm>
            <a:off x="495300" y="4569010"/>
            <a:ext cx="8153400" cy="218100"/>
          </a:xfrm>
          <a:prstGeom prst="rect">
            <a:avLst/>
          </a:prstGeom>
          <a:noFill/>
          <a:ln>
            <a:noFill/>
          </a:ln>
        </p:spPr>
      </p:pic>
      <p:cxnSp>
        <p:nvCxnSpPr>
          <p:cNvPr id="282" name="Google Shape;282;p41"/>
          <p:cNvCxnSpPr>
            <a:stCxn id="280" idx="2"/>
            <a:endCxn id="281" idx="0"/>
          </p:cNvCxnSpPr>
          <p:nvPr/>
        </p:nvCxnSpPr>
        <p:spPr>
          <a:xfrm flipH="1">
            <a:off x="4571925" y="4337997"/>
            <a:ext cx="2019300" cy="231000"/>
          </a:xfrm>
          <a:prstGeom prst="straightConnector1">
            <a:avLst/>
          </a:prstGeom>
          <a:noFill/>
          <a:ln cap="flat" cmpd="sng" w="25400">
            <a:solidFill>
              <a:schemeClr val="accent2"/>
            </a:solidFill>
            <a:prstDash val="solid"/>
            <a:round/>
            <a:headEnd len="sm" w="sm" type="none"/>
            <a:tailEnd len="med" w="med" type="stealth"/>
          </a:ln>
          <a:effectLst>
            <a:outerShdw blurRad="40000" rotWithShape="0" dir="5400000" dist="20000">
              <a:srgbClr val="000000">
                <a:alpha val="37650"/>
              </a:srgbClr>
            </a:outerShdw>
          </a:effectLst>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42"/>
          <p:cNvSpPr txBox="1"/>
          <p:nvPr>
            <p:ph type="title"/>
          </p:nvPr>
        </p:nvSpPr>
        <p:spPr>
          <a:xfrm>
            <a:off x="2279400" y="2465777"/>
            <a:ext cx="4696200" cy="534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Alice Methods</a:t>
            </a:r>
            <a:endParaRPr/>
          </a:p>
        </p:txBody>
      </p:sp>
      <p:sp>
        <p:nvSpPr>
          <p:cNvPr id="288" name="Google Shape;288;p42"/>
          <p:cNvSpPr txBox="1"/>
          <p:nvPr>
            <p:ph idx="2" type="title"/>
          </p:nvPr>
        </p:nvSpPr>
        <p:spPr>
          <a:xfrm>
            <a:off x="4252073" y="1934579"/>
            <a:ext cx="45846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FOUR</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43"/>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US" sz="1600"/>
              <a:t>A method is a small defined set of code within your program that </a:t>
            </a:r>
            <a:r>
              <a:rPr lang="en-US" sz="1600"/>
              <a:t>give</a:t>
            </a:r>
            <a:r>
              <a:rPr lang="en-US" sz="1600"/>
              <a:t>s</a:t>
            </a:r>
            <a:r>
              <a:rPr lang="en-US" sz="1600"/>
              <a:t> instructions for the program to do something.</a:t>
            </a:r>
            <a:endParaRPr sz="1600"/>
          </a:p>
        </p:txBody>
      </p:sp>
      <p:sp>
        <p:nvSpPr>
          <p:cNvPr id="295" name="Google Shape;295;p43"/>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Alice Methods</a:t>
            </a:r>
            <a:endParaRPr/>
          </a:p>
        </p:txBody>
      </p:sp>
      <p:sp>
        <p:nvSpPr>
          <p:cNvPr id="296" name="Google Shape;296;p43"/>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What is a Method in Alice?</a:t>
            </a:r>
            <a:endParaRPr/>
          </a:p>
        </p:txBody>
      </p:sp>
      <p:pic>
        <p:nvPicPr>
          <p:cNvPr descr="MethodExample.jpg" id="297" name="Google Shape;297;p43"/>
          <p:cNvPicPr preferRelativeResize="0"/>
          <p:nvPr/>
        </p:nvPicPr>
        <p:blipFill rotWithShape="1">
          <a:blip r:embed="rId3">
            <a:alphaModFix/>
          </a:blip>
          <a:srcRect b="0" l="0" r="0" t="0"/>
          <a:stretch/>
        </p:blipFill>
        <p:spPr>
          <a:xfrm>
            <a:off x="4800600" y="1421221"/>
            <a:ext cx="3861000" cy="3262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44"/>
          <p:cNvSpPr txBox="1"/>
          <p:nvPr>
            <p:ph idx="1" type="body"/>
          </p:nvPr>
        </p:nvSpPr>
        <p:spPr>
          <a:xfrm>
            <a:off x="4664225" y="1689550"/>
            <a:ext cx="3845100" cy="310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There are two types of methods in Alice:</a:t>
            </a:r>
            <a:endParaRPr/>
          </a:p>
          <a:p>
            <a:pPr indent="0" lvl="0" marL="0" rtl="0" algn="l">
              <a:spcBef>
                <a:spcPts val="1600"/>
              </a:spcBef>
              <a:spcAft>
                <a:spcPts val="0"/>
              </a:spcAft>
              <a:buClr>
                <a:schemeClr val="dk1"/>
              </a:buClr>
              <a:buSzPts val="1100"/>
              <a:buFont typeface="Arial"/>
              <a:buNone/>
            </a:pPr>
            <a:r>
              <a:rPr b="1" lang="en-US"/>
              <a:t>Procedural Methods</a:t>
            </a:r>
            <a:r>
              <a:rPr lang="en-US"/>
              <a:t>  - directions for how the environment or objects in the environment should behave such as “move forward”.</a:t>
            </a:r>
            <a:endParaRPr/>
          </a:p>
          <a:p>
            <a:pPr indent="0" lvl="0" marL="0" rtl="0" algn="l">
              <a:spcBef>
                <a:spcPts val="1600"/>
              </a:spcBef>
              <a:spcAft>
                <a:spcPts val="1600"/>
              </a:spcAft>
              <a:buNone/>
            </a:pPr>
            <a:r>
              <a:rPr b="1" lang="en-US"/>
              <a:t>Functional methods</a:t>
            </a:r>
            <a:r>
              <a:rPr lang="en-US"/>
              <a:t> – directions for getting information from the environment or the user such as “how far is the rabbit from the carrot”.</a:t>
            </a:r>
            <a:endParaRPr/>
          </a:p>
        </p:txBody>
      </p:sp>
      <p:sp>
        <p:nvSpPr>
          <p:cNvPr id="304" name="Google Shape;304;p44"/>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Two Types of Methods</a:t>
            </a:r>
            <a:endParaRPr/>
          </a:p>
        </p:txBody>
      </p:sp>
      <p:sp>
        <p:nvSpPr>
          <p:cNvPr id="305" name="Google Shape;305;p44"/>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Alice Methods</a:t>
            </a:r>
            <a:endParaRPr/>
          </a:p>
        </p:txBody>
      </p:sp>
      <p:pic>
        <p:nvPicPr>
          <p:cNvPr descr="ProcedureTab.jpg" id="306" name="Google Shape;306;p44"/>
          <p:cNvPicPr preferRelativeResize="0"/>
          <p:nvPr/>
        </p:nvPicPr>
        <p:blipFill rotWithShape="1">
          <a:blip r:embed="rId3">
            <a:alphaModFix/>
          </a:blip>
          <a:srcRect b="11276" l="0" r="0" t="0"/>
          <a:stretch/>
        </p:blipFill>
        <p:spPr>
          <a:xfrm>
            <a:off x="286505" y="1657960"/>
            <a:ext cx="1849800" cy="3011100"/>
          </a:xfrm>
          <a:prstGeom prst="rect">
            <a:avLst/>
          </a:prstGeom>
          <a:noFill/>
          <a:ln>
            <a:noFill/>
          </a:ln>
        </p:spPr>
      </p:pic>
      <p:pic>
        <p:nvPicPr>
          <p:cNvPr descr="FunctionTab.jpg" id="307" name="Google Shape;307;p44"/>
          <p:cNvPicPr preferRelativeResize="0"/>
          <p:nvPr/>
        </p:nvPicPr>
        <p:blipFill rotWithShape="1">
          <a:blip r:embed="rId4">
            <a:alphaModFix/>
          </a:blip>
          <a:srcRect b="13209" l="0" r="0" t="0"/>
          <a:stretch/>
        </p:blipFill>
        <p:spPr>
          <a:xfrm>
            <a:off x="2127412" y="1652415"/>
            <a:ext cx="1860000" cy="3016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45"/>
          <p:cNvSpPr txBox="1"/>
          <p:nvPr>
            <p:ph idx="1" type="body"/>
          </p:nvPr>
        </p:nvSpPr>
        <p:spPr>
          <a:xfrm>
            <a:off x="159300" y="1389600"/>
            <a:ext cx="4235700" cy="317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t>Alice has a number of methods built into it that are constructed to make animation easy. The built in procedures cover the basics of:</a:t>
            </a:r>
            <a:endParaRPr sz="1400"/>
          </a:p>
          <a:p>
            <a:pPr indent="-317500" lvl="0" marL="457200" rtl="0" algn="l">
              <a:spcBef>
                <a:spcPts val="1600"/>
              </a:spcBef>
              <a:spcAft>
                <a:spcPts val="0"/>
              </a:spcAft>
              <a:buSzPts val="1400"/>
              <a:buChar char="●"/>
            </a:pPr>
            <a:r>
              <a:rPr lang="en-US" sz="1400"/>
              <a:t>Moving objects in all the different directions</a:t>
            </a:r>
            <a:endParaRPr sz="1400"/>
          </a:p>
          <a:p>
            <a:pPr indent="-317500" lvl="0" marL="457200" rtl="0" algn="l">
              <a:spcBef>
                <a:spcPts val="0"/>
              </a:spcBef>
              <a:spcAft>
                <a:spcPts val="0"/>
              </a:spcAft>
              <a:buSzPts val="1400"/>
              <a:buChar char="●"/>
            </a:pPr>
            <a:r>
              <a:rPr lang="en-US" sz="1400"/>
              <a:t>Orienting or rolling and turning objects</a:t>
            </a:r>
            <a:endParaRPr sz="1400"/>
          </a:p>
          <a:p>
            <a:pPr indent="-317500" lvl="0" marL="457200" rtl="0" algn="l">
              <a:spcBef>
                <a:spcPts val="0"/>
              </a:spcBef>
              <a:spcAft>
                <a:spcPts val="0"/>
              </a:spcAft>
              <a:buSzPts val="1400"/>
              <a:buChar char="●"/>
            </a:pPr>
            <a:r>
              <a:rPr lang="en-US" sz="1400"/>
              <a:t>Orienting objects to each other</a:t>
            </a:r>
            <a:endParaRPr sz="1400"/>
          </a:p>
          <a:p>
            <a:pPr indent="-317500" lvl="0" marL="457200" rtl="0" algn="l">
              <a:spcBef>
                <a:spcPts val="0"/>
              </a:spcBef>
              <a:spcAft>
                <a:spcPts val="0"/>
              </a:spcAft>
              <a:buSzPts val="1400"/>
              <a:buChar char="●"/>
            </a:pPr>
            <a:r>
              <a:rPr lang="en-US" sz="1400"/>
              <a:t>Changing the environment (fog, sound, lighting)</a:t>
            </a:r>
            <a:endParaRPr sz="1400"/>
          </a:p>
        </p:txBody>
      </p:sp>
      <p:sp>
        <p:nvSpPr>
          <p:cNvPr id="314" name="Google Shape;314;p45"/>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Built in Procedures</a:t>
            </a:r>
            <a:endParaRPr/>
          </a:p>
        </p:txBody>
      </p:sp>
      <p:sp>
        <p:nvSpPr>
          <p:cNvPr id="315" name="Google Shape;315;p45"/>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Alice Methods</a:t>
            </a:r>
            <a:endParaRPr/>
          </a:p>
        </p:txBody>
      </p:sp>
      <p:pic>
        <p:nvPicPr>
          <p:cNvPr descr="slide11.png" id="316" name="Google Shape;316;p45"/>
          <p:cNvPicPr preferRelativeResize="0"/>
          <p:nvPr/>
        </p:nvPicPr>
        <p:blipFill rotWithShape="1">
          <a:blip r:embed="rId3">
            <a:alphaModFix/>
          </a:blip>
          <a:srcRect b="0" l="0" r="0" t="0"/>
          <a:stretch/>
        </p:blipFill>
        <p:spPr>
          <a:xfrm>
            <a:off x="5883830" y="1525525"/>
            <a:ext cx="1830000" cy="3299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Google Shape;322;p46"/>
          <p:cNvSpPr txBox="1"/>
          <p:nvPr>
            <p:ph idx="1" type="body"/>
          </p:nvPr>
        </p:nvSpPr>
        <p:spPr>
          <a:xfrm>
            <a:off x="4664225" y="1460950"/>
            <a:ext cx="3845100" cy="310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In Alice, procedures are attached to the object they are going to affect.</a:t>
            </a:r>
            <a:endParaRPr/>
          </a:p>
          <a:p>
            <a:pPr indent="0" lvl="0" marL="0" rtl="0" algn="l">
              <a:spcBef>
                <a:spcPts val="1600"/>
              </a:spcBef>
              <a:spcAft>
                <a:spcPts val="0"/>
              </a:spcAft>
              <a:buClr>
                <a:schemeClr val="dk1"/>
              </a:buClr>
              <a:buSzPts val="1100"/>
              <a:buFont typeface="Arial"/>
              <a:buNone/>
            </a:pPr>
            <a:r>
              <a:rPr lang="en-US"/>
              <a:t>Navigate to the object you want to control to find the methods associated with that object.</a:t>
            </a:r>
            <a:endParaRPr/>
          </a:p>
          <a:p>
            <a:pPr indent="0" lvl="0" marL="0" rtl="0" algn="l">
              <a:spcBef>
                <a:spcPts val="1600"/>
              </a:spcBef>
              <a:spcAft>
                <a:spcPts val="0"/>
              </a:spcAft>
              <a:buClr>
                <a:schemeClr val="dk1"/>
              </a:buClr>
              <a:buSzPts val="1100"/>
              <a:buFont typeface="Arial"/>
              <a:buNone/>
            </a:pPr>
            <a:r>
              <a:rPr lang="en-US"/>
              <a:t>Different objects can have different built in and custom procedures depending on the type.</a:t>
            </a:r>
            <a:endParaRPr/>
          </a:p>
          <a:p>
            <a:pPr indent="0" lvl="0" marL="0" rtl="0" algn="l">
              <a:spcBef>
                <a:spcPts val="1600"/>
              </a:spcBef>
              <a:spcAft>
                <a:spcPts val="0"/>
              </a:spcAft>
              <a:buClr>
                <a:schemeClr val="dk1"/>
              </a:buClr>
              <a:buSzPts val="1100"/>
              <a:buFont typeface="Arial"/>
              <a:buNone/>
            </a:pPr>
            <a:r>
              <a:rPr lang="en-US"/>
              <a:t>For example, the scene object has atmospheric procedures like setting fog density while a rabbit has movement procedures like turn and roll.</a:t>
            </a:r>
            <a:endParaRPr/>
          </a:p>
          <a:p>
            <a:pPr indent="0" lvl="0" marL="0" rtl="0" algn="l">
              <a:spcBef>
                <a:spcPts val="1600"/>
              </a:spcBef>
              <a:spcAft>
                <a:spcPts val="1600"/>
              </a:spcAft>
              <a:buNone/>
            </a:pPr>
            <a:r>
              <a:t/>
            </a:r>
            <a:endParaRPr/>
          </a:p>
        </p:txBody>
      </p:sp>
      <p:sp>
        <p:nvSpPr>
          <p:cNvPr id="323" name="Google Shape;323;p46"/>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Alice is Object Oriented</a:t>
            </a:r>
            <a:endParaRPr/>
          </a:p>
        </p:txBody>
      </p:sp>
      <p:sp>
        <p:nvSpPr>
          <p:cNvPr id="324" name="Google Shape;324;p46"/>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Alice Methods</a:t>
            </a:r>
            <a:endParaRPr/>
          </a:p>
        </p:txBody>
      </p:sp>
      <p:pic>
        <p:nvPicPr>
          <p:cNvPr descr="ObjectList.jpg" id="325" name="Google Shape;325;p46"/>
          <p:cNvPicPr preferRelativeResize="0"/>
          <p:nvPr/>
        </p:nvPicPr>
        <p:blipFill rotWithShape="1">
          <a:blip r:embed="rId3">
            <a:alphaModFix/>
          </a:blip>
          <a:srcRect b="0" l="0" r="0" t="0"/>
          <a:stretch/>
        </p:blipFill>
        <p:spPr>
          <a:xfrm>
            <a:off x="730425" y="1460950"/>
            <a:ext cx="2438400" cy="310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9"/>
          <p:cNvSpPr txBox="1"/>
          <p:nvPr>
            <p:ph type="title"/>
          </p:nvPr>
        </p:nvSpPr>
        <p:spPr>
          <a:xfrm>
            <a:off x="2279400" y="2465777"/>
            <a:ext cx="4696200" cy="534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What is a Computer Program?</a:t>
            </a:r>
            <a:endParaRPr/>
          </a:p>
        </p:txBody>
      </p:sp>
      <p:sp>
        <p:nvSpPr>
          <p:cNvPr id="174" name="Google Shape;174;p29"/>
          <p:cNvSpPr txBox="1"/>
          <p:nvPr>
            <p:ph idx="2" type="title"/>
          </p:nvPr>
        </p:nvSpPr>
        <p:spPr>
          <a:xfrm>
            <a:off x="4252073" y="1934579"/>
            <a:ext cx="45846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ONE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47"/>
          <p:cNvSpPr txBox="1"/>
          <p:nvPr>
            <p:ph type="title"/>
          </p:nvPr>
        </p:nvSpPr>
        <p:spPr>
          <a:xfrm>
            <a:off x="2279400" y="2465777"/>
            <a:ext cx="4696200" cy="534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Alice Code Statements</a:t>
            </a:r>
            <a:endParaRPr/>
          </a:p>
        </p:txBody>
      </p:sp>
      <p:sp>
        <p:nvSpPr>
          <p:cNvPr id="331" name="Google Shape;331;p47"/>
          <p:cNvSpPr txBox="1"/>
          <p:nvPr>
            <p:ph idx="2" type="title"/>
          </p:nvPr>
        </p:nvSpPr>
        <p:spPr>
          <a:xfrm>
            <a:off x="4252073" y="1934579"/>
            <a:ext cx="45846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FIVE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48"/>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When using built in procedures to create an Alice code statement, parameters can be modified</a:t>
            </a:r>
            <a:r>
              <a:rPr lang="en-US"/>
              <a:t>.</a:t>
            </a:r>
            <a:endParaRPr/>
          </a:p>
          <a:p>
            <a:pPr indent="0" lvl="0" marL="0" rtl="0" algn="l">
              <a:spcBef>
                <a:spcPts val="1600"/>
              </a:spcBef>
              <a:spcAft>
                <a:spcPts val="0"/>
              </a:spcAft>
              <a:buClr>
                <a:schemeClr val="dk1"/>
              </a:buClr>
              <a:buSzPts val="1100"/>
              <a:buFont typeface="Arial"/>
              <a:buNone/>
            </a:pPr>
            <a:r>
              <a:rPr lang="en-US"/>
              <a:t>A parameter is an argument that informs what the method will do.</a:t>
            </a:r>
            <a:endParaRPr/>
          </a:p>
          <a:p>
            <a:pPr indent="0" lvl="0" marL="0" rtl="0" algn="l">
              <a:spcBef>
                <a:spcPts val="1600"/>
              </a:spcBef>
              <a:spcAft>
                <a:spcPts val="0"/>
              </a:spcAft>
              <a:buClr>
                <a:schemeClr val="dk1"/>
              </a:buClr>
              <a:buSzPts val="1100"/>
              <a:buFont typeface="Arial"/>
              <a:buNone/>
            </a:pPr>
            <a:r>
              <a:rPr lang="en-US"/>
              <a:t>Telling an object to move is confusing.  Which way?  How far?</a:t>
            </a:r>
            <a:endParaRPr/>
          </a:p>
          <a:p>
            <a:pPr indent="0" lvl="0" marL="0" rtl="0" algn="l">
              <a:spcBef>
                <a:spcPts val="1600"/>
              </a:spcBef>
              <a:spcAft>
                <a:spcPts val="1600"/>
              </a:spcAft>
              <a:buNone/>
            </a:pPr>
            <a:r>
              <a:rPr lang="en-US"/>
              <a:t>In this case direction and distance are parameters that provide information needed for the procedure to have all of the information it needs to execute.</a:t>
            </a:r>
            <a:endParaRPr/>
          </a:p>
        </p:txBody>
      </p:sp>
      <p:sp>
        <p:nvSpPr>
          <p:cNvPr id="338" name="Google Shape;338;p48"/>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Alice Code Statements</a:t>
            </a:r>
            <a:endParaRPr/>
          </a:p>
        </p:txBody>
      </p:sp>
      <p:sp>
        <p:nvSpPr>
          <p:cNvPr id="339" name="Google Shape;339;p48"/>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Parameters</a:t>
            </a:r>
            <a:endParaRPr/>
          </a:p>
        </p:txBody>
      </p:sp>
      <p:pic>
        <p:nvPicPr>
          <p:cNvPr descr="parameter.jpg" id="340" name="Google Shape;340;p48"/>
          <p:cNvPicPr preferRelativeResize="0"/>
          <p:nvPr/>
        </p:nvPicPr>
        <p:blipFill rotWithShape="1">
          <a:blip r:embed="rId3">
            <a:alphaModFix/>
          </a:blip>
          <a:srcRect b="0" l="0" r="0" t="0"/>
          <a:stretch/>
        </p:blipFill>
        <p:spPr>
          <a:xfrm>
            <a:off x="4675175" y="1741390"/>
            <a:ext cx="4114800" cy="2517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Google Shape;346;p49"/>
          <p:cNvSpPr txBox="1"/>
          <p:nvPr>
            <p:ph idx="1" type="body"/>
          </p:nvPr>
        </p:nvSpPr>
        <p:spPr>
          <a:xfrm>
            <a:off x="4664225" y="1460950"/>
            <a:ext cx="3845100" cy="310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t>Alice doesn’t allow you to create broken code (most of the time).</a:t>
            </a:r>
            <a:endParaRPr sz="1200"/>
          </a:p>
          <a:p>
            <a:pPr indent="0" lvl="0" marL="0" rtl="0" algn="l">
              <a:spcBef>
                <a:spcPts val="1600"/>
              </a:spcBef>
              <a:spcAft>
                <a:spcPts val="0"/>
              </a:spcAft>
              <a:buNone/>
            </a:pPr>
            <a:r>
              <a:rPr lang="en-US" sz="1200"/>
              <a:t>When creating a statement Alice will require you to select arguments for each of the required parameters so that it can execute.</a:t>
            </a:r>
            <a:endParaRPr sz="1200"/>
          </a:p>
          <a:p>
            <a:pPr indent="0" lvl="0" marL="0" rtl="0" algn="l">
              <a:spcBef>
                <a:spcPts val="1600"/>
              </a:spcBef>
              <a:spcAft>
                <a:spcPts val="0"/>
              </a:spcAft>
              <a:buClr>
                <a:schemeClr val="dk1"/>
              </a:buClr>
              <a:buSzPts val="1100"/>
              <a:buFont typeface="Arial"/>
              <a:buNone/>
            </a:pPr>
            <a:r>
              <a:rPr lang="en-US" sz="1200"/>
              <a:t>Drop down menus will guide you through selecting values for all of the required parameters.</a:t>
            </a:r>
            <a:endParaRPr sz="1200"/>
          </a:p>
          <a:p>
            <a:pPr indent="0" lvl="0" marL="0" rtl="0" algn="l">
              <a:spcBef>
                <a:spcPts val="1600"/>
              </a:spcBef>
              <a:spcAft>
                <a:spcPts val="0"/>
              </a:spcAft>
              <a:buClr>
                <a:schemeClr val="dk1"/>
              </a:buClr>
              <a:buSzPts val="1100"/>
              <a:buFont typeface="Arial"/>
              <a:buNone/>
            </a:pPr>
            <a:r>
              <a:rPr lang="en-US" sz="1200"/>
              <a:t>Don’t worry you can change these later without having to rebuild the statement.  In some cases, you will have to choose a </a:t>
            </a:r>
            <a:r>
              <a:rPr lang="en-US" sz="1200"/>
              <a:t>place</a:t>
            </a:r>
            <a:r>
              <a:rPr lang="en-US" sz="1200"/>
              <a:t> holder and replace it later on. </a:t>
            </a:r>
            <a:endParaRPr sz="1200"/>
          </a:p>
          <a:p>
            <a:pPr indent="0" lvl="0" marL="0" rtl="0" algn="l">
              <a:spcBef>
                <a:spcPts val="1600"/>
              </a:spcBef>
              <a:spcAft>
                <a:spcPts val="1600"/>
              </a:spcAft>
              <a:buNone/>
            </a:pPr>
            <a:r>
              <a:t/>
            </a:r>
            <a:endParaRPr sz="1200"/>
          </a:p>
        </p:txBody>
      </p:sp>
      <p:sp>
        <p:nvSpPr>
          <p:cNvPr id="347" name="Google Shape;347;p49"/>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Required Parameters</a:t>
            </a:r>
            <a:endParaRPr/>
          </a:p>
        </p:txBody>
      </p:sp>
      <p:sp>
        <p:nvSpPr>
          <p:cNvPr id="348" name="Google Shape;348;p49"/>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Alice Code Statements</a:t>
            </a:r>
            <a:endParaRPr/>
          </a:p>
        </p:txBody>
      </p:sp>
      <p:pic>
        <p:nvPicPr>
          <p:cNvPr descr="requiredParameter.jpg" id="349" name="Google Shape;349;p49"/>
          <p:cNvPicPr preferRelativeResize="0"/>
          <p:nvPr/>
        </p:nvPicPr>
        <p:blipFill rotWithShape="1">
          <a:blip r:embed="rId3">
            <a:alphaModFix/>
          </a:blip>
          <a:srcRect b="0" l="0" r="0" t="0"/>
          <a:stretch/>
        </p:blipFill>
        <p:spPr>
          <a:xfrm>
            <a:off x="314465" y="2095405"/>
            <a:ext cx="3723000" cy="1834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Google Shape;355;p50"/>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100"/>
              <a:t>Alice has a number of parameters that can be added to statements using the </a:t>
            </a:r>
            <a:r>
              <a:rPr i="1" lang="en-US" sz="1100"/>
              <a:t>add detail</a:t>
            </a:r>
            <a:r>
              <a:rPr lang="en-US" sz="1100"/>
              <a:t> dropdown. These can help create necessary variations. For move procedures these are:</a:t>
            </a:r>
            <a:endParaRPr sz="1100"/>
          </a:p>
          <a:p>
            <a:pPr indent="0" lvl="0" marL="0" rtl="0" algn="l">
              <a:spcBef>
                <a:spcPts val="1600"/>
              </a:spcBef>
              <a:spcAft>
                <a:spcPts val="0"/>
              </a:spcAft>
              <a:buClr>
                <a:schemeClr val="dk1"/>
              </a:buClr>
              <a:buSzPts val="1100"/>
              <a:buFont typeface="Arial"/>
              <a:buNone/>
            </a:pPr>
            <a:r>
              <a:rPr b="1" lang="en-US" sz="1100"/>
              <a:t>Duration</a:t>
            </a:r>
            <a:r>
              <a:rPr lang="en-US" sz="1100"/>
              <a:t> – This parameter controls how long something happens so you can change the default. By default, each statement takes 1 second to execute. </a:t>
            </a:r>
            <a:endParaRPr sz="1100"/>
          </a:p>
          <a:p>
            <a:pPr indent="0" lvl="0" marL="0" rtl="0" algn="l">
              <a:spcBef>
                <a:spcPts val="1600"/>
              </a:spcBef>
              <a:spcAft>
                <a:spcPts val="0"/>
              </a:spcAft>
              <a:buClr>
                <a:schemeClr val="dk1"/>
              </a:buClr>
              <a:buSzPts val="1100"/>
              <a:buFont typeface="Arial"/>
              <a:buNone/>
            </a:pPr>
            <a:r>
              <a:rPr b="1" lang="en-US" sz="1100"/>
              <a:t>Animation Style</a:t>
            </a:r>
            <a:r>
              <a:rPr lang="en-US" sz="1100"/>
              <a:t> – This parameter allows you to control the smoothness or abruptness something happens. By default, move commands speed up and slow down over the execution to smooth it out. </a:t>
            </a:r>
            <a:endParaRPr sz="1100"/>
          </a:p>
          <a:p>
            <a:pPr indent="0" lvl="0" marL="0" rtl="0" algn="l">
              <a:spcBef>
                <a:spcPts val="1600"/>
              </a:spcBef>
              <a:spcAft>
                <a:spcPts val="1600"/>
              </a:spcAft>
              <a:buNone/>
            </a:pPr>
            <a:r>
              <a:rPr b="1" lang="en-US" sz="1100"/>
              <a:t>As seen by</a:t>
            </a:r>
            <a:r>
              <a:rPr lang="en-US" sz="1100"/>
              <a:t> – This parameter allows you to modify the point of reference to the camera or other objects. B</a:t>
            </a:r>
            <a:r>
              <a:rPr lang="en-US" sz="1100"/>
              <a:t>y default, moves are relative to the object being manipulated.  </a:t>
            </a:r>
            <a:endParaRPr sz="1100"/>
          </a:p>
        </p:txBody>
      </p:sp>
      <p:sp>
        <p:nvSpPr>
          <p:cNvPr id="356" name="Google Shape;356;p50"/>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Optional Parameters</a:t>
            </a:r>
            <a:endParaRPr/>
          </a:p>
        </p:txBody>
      </p:sp>
      <p:sp>
        <p:nvSpPr>
          <p:cNvPr id="357" name="Google Shape;357;p50"/>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Alice Code Statements</a:t>
            </a:r>
            <a:endParaRPr/>
          </a:p>
        </p:txBody>
      </p:sp>
      <p:pic>
        <p:nvPicPr>
          <p:cNvPr id="358" name="Google Shape;358;p50"/>
          <p:cNvPicPr preferRelativeResize="0"/>
          <p:nvPr/>
        </p:nvPicPr>
        <p:blipFill rotWithShape="1">
          <a:blip r:embed="rId3">
            <a:alphaModFix/>
          </a:blip>
          <a:srcRect b="0" l="0" r="0" t="0"/>
          <a:stretch/>
        </p:blipFill>
        <p:spPr>
          <a:xfrm>
            <a:off x="4699000" y="2025649"/>
            <a:ext cx="4091100" cy="1927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sp>
        <p:nvSpPr>
          <p:cNvPr id="363" name="Google Shape;363;p51"/>
          <p:cNvSpPr txBox="1"/>
          <p:nvPr>
            <p:ph type="title"/>
          </p:nvPr>
        </p:nvSpPr>
        <p:spPr>
          <a:xfrm>
            <a:off x="2279400" y="2465777"/>
            <a:ext cx="4696200" cy="534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Adding Procedures</a:t>
            </a:r>
            <a:endParaRPr/>
          </a:p>
        </p:txBody>
      </p:sp>
      <p:sp>
        <p:nvSpPr>
          <p:cNvPr id="364" name="Google Shape;364;p51"/>
          <p:cNvSpPr txBox="1"/>
          <p:nvPr>
            <p:ph idx="2" type="title"/>
          </p:nvPr>
        </p:nvSpPr>
        <p:spPr>
          <a:xfrm>
            <a:off x="4252073" y="1934579"/>
            <a:ext cx="45846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SIX</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Google Shape;370;p52"/>
          <p:cNvSpPr txBox="1"/>
          <p:nvPr>
            <p:ph idx="1" type="body"/>
          </p:nvPr>
        </p:nvSpPr>
        <p:spPr>
          <a:xfrm>
            <a:off x="311700" y="1389600"/>
            <a:ext cx="3861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Remember p</a:t>
            </a:r>
            <a:r>
              <a:rPr lang="en-US"/>
              <a:t>rocedures are attached to objects. Be sure to select the object you want to manipulate using the object drop down menu.</a:t>
            </a:r>
            <a:endParaRPr/>
          </a:p>
          <a:p>
            <a:pPr indent="0" lvl="0" marL="0" rtl="0" algn="l">
              <a:spcBef>
                <a:spcPts val="1600"/>
              </a:spcBef>
              <a:spcAft>
                <a:spcPts val="0"/>
              </a:spcAft>
              <a:buClr>
                <a:schemeClr val="dk1"/>
              </a:buClr>
              <a:buSzPts val="1100"/>
              <a:buFont typeface="Arial"/>
              <a:buNone/>
            </a:pPr>
            <a:r>
              <a:rPr lang="en-US"/>
              <a:t>If an object has joints like the </a:t>
            </a:r>
            <a:r>
              <a:rPr lang="en-US"/>
              <a:t>playing card</a:t>
            </a:r>
            <a:r>
              <a:rPr lang="en-US"/>
              <a:t>, as shown in the image to the right, </a:t>
            </a:r>
            <a:r>
              <a:rPr lang="en-US"/>
              <a:t>you can also select subJoints of the object through the nested drop down by hovering over the little arrow to the right of the object on the list.</a:t>
            </a:r>
            <a:endParaRPr/>
          </a:p>
          <a:p>
            <a:pPr indent="0" lvl="0" marL="0" rtl="0" algn="l">
              <a:spcBef>
                <a:spcPts val="1600"/>
              </a:spcBef>
              <a:spcAft>
                <a:spcPts val="0"/>
              </a:spcAft>
              <a:buClr>
                <a:schemeClr val="dk1"/>
              </a:buClr>
              <a:buSzPts val="1100"/>
              <a:buFont typeface="Arial"/>
              <a:buNone/>
            </a:pPr>
            <a:r>
              <a:rPr lang="en-US"/>
              <a:t>Just like parameters, you can also change the object in a statement as long as it is able to perform the procedure. Do not worry if you accidentally chose the wrong object.</a:t>
            </a:r>
            <a:endParaRPr/>
          </a:p>
          <a:p>
            <a:pPr indent="0" lvl="0" marL="0" rtl="0" algn="l">
              <a:spcBef>
                <a:spcPts val="1600"/>
              </a:spcBef>
              <a:spcAft>
                <a:spcPts val="1600"/>
              </a:spcAft>
              <a:buNone/>
            </a:pPr>
            <a:r>
              <a:t/>
            </a:r>
            <a:endParaRPr/>
          </a:p>
        </p:txBody>
      </p:sp>
      <p:sp>
        <p:nvSpPr>
          <p:cNvPr id="371" name="Google Shape;371;p52"/>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Adding Procedures</a:t>
            </a:r>
            <a:endParaRPr/>
          </a:p>
        </p:txBody>
      </p:sp>
      <p:sp>
        <p:nvSpPr>
          <p:cNvPr id="372" name="Google Shape;372;p52"/>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Select the Object</a:t>
            </a:r>
            <a:endParaRPr/>
          </a:p>
        </p:txBody>
      </p:sp>
      <p:pic>
        <p:nvPicPr>
          <p:cNvPr descr="SubObjectSelect.jpg" id="373" name="Google Shape;373;p52"/>
          <p:cNvPicPr preferRelativeResize="0"/>
          <p:nvPr/>
        </p:nvPicPr>
        <p:blipFill rotWithShape="1">
          <a:blip r:embed="rId3">
            <a:alphaModFix/>
          </a:blip>
          <a:srcRect b="0" l="0" r="0" t="0"/>
          <a:stretch/>
        </p:blipFill>
        <p:spPr>
          <a:xfrm>
            <a:off x="5291550" y="1397475"/>
            <a:ext cx="3085500" cy="3179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53"/>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Adding a statement is as easy as dragging and dropping it into the Code Editor component.</a:t>
            </a:r>
            <a:endParaRPr/>
          </a:p>
          <a:p>
            <a:pPr indent="0" lvl="0" marL="0" rtl="0" algn="l">
              <a:spcBef>
                <a:spcPts val="1600"/>
              </a:spcBef>
              <a:spcAft>
                <a:spcPts val="1600"/>
              </a:spcAft>
              <a:buNone/>
            </a:pPr>
            <a:r>
              <a:rPr lang="en-US"/>
              <a:t>Alice will guide you through filling in the required arguments to complete the statement.</a:t>
            </a:r>
            <a:endParaRPr/>
          </a:p>
        </p:txBody>
      </p:sp>
      <p:sp>
        <p:nvSpPr>
          <p:cNvPr id="380" name="Google Shape;380;p53"/>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Create a Statement</a:t>
            </a:r>
            <a:endParaRPr/>
          </a:p>
        </p:txBody>
      </p:sp>
      <p:sp>
        <p:nvSpPr>
          <p:cNvPr id="381" name="Google Shape;381;p53"/>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Adding Procedures</a:t>
            </a:r>
            <a:endParaRPr/>
          </a:p>
        </p:txBody>
      </p:sp>
      <p:pic>
        <p:nvPicPr>
          <p:cNvPr id="382" name="Google Shape;382;p53"/>
          <p:cNvPicPr preferRelativeResize="0"/>
          <p:nvPr/>
        </p:nvPicPr>
        <p:blipFill rotWithShape="1">
          <a:blip r:embed="rId3">
            <a:alphaModFix/>
          </a:blip>
          <a:srcRect b="0" l="0" r="0" t="0"/>
          <a:stretch/>
        </p:blipFill>
        <p:spPr>
          <a:xfrm>
            <a:off x="370650" y="1932425"/>
            <a:ext cx="3687900" cy="2180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54"/>
          <p:cNvSpPr txBox="1"/>
          <p:nvPr>
            <p:ph type="title"/>
          </p:nvPr>
        </p:nvSpPr>
        <p:spPr>
          <a:xfrm>
            <a:off x="2279400" y="2465777"/>
            <a:ext cx="4696200" cy="534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Running Your Program</a:t>
            </a:r>
            <a:endParaRPr/>
          </a:p>
        </p:txBody>
      </p:sp>
      <p:sp>
        <p:nvSpPr>
          <p:cNvPr id="388" name="Google Shape;388;p54"/>
          <p:cNvSpPr txBox="1"/>
          <p:nvPr>
            <p:ph idx="2" type="title"/>
          </p:nvPr>
        </p:nvSpPr>
        <p:spPr>
          <a:xfrm>
            <a:off x="4252073" y="1934579"/>
            <a:ext cx="45846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SEVEN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3" name="Shape 393"/>
        <p:cNvGrpSpPr/>
        <p:nvPr/>
      </p:nvGrpSpPr>
      <p:grpSpPr>
        <a:xfrm>
          <a:off x="0" y="0"/>
          <a:ext cx="0" cy="0"/>
          <a:chOff x="0" y="0"/>
          <a:chExt cx="0" cy="0"/>
        </a:xfrm>
      </p:grpSpPr>
      <p:sp>
        <p:nvSpPr>
          <p:cNvPr id="394" name="Google Shape;394;p55"/>
          <p:cNvSpPr txBox="1"/>
          <p:nvPr>
            <p:ph idx="1" type="body"/>
          </p:nvPr>
        </p:nvSpPr>
        <p:spPr>
          <a:xfrm>
            <a:off x="4664225" y="1460950"/>
            <a:ext cx="3845100" cy="310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To execute the program press the Run button and a viewer will appear. The viewer allows you to:</a:t>
            </a:r>
            <a:endParaRPr/>
          </a:p>
          <a:p>
            <a:pPr indent="-317500" lvl="0" marL="457200" rtl="0" algn="l">
              <a:spcBef>
                <a:spcPts val="1600"/>
              </a:spcBef>
              <a:spcAft>
                <a:spcPts val="0"/>
              </a:spcAft>
              <a:buSzPts val="1400"/>
              <a:buChar char="●"/>
            </a:pPr>
            <a:r>
              <a:rPr lang="en-US"/>
              <a:t>Resize the window by dragging a corner or going full screen with the far right button.</a:t>
            </a:r>
            <a:endParaRPr/>
          </a:p>
          <a:p>
            <a:pPr indent="-317500" lvl="0" marL="457200" rtl="0" algn="l">
              <a:spcBef>
                <a:spcPts val="0"/>
              </a:spcBef>
              <a:spcAft>
                <a:spcPts val="0"/>
              </a:spcAft>
              <a:buSzPts val="1400"/>
              <a:buChar char="●"/>
            </a:pPr>
            <a:r>
              <a:rPr lang="en-US"/>
              <a:t>Speed up, slow down, and pause playback help you navigate to different parts of the program.</a:t>
            </a:r>
            <a:endParaRPr/>
          </a:p>
          <a:p>
            <a:pPr indent="-317500" lvl="0" marL="457200" rtl="0" algn="l">
              <a:spcBef>
                <a:spcPts val="0"/>
              </a:spcBef>
              <a:spcAft>
                <a:spcPts val="0"/>
              </a:spcAft>
              <a:buSzPts val="1400"/>
              <a:buChar char="●"/>
            </a:pPr>
            <a:r>
              <a:rPr lang="en-US"/>
              <a:t>Restart your program to run it again.</a:t>
            </a:r>
            <a:endParaRPr/>
          </a:p>
          <a:p>
            <a:pPr indent="0" lvl="0" marL="0" rtl="0" algn="l">
              <a:spcBef>
                <a:spcPts val="1600"/>
              </a:spcBef>
              <a:spcAft>
                <a:spcPts val="1600"/>
              </a:spcAft>
              <a:buNone/>
            </a:pPr>
            <a:r>
              <a:t/>
            </a:r>
            <a:endParaRPr/>
          </a:p>
        </p:txBody>
      </p:sp>
      <p:sp>
        <p:nvSpPr>
          <p:cNvPr id="395" name="Google Shape;395;p55"/>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Running Your Program</a:t>
            </a:r>
            <a:endParaRPr/>
          </a:p>
        </p:txBody>
      </p:sp>
      <p:sp>
        <p:nvSpPr>
          <p:cNvPr id="396" name="Google Shape;396;p55"/>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The Alice Player</a:t>
            </a:r>
            <a:endParaRPr/>
          </a:p>
        </p:txBody>
      </p:sp>
      <p:pic>
        <p:nvPicPr>
          <p:cNvPr id="397" name="Google Shape;397;p55"/>
          <p:cNvPicPr preferRelativeResize="0"/>
          <p:nvPr/>
        </p:nvPicPr>
        <p:blipFill rotWithShape="1">
          <a:blip r:embed="rId3">
            <a:alphaModFix/>
          </a:blip>
          <a:srcRect b="0" l="25715" r="11427" t="0"/>
          <a:stretch/>
        </p:blipFill>
        <p:spPr>
          <a:xfrm>
            <a:off x="269375" y="1480590"/>
            <a:ext cx="3733800" cy="3134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sp>
        <p:nvSpPr>
          <p:cNvPr id="403" name="Google Shape;403;p56"/>
          <p:cNvSpPr txBox="1"/>
          <p:nvPr>
            <p:ph idx="1" type="body"/>
          </p:nvPr>
        </p:nvSpPr>
        <p:spPr>
          <a:xfrm>
            <a:off x="311700" y="1542000"/>
            <a:ext cx="3861000" cy="317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Sometimes things will go wrong when you run your program and you will see the angry queen or an error screen instead of your program.  Don’t worry this happens to everyone.</a:t>
            </a:r>
            <a:endParaRPr/>
          </a:p>
          <a:p>
            <a:pPr indent="0" lvl="0" marL="0" rtl="0" algn="l">
              <a:spcBef>
                <a:spcPts val="1600"/>
              </a:spcBef>
              <a:spcAft>
                <a:spcPts val="0"/>
              </a:spcAft>
              <a:buClr>
                <a:schemeClr val="dk1"/>
              </a:buClr>
              <a:buSzPts val="1100"/>
              <a:buFont typeface="Arial"/>
              <a:buNone/>
            </a:pPr>
            <a:r>
              <a:rPr lang="en-US"/>
              <a:t>The error screen should tell you what is wrong with your program to help you go back and fix it.  If you see red code in your program this probably means there is an issue, such as having deleted the object that is referenced.</a:t>
            </a:r>
            <a:endParaRPr/>
          </a:p>
          <a:p>
            <a:pPr indent="0" lvl="0" marL="0" rtl="0" algn="l">
              <a:spcBef>
                <a:spcPts val="1600"/>
              </a:spcBef>
              <a:spcAft>
                <a:spcPts val="0"/>
              </a:spcAft>
              <a:buNone/>
            </a:pPr>
            <a:r>
              <a:rPr lang="en-US"/>
              <a:t>Sometimes you can continue past the error and still run your world.</a:t>
            </a:r>
            <a:endParaRPr/>
          </a:p>
          <a:p>
            <a:pPr indent="0" lvl="0" marL="0" rtl="0" algn="l">
              <a:spcBef>
                <a:spcPts val="1600"/>
              </a:spcBef>
              <a:spcAft>
                <a:spcPts val="1600"/>
              </a:spcAft>
              <a:buNone/>
            </a:pPr>
            <a:r>
              <a:rPr lang="en-US"/>
              <a:t>It is a good idea to save your world before running it just in case we can’t recover from the error.</a:t>
            </a:r>
            <a:endParaRPr/>
          </a:p>
        </p:txBody>
      </p:sp>
      <p:sp>
        <p:nvSpPr>
          <p:cNvPr id="404" name="Google Shape;404;p56"/>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Runtime Errors</a:t>
            </a:r>
            <a:endParaRPr/>
          </a:p>
        </p:txBody>
      </p:sp>
      <p:sp>
        <p:nvSpPr>
          <p:cNvPr id="405" name="Google Shape;405;p56"/>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Running Your Program</a:t>
            </a:r>
            <a:endParaRPr/>
          </a:p>
        </p:txBody>
      </p:sp>
      <p:pic>
        <p:nvPicPr>
          <p:cNvPr descr="ErrorOne.jpg" id="406" name="Google Shape;406;p56"/>
          <p:cNvPicPr preferRelativeResize="0"/>
          <p:nvPr/>
        </p:nvPicPr>
        <p:blipFill rotWithShape="1">
          <a:blip r:embed="rId3">
            <a:alphaModFix/>
          </a:blip>
          <a:srcRect b="0" l="0" r="0" t="0"/>
          <a:stretch/>
        </p:blipFill>
        <p:spPr>
          <a:xfrm>
            <a:off x="4791235" y="1820950"/>
            <a:ext cx="3998400" cy="1081800"/>
          </a:xfrm>
          <a:prstGeom prst="rect">
            <a:avLst/>
          </a:prstGeom>
          <a:noFill/>
          <a:ln>
            <a:noFill/>
          </a:ln>
        </p:spPr>
      </p:pic>
      <p:pic>
        <p:nvPicPr>
          <p:cNvPr descr="errorTwo.jpg" id="407" name="Google Shape;407;p56"/>
          <p:cNvPicPr preferRelativeResize="0"/>
          <p:nvPr/>
        </p:nvPicPr>
        <p:blipFill rotWithShape="1">
          <a:blip r:embed="rId4">
            <a:alphaModFix/>
          </a:blip>
          <a:srcRect b="0" l="0" r="19452" t="0"/>
          <a:stretch/>
        </p:blipFill>
        <p:spPr>
          <a:xfrm>
            <a:off x="4758725" y="3088814"/>
            <a:ext cx="4031100" cy="1245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30"/>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Defining a Computer Program</a:t>
            </a:r>
            <a:endParaRPr/>
          </a:p>
        </p:txBody>
      </p:sp>
      <p:sp>
        <p:nvSpPr>
          <p:cNvPr id="181" name="Google Shape;181;p30"/>
          <p:cNvSpPr txBox="1"/>
          <p:nvPr>
            <p:ph idx="1" type="body"/>
          </p:nvPr>
        </p:nvSpPr>
        <p:spPr>
          <a:xfrm>
            <a:off x="311700" y="1397475"/>
            <a:ext cx="8520600" cy="31713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lang="en-US"/>
              <a:t>A computer program is a set of instructions or statements that tell a device what to do.</a:t>
            </a:r>
            <a:br>
              <a:rPr lang="en-US"/>
            </a:br>
            <a:endParaRPr/>
          </a:p>
          <a:p>
            <a:pPr indent="-342900" lvl="0" marL="457200" rtl="0" algn="l">
              <a:spcBef>
                <a:spcPts val="0"/>
              </a:spcBef>
              <a:spcAft>
                <a:spcPts val="0"/>
              </a:spcAft>
              <a:buSzPts val="1800"/>
              <a:buChar char="●"/>
            </a:pPr>
            <a:r>
              <a:rPr lang="en-US"/>
              <a:t>Programmers generally write computer programs using programming languages which can then be translated into machine code that can be executed by the device.</a:t>
            </a:r>
            <a:endParaRPr/>
          </a:p>
        </p:txBody>
      </p:sp>
      <p:sp>
        <p:nvSpPr>
          <p:cNvPr id="182" name="Google Shape;182;p30"/>
          <p:cNvSpPr txBox="1"/>
          <p:nvPr>
            <p:ph type="title"/>
          </p:nvPr>
        </p:nvSpPr>
        <p:spPr>
          <a:xfrm>
            <a:off x="-76200" y="279475"/>
            <a:ext cx="27066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What is a Computer Program?</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p57"/>
          <p:cNvSpPr txBox="1"/>
          <p:nvPr>
            <p:ph type="title"/>
          </p:nvPr>
        </p:nvSpPr>
        <p:spPr>
          <a:xfrm>
            <a:off x="2279400" y="2465777"/>
            <a:ext cx="4696200" cy="534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Control Structures</a:t>
            </a:r>
            <a:endParaRPr/>
          </a:p>
        </p:txBody>
      </p:sp>
      <p:sp>
        <p:nvSpPr>
          <p:cNvPr id="413" name="Google Shape;413;p57"/>
          <p:cNvSpPr txBox="1"/>
          <p:nvPr>
            <p:ph idx="2" type="title"/>
          </p:nvPr>
        </p:nvSpPr>
        <p:spPr>
          <a:xfrm>
            <a:off x="4252073" y="1934579"/>
            <a:ext cx="45846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EIGHT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58"/>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Alice will follow the list of statements you provide in the </a:t>
            </a:r>
            <a:r>
              <a:rPr lang="en-US" u="sng"/>
              <a:t>exact</a:t>
            </a:r>
            <a:r>
              <a:rPr lang="en-US"/>
              <a:t> order you see them in your program. </a:t>
            </a:r>
            <a:endParaRPr/>
          </a:p>
          <a:p>
            <a:pPr indent="0" lvl="0" marL="0" rtl="0" algn="l">
              <a:spcBef>
                <a:spcPts val="1600"/>
              </a:spcBef>
              <a:spcAft>
                <a:spcPts val="0"/>
              </a:spcAft>
              <a:buClr>
                <a:schemeClr val="dk1"/>
              </a:buClr>
              <a:buSzPts val="1100"/>
              <a:buFont typeface="Arial"/>
              <a:buNone/>
            </a:pPr>
            <a:r>
              <a:rPr lang="en-US"/>
              <a:t> Think of it like a recipe.</a:t>
            </a:r>
            <a:endParaRPr/>
          </a:p>
          <a:p>
            <a:pPr indent="-317500" lvl="0" marL="457200" rtl="0" algn="l">
              <a:spcBef>
                <a:spcPts val="1600"/>
              </a:spcBef>
              <a:spcAft>
                <a:spcPts val="0"/>
              </a:spcAft>
              <a:buSzPts val="1400"/>
              <a:buChar char="●"/>
            </a:pPr>
            <a:r>
              <a:rPr lang="en-US"/>
              <a:t>Do this</a:t>
            </a:r>
            <a:endParaRPr/>
          </a:p>
          <a:p>
            <a:pPr indent="-317500" lvl="0" marL="457200" rtl="0" algn="l">
              <a:spcBef>
                <a:spcPts val="0"/>
              </a:spcBef>
              <a:spcAft>
                <a:spcPts val="0"/>
              </a:spcAft>
              <a:buSzPts val="1400"/>
              <a:buChar char="●"/>
            </a:pPr>
            <a:r>
              <a:rPr lang="en-US"/>
              <a:t>Then this</a:t>
            </a:r>
            <a:endParaRPr/>
          </a:p>
        </p:txBody>
      </p:sp>
      <p:sp>
        <p:nvSpPr>
          <p:cNvPr id="420" name="Google Shape;420;p58"/>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Do In Order</a:t>
            </a:r>
            <a:endParaRPr/>
          </a:p>
        </p:txBody>
      </p:sp>
      <p:sp>
        <p:nvSpPr>
          <p:cNvPr id="421" name="Google Shape;421;p58"/>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Control Structures</a:t>
            </a:r>
            <a:endParaRPr/>
          </a:p>
        </p:txBody>
      </p:sp>
      <p:pic>
        <p:nvPicPr>
          <p:cNvPr descr="slide13.png" id="422" name="Google Shape;422;p58"/>
          <p:cNvPicPr preferRelativeResize="0"/>
          <p:nvPr/>
        </p:nvPicPr>
        <p:blipFill rotWithShape="1">
          <a:blip r:embed="rId3">
            <a:alphaModFix/>
          </a:blip>
          <a:srcRect b="0" l="40999" r="0" t="0"/>
          <a:stretch/>
        </p:blipFill>
        <p:spPr>
          <a:xfrm>
            <a:off x="279745" y="1924730"/>
            <a:ext cx="3622200" cy="2179200"/>
          </a:xfrm>
          <a:prstGeom prst="rect">
            <a:avLst/>
          </a:prstGeom>
          <a:noFill/>
          <a:ln>
            <a:noFill/>
          </a:ln>
        </p:spPr>
      </p:pic>
      <p:sp>
        <p:nvSpPr>
          <p:cNvPr id="423" name="Google Shape;423;p58"/>
          <p:cNvSpPr/>
          <p:nvPr/>
        </p:nvSpPr>
        <p:spPr>
          <a:xfrm>
            <a:off x="289978" y="2463070"/>
            <a:ext cx="536400" cy="178800"/>
          </a:xfrm>
          <a:prstGeom prst="rect">
            <a:avLst/>
          </a:prstGeom>
          <a:no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Times New Roman"/>
              <a:buNone/>
            </a:pPr>
            <a:r>
              <a:t/>
            </a:r>
            <a:endParaRPr sz="1800">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p59"/>
          <p:cNvSpPr txBox="1"/>
          <p:nvPr>
            <p:ph idx="1" type="body"/>
          </p:nvPr>
        </p:nvSpPr>
        <p:spPr>
          <a:xfrm>
            <a:off x="311700" y="1389600"/>
            <a:ext cx="3861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t>Control structures allow you to change the sequence or logic that controls the order and timing of statements being run.  </a:t>
            </a:r>
            <a:endParaRPr sz="1400"/>
          </a:p>
          <a:p>
            <a:pPr indent="0" lvl="0" marL="0" rtl="0" algn="l">
              <a:spcBef>
                <a:spcPts val="1600"/>
              </a:spcBef>
              <a:spcAft>
                <a:spcPts val="0"/>
              </a:spcAft>
              <a:buClr>
                <a:schemeClr val="dk1"/>
              </a:buClr>
              <a:buSzPts val="1100"/>
              <a:buFont typeface="Arial"/>
              <a:buNone/>
            </a:pPr>
            <a:r>
              <a:rPr lang="en-US" sz="1400"/>
              <a:t>Often in Alice, you will want things happen at the same time. This requires the </a:t>
            </a:r>
            <a:r>
              <a:rPr i="1" lang="en-US" sz="1400"/>
              <a:t>do together </a:t>
            </a:r>
            <a:r>
              <a:rPr lang="en-US" sz="1400"/>
              <a:t>control block. </a:t>
            </a:r>
            <a:endParaRPr sz="1400"/>
          </a:p>
          <a:p>
            <a:pPr indent="-317500" lvl="0" marL="457200" rtl="0" algn="l">
              <a:spcBef>
                <a:spcPts val="1600"/>
              </a:spcBef>
              <a:spcAft>
                <a:spcPts val="0"/>
              </a:spcAft>
              <a:buSzPts val="1400"/>
              <a:buChar char="●"/>
            </a:pPr>
            <a:r>
              <a:rPr lang="en-US" sz="1400"/>
              <a:t>Drag the </a:t>
            </a:r>
            <a:r>
              <a:rPr i="1" lang="en-US" sz="1400"/>
              <a:t>do together</a:t>
            </a:r>
            <a:r>
              <a:rPr lang="en-US" sz="1400"/>
              <a:t> block from the control panel below the Code Editor into your program.</a:t>
            </a:r>
            <a:endParaRPr sz="1400"/>
          </a:p>
          <a:p>
            <a:pPr indent="-317500" lvl="0" marL="457200" rtl="0" algn="l">
              <a:spcBef>
                <a:spcPts val="0"/>
              </a:spcBef>
              <a:spcAft>
                <a:spcPts val="0"/>
              </a:spcAft>
              <a:buSzPts val="1400"/>
              <a:buChar char="●"/>
            </a:pPr>
            <a:r>
              <a:rPr lang="en-US" sz="1400"/>
              <a:t>Add statements to the block that you want to happen at the same time.</a:t>
            </a:r>
            <a:endParaRPr sz="1400"/>
          </a:p>
          <a:p>
            <a:pPr indent="0" lvl="0" marL="0" rtl="0" algn="l">
              <a:spcBef>
                <a:spcPts val="1600"/>
              </a:spcBef>
              <a:spcAft>
                <a:spcPts val="1600"/>
              </a:spcAft>
              <a:buNone/>
            </a:pPr>
            <a:r>
              <a:t/>
            </a:r>
            <a:endParaRPr/>
          </a:p>
        </p:txBody>
      </p:sp>
      <p:sp>
        <p:nvSpPr>
          <p:cNvPr id="430" name="Google Shape;430;p59"/>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Do Together</a:t>
            </a:r>
            <a:endParaRPr/>
          </a:p>
        </p:txBody>
      </p:sp>
      <p:sp>
        <p:nvSpPr>
          <p:cNvPr id="431" name="Google Shape;431;p59"/>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Control Structures</a:t>
            </a:r>
            <a:endParaRPr/>
          </a:p>
        </p:txBody>
      </p:sp>
      <p:pic>
        <p:nvPicPr>
          <p:cNvPr id="432" name="Google Shape;432;p59"/>
          <p:cNvPicPr preferRelativeResize="0"/>
          <p:nvPr/>
        </p:nvPicPr>
        <p:blipFill rotWithShape="1">
          <a:blip r:embed="rId3">
            <a:alphaModFix/>
          </a:blip>
          <a:srcRect b="0" l="0" r="0" t="0"/>
          <a:stretch/>
        </p:blipFill>
        <p:spPr>
          <a:xfrm>
            <a:off x="4655975" y="1392145"/>
            <a:ext cx="4134000" cy="3396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7" name="Shape 437"/>
        <p:cNvGrpSpPr/>
        <p:nvPr/>
      </p:nvGrpSpPr>
      <p:grpSpPr>
        <a:xfrm>
          <a:off x="0" y="0"/>
          <a:ext cx="0" cy="0"/>
          <a:chOff x="0" y="0"/>
          <a:chExt cx="0" cy="0"/>
        </a:xfrm>
      </p:grpSpPr>
      <p:sp>
        <p:nvSpPr>
          <p:cNvPr id="438" name="Google Shape;438;p60"/>
          <p:cNvSpPr txBox="1"/>
          <p:nvPr>
            <p:ph idx="1" type="body"/>
          </p:nvPr>
        </p:nvSpPr>
        <p:spPr>
          <a:xfrm>
            <a:off x="4664225" y="1232350"/>
            <a:ext cx="3845100" cy="310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Often you will want things to happen in order for one object at the same time as another set of directions are executing in order for another object.</a:t>
            </a:r>
            <a:endParaRPr/>
          </a:p>
          <a:p>
            <a:pPr indent="0" lvl="0" marL="0" rtl="0" algn="l">
              <a:spcBef>
                <a:spcPts val="1600"/>
              </a:spcBef>
              <a:spcAft>
                <a:spcPts val="0"/>
              </a:spcAft>
              <a:buClr>
                <a:schemeClr val="dk1"/>
              </a:buClr>
              <a:buSzPts val="1100"/>
              <a:buFont typeface="Arial"/>
              <a:buNone/>
            </a:pPr>
            <a:r>
              <a:rPr lang="en-US"/>
              <a:t>This requires you to place </a:t>
            </a:r>
            <a:r>
              <a:rPr lang="en-US"/>
              <a:t>control structures inside control structures.  </a:t>
            </a:r>
            <a:endParaRPr/>
          </a:p>
          <a:p>
            <a:pPr indent="0" lvl="0" marL="0" rtl="0" algn="l">
              <a:spcBef>
                <a:spcPts val="1600"/>
              </a:spcBef>
              <a:spcAft>
                <a:spcPts val="0"/>
              </a:spcAft>
              <a:buNone/>
            </a:pPr>
            <a:r>
              <a:rPr lang="en-US"/>
              <a:t>To have two objects jump at the same time you need the move up and down code for each jump inside </a:t>
            </a:r>
            <a:r>
              <a:rPr i="1" lang="en-US"/>
              <a:t>do in orders</a:t>
            </a:r>
            <a:r>
              <a:rPr lang="en-US"/>
              <a:t> that are inside the </a:t>
            </a:r>
            <a:r>
              <a:rPr i="1" lang="en-US"/>
              <a:t>do together</a:t>
            </a:r>
            <a:r>
              <a:rPr lang="en-US"/>
              <a:t>.</a:t>
            </a:r>
            <a:endParaRPr/>
          </a:p>
          <a:p>
            <a:pPr indent="0" lvl="0" marL="0" rtl="0" algn="l">
              <a:spcBef>
                <a:spcPts val="1600"/>
              </a:spcBef>
              <a:spcAft>
                <a:spcPts val="0"/>
              </a:spcAft>
              <a:buClr>
                <a:schemeClr val="dk1"/>
              </a:buClr>
              <a:buSzPts val="1100"/>
              <a:buFont typeface="Arial"/>
              <a:buNone/>
            </a:pPr>
            <a:r>
              <a:rPr lang="en-US"/>
              <a:t>What would happen if you didn’t have the </a:t>
            </a:r>
            <a:r>
              <a:rPr i="1" lang="en-US"/>
              <a:t>do in orders</a:t>
            </a:r>
            <a:r>
              <a:rPr lang="en-US"/>
              <a:t>?</a:t>
            </a:r>
            <a:endParaRPr/>
          </a:p>
          <a:p>
            <a:pPr indent="0" lvl="0" marL="0" rtl="0" algn="l">
              <a:spcBef>
                <a:spcPts val="1600"/>
              </a:spcBef>
              <a:spcAft>
                <a:spcPts val="1600"/>
              </a:spcAft>
              <a:buNone/>
            </a:pPr>
            <a:r>
              <a:t/>
            </a:r>
            <a:endParaRPr/>
          </a:p>
        </p:txBody>
      </p:sp>
      <p:sp>
        <p:nvSpPr>
          <p:cNvPr id="439" name="Google Shape;439;p60"/>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Nesting Control Structure</a:t>
            </a:r>
            <a:endParaRPr/>
          </a:p>
        </p:txBody>
      </p:sp>
      <p:sp>
        <p:nvSpPr>
          <p:cNvPr id="440" name="Google Shape;440;p60"/>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Control Structures</a:t>
            </a:r>
            <a:endParaRPr/>
          </a:p>
        </p:txBody>
      </p:sp>
      <p:pic>
        <p:nvPicPr>
          <p:cNvPr descr="NestedControls.jpg" id="441" name="Google Shape;441;p60"/>
          <p:cNvPicPr preferRelativeResize="0"/>
          <p:nvPr/>
        </p:nvPicPr>
        <p:blipFill rotWithShape="1">
          <a:blip r:embed="rId3">
            <a:alphaModFix/>
          </a:blip>
          <a:srcRect b="0" l="0" r="0" t="0"/>
          <a:stretch/>
        </p:blipFill>
        <p:spPr>
          <a:xfrm>
            <a:off x="269375" y="2052551"/>
            <a:ext cx="3796500" cy="1924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sp>
        <p:nvSpPr>
          <p:cNvPr id="446" name="Google Shape;446;p61"/>
          <p:cNvSpPr txBox="1"/>
          <p:nvPr>
            <p:ph type="title"/>
          </p:nvPr>
        </p:nvSpPr>
        <p:spPr>
          <a:xfrm>
            <a:off x="2279400" y="2465777"/>
            <a:ext cx="4696200" cy="534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Editing Code</a:t>
            </a:r>
            <a:endParaRPr/>
          </a:p>
        </p:txBody>
      </p:sp>
      <p:sp>
        <p:nvSpPr>
          <p:cNvPr id="447" name="Google Shape;447;p61"/>
          <p:cNvSpPr txBox="1"/>
          <p:nvPr>
            <p:ph idx="2" type="title"/>
          </p:nvPr>
        </p:nvSpPr>
        <p:spPr>
          <a:xfrm>
            <a:off x="4252073" y="1934579"/>
            <a:ext cx="45846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NINE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sp>
        <p:nvSpPr>
          <p:cNvPr id="453" name="Google Shape;453;p62"/>
          <p:cNvSpPr txBox="1"/>
          <p:nvPr>
            <p:ph idx="1" type="body"/>
          </p:nvPr>
        </p:nvSpPr>
        <p:spPr>
          <a:xfrm>
            <a:off x="613500" y="1460975"/>
            <a:ext cx="7859100" cy="1618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600"/>
              <a:t>You can always undo or redo work to easily test to see what will happen.</a:t>
            </a:r>
            <a:endParaRPr sz="1600"/>
          </a:p>
          <a:p>
            <a:pPr indent="0" lvl="0" marL="0" rtl="0" algn="l">
              <a:spcBef>
                <a:spcPts val="1600"/>
              </a:spcBef>
              <a:spcAft>
                <a:spcPts val="1600"/>
              </a:spcAft>
              <a:buNone/>
            </a:pPr>
            <a:r>
              <a:rPr lang="en-US" sz="1600"/>
              <a:t>Use command/Ctrl z and command y to quickly undo and redo actions.</a:t>
            </a:r>
            <a:endParaRPr sz="1600"/>
          </a:p>
        </p:txBody>
      </p:sp>
      <p:sp>
        <p:nvSpPr>
          <p:cNvPr id="454" name="Google Shape;454;p62"/>
          <p:cNvSpPr txBox="1"/>
          <p:nvPr>
            <p:ph type="title"/>
          </p:nvPr>
        </p:nvSpPr>
        <p:spPr>
          <a:xfrm>
            <a:off x="0" y="279475"/>
            <a:ext cx="25068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Editing Code</a:t>
            </a:r>
            <a:endParaRPr/>
          </a:p>
        </p:txBody>
      </p:sp>
      <p:sp>
        <p:nvSpPr>
          <p:cNvPr id="455" name="Google Shape;455;p62"/>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Undo/Redo</a:t>
            </a:r>
            <a:endParaRPr/>
          </a:p>
        </p:txBody>
      </p:sp>
      <p:pic>
        <p:nvPicPr>
          <p:cNvPr id="456" name="Google Shape;456;p62"/>
          <p:cNvPicPr preferRelativeResize="0"/>
          <p:nvPr/>
        </p:nvPicPr>
        <p:blipFill rotWithShape="1">
          <a:blip r:embed="rId3">
            <a:alphaModFix/>
          </a:blip>
          <a:srcRect b="0" l="0" r="16457" t="0"/>
          <a:stretch/>
        </p:blipFill>
        <p:spPr>
          <a:xfrm>
            <a:off x="4899747" y="3239239"/>
            <a:ext cx="3147300" cy="1369800"/>
          </a:xfrm>
          <a:prstGeom prst="rect">
            <a:avLst/>
          </a:prstGeom>
          <a:noFill/>
          <a:ln>
            <a:noFill/>
          </a:ln>
        </p:spPr>
      </p:pic>
      <p:pic>
        <p:nvPicPr>
          <p:cNvPr id="457" name="Google Shape;457;p62"/>
          <p:cNvPicPr preferRelativeResize="0"/>
          <p:nvPr/>
        </p:nvPicPr>
        <p:blipFill rotWithShape="1">
          <a:blip r:embed="rId4">
            <a:alphaModFix/>
          </a:blip>
          <a:srcRect b="0" l="0" r="0" t="0"/>
          <a:stretch/>
        </p:blipFill>
        <p:spPr>
          <a:xfrm>
            <a:off x="913100" y="3210425"/>
            <a:ext cx="3126300" cy="1369800"/>
          </a:xfrm>
          <a:prstGeom prst="rect">
            <a:avLst/>
          </a:prstGeom>
          <a:noFill/>
          <a:ln>
            <a:noFill/>
          </a:ln>
        </p:spPr>
      </p:pic>
      <p:sp>
        <p:nvSpPr>
          <p:cNvPr id="458" name="Google Shape;458;p62"/>
          <p:cNvSpPr txBox="1"/>
          <p:nvPr>
            <p:ph idx="1" type="body"/>
          </p:nvPr>
        </p:nvSpPr>
        <p:spPr>
          <a:xfrm>
            <a:off x="1070450" y="4666475"/>
            <a:ext cx="2811600" cy="421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US"/>
              <a:t>Windows</a:t>
            </a:r>
            <a:endParaRPr/>
          </a:p>
        </p:txBody>
      </p:sp>
      <p:sp>
        <p:nvSpPr>
          <p:cNvPr id="459" name="Google Shape;459;p62"/>
          <p:cNvSpPr txBox="1"/>
          <p:nvPr>
            <p:ph idx="1" type="body"/>
          </p:nvPr>
        </p:nvSpPr>
        <p:spPr>
          <a:xfrm>
            <a:off x="5067600" y="4666475"/>
            <a:ext cx="2811600" cy="421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US"/>
              <a:t>Mac</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sp>
        <p:nvSpPr>
          <p:cNvPr id="465" name="Google Shape;465;p63"/>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Editing Code</a:t>
            </a:r>
            <a:endParaRPr/>
          </a:p>
        </p:txBody>
      </p:sp>
      <p:sp>
        <p:nvSpPr>
          <p:cNvPr id="466" name="Google Shape;466;p63"/>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Modifying Existing Statements</a:t>
            </a:r>
            <a:endParaRPr/>
          </a:p>
        </p:txBody>
      </p:sp>
      <p:sp>
        <p:nvSpPr>
          <p:cNvPr id="467" name="Google Shape;467;p63"/>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600"/>
              <a:t>You can always go back and modify arguments of existing statements.</a:t>
            </a:r>
            <a:endParaRPr sz="1600"/>
          </a:p>
          <a:p>
            <a:pPr indent="0" lvl="0" marL="0" rtl="0" algn="l">
              <a:spcBef>
                <a:spcPts val="1600"/>
              </a:spcBef>
              <a:spcAft>
                <a:spcPts val="0"/>
              </a:spcAft>
              <a:buNone/>
            </a:pPr>
            <a:r>
              <a:rPr lang="en-US" sz="1600"/>
              <a:t>Use the drop down arrows to access the options for a parameter, including the ability to change the object of the statement.</a:t>
            </a:r>
            <a:endParaRPr sz="1600"/>
          </a:p>
        </p:txBody>
      </p:sp>
      <p:pic>
        <p:nvPicPr>
          <p:cNvPr descr="editingExistingStatement.jpg" id="468" name="Google Shape;468;p63"/>
          <p:cNvPicPr preferRelativeResize="0"/>
          <p:nvPr/>
        </p:nvPicPr>
        <p:blipFill rotWithShape="1">
          <a:blip r:embed="rId3">
            <a:alphaModFix/>
          </a:blip>
          <a:srcRect b="0" l="0" r="0" t="0"/>
          <a:stretch/>
        </p:blipFill>
        <p:spPr>
          <a:xfrm>
            <a:off x="315250" y="2095150"/>
            <a:ext cx="3749700" cy="18396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sp>
        <p:nvSpPr>
          <p:cNvPr id="474" name="Google Shape;474;p64"/>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600"/>
              <a:t>Changing your code can be as easy as dragging statements to a different place in the list.</a:t>
            </a:r>
            <a:endParaRPr sz="1600"/>
          </a:p>
          <a:p>
            <a:pPr indent="0" lvl="0" marL="0" rtl="0" algn="l">
              <a:spcBef>
                <a:spcPts val="1600"/>
              </a:spcBef>
              <a:spcAft>
                <a:spcPts val="0"/>
              </a:spcAft>
              <a:buClr>
                <a:schemeClr val="dk1"/>
              </a:buClr>
              <a:buSzPts val="1100"/>
              <a:buFont typeface="Arial"/>
              <a:buNone/>
            </a:pPr>
            <a:r>
              <a:rPr lang="en-US" sz="1600"/>
              <a:t>You can also drag statements in and out of control structures.</a:t>
            </a:r>
            <a:endParaRPr sz="1600"/>
          </a:p>
        </p:txBody>
      </p:sp>
      <p:sp>
        <p:nvSpPr>
          <p:cNvPr id="475" name="Google Shape;475;p64"/>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Reordering Statements</a:t>
            </a:r>
            <a:endParaRPr/>
          </a:p>
        </p:txBody>
      </p:sp>
      <p:sp>
        <p:nvSpPr>
          <p:cNvPr id="476" name="Google Shape;476;p64"/>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Editing Code</a:t>
            </a:r>
            <a:endParaRPr/>
          </a:p>
        </p:txBody>
      </p:sp>
      <p:pic>
        <p:nvPicPr>
          <p:cNvPr id="477" name="Google Shape;477;p64"/>
          <p:cNvPicPr preferRelativeResize="0"/>
          <p:nvPr/>
        </p:nvPicPr>
        <p:blipFill rotWithShape="1">
          <a:blip r:embed="rId3">
            <a:alphaModFix/>
          </a:blip>
          <a:srcRect b="0" l="0" r="11964" t="0"/>
          <a:stretch/>
        </p:blipFill>
        <p:spPr>
          <a:xfrm>
            <a:off x="4613350" y="2089900"/>
            <a:ext cx="4176600" cy="17574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2" name="Shape 482"/>
        <p:cNvGrpSpPr/>
        <p:nvPr/>
      </p:nvGrpSpPr>
      <p:grpSpPr>
        <a:xfrm>
          <a:off x="0" y="0"/>
          <a:ext cx="0" cy="0"/>
          <a:chOff x="0" y="0"/>
          <a:chExt cx="0" cy="0"/>
        </a:xfrm>
      </p:grpSpPr>
      <p:sp>
        <p:nvSpPr>
          <p:cNvPr id="483" name="Google Shape;483;p65"/>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600"/>
              <a:t>To delete a </a:t>
            </a:r>
            <a:r>
              <a:rPr lang="en-US" sz="1600"/>
              <a:t>statement,</a:t>
            </a:r>
            <a:r>
              <a:rPr lang="en-US" sz="1600"/>
              <a:t> click and drag the statement and you will see a trash can appear over the methods panel that you can drag the statement into.</a:t>
            </a:r>
            <a:endParaRPr sz="1600"/>
          </a:p>
          <a:p>
            <a:pPr indent="0" lvl="0" marL="0" rtl="0" algn="l">
              <a:spcBef>
                <a:spcPts val="1600"/>
              </a:spcBef>
              <a:spcAft>
                <a:spcPts val="0"/>
              </a:spcAft>
              <a:buNone/>
            </a:pPr>
            <a:r>
              <a:rPr lang="en-US" sz="1600"/>
              <a:t>You can also right click and delete a statement.</a:t>
            </a:r>
            <a:endParaRPr sz="1600"/>
          </a:p>
        </p:txBody>
      </p:sp>
      <p:sp>
        <p:nvSpPr>
          <p:cNvPr id="484" name="Google Shape;484;p65"/>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Deleting Statements</a:t>
            </a:r>
            <a:endParaRPr/>
          </a:p>
        </p:txBody>
      </p:sp>
      <p:sp>
        <p:nvSpPr>
          <p:cNvPr id="485" name="Google Shape;485;p65"/>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Editing Code</a:t>
            </a:r>
            <a:endParaRPr/>
          </a:p>
        </p:txBody>
      </p:sp>
      <p:pic>
        <p:nvPicPr>
          <p:cNvPr id="486" name="Google Shape;486;p65"/>
          <p:cNvPicPr preferRelativeResize="0"/>
          <p:nvPr/>
        </p:nvPicPr>
        <p:blipFill rotWithShape="1">
          <a:blip r:embed="rId3">
            <a:alphaModFix/>
          </a:blip>
          <a:srcRect b="0" l="0" r="0" t="0"/>
          <a:stretch/>
        </p:blipFill>
        <p:spPr>
          <a:xfrm>
            <a:off x="448251" y="1583070"/>
            <a:ext cx="3453600" cy="1880400"/>
          </a:xfrm>
          <a:prstGeom prst="rect">
            <a:avLst/>
          </a:prstGeom>
          <a:noFill/>
          <a:ln>
            <a:noFill/>
          </a:ln>
        </p:spPr>
      </p:pic>
      <p:pic>
        <p:nvPicPr>
          <p:cNvPr id="487" name="Google Shape;487;p65"/>
          <p:cNvPicPr preferRelativeResize="0"/>
          <p:nvPr/>
        </p:nvPicPr>
        <p:blipFill rotWithShape="1">
          <a:blip r:embed="rId4">
            <a:alphaModFix/>
          </a:blip>
          <a:srcRect b="11555" l="0" r="25683" t="12617"/>
          <a:stretch/>
        </p:blipFill>
        <p:spPr>
          <a:xfrm>
            <a:off x="438100" y="3288370"/>
            <a:ext cx="3471600" cy="14028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sp>
        <p:nvSpPr>
          <p:cNvPr id="493" name="Google Shape;493;p66"/>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400"/>
              <a:t>Cut and Paste</a:t>
            </a:r>
            <a:r>
              <a:rPr lang="en-US" sz="1400"/>
              <a:t> - </a:t>
            </a:r>
            <a:r>
              <a:rPr lang="en-US" sz="1400"/>
              <a:t>You can drag statements into the clipboard and drag them out to another location.</a:t>
            </a:r>
            <a:endParaRPr sz="1400"/>
          </a:p>
          <a:p>
            <a:pPr indent="0" lvl="0" marL="0" rtl="0" algn="l">
              <a:spcBef>
                <a:spcPts val="1600"/>
              </a:spcBef>
              <a:spcAft>
                <a:spcPts val="0"/>
              </a:spcAft>
              <a:buClr>
                <a:schemeClr val="dk1"/>
              </a:buClr>
              <a:buSzPts val="1100"/>
              <a:buFont typeface="Arial"/>
              <a:buNone/>
            </a:pPr>
            <a:r>
              <a:rPr b="1" lang="en-US" sz="1400"/>
              <a:t>Copying</a:t>
            </a:r>
            <a:r>
              <a:rPr lang="en-US" sz="1400"/>
              <a:t> - You can </a:t>
            </a:r>
            <a:r>
              <a:rPr i="1" lang="en-US" sz="1400"/>
              <a:t>option click</a:t>
            </a:r>
            <a:r>
              <a:rPr lang="en-US" sz="1400"/>
              <a:t> on mac or </a:t>
            </a:r>
            <a:r>
              <a:rPr i="1" lang="en-US" sz="1400"/>
              <a:t>option click</a:t>
            </a:r>
            <a:r>
              <a:rPr lang="en-US" sz="1400"/>
              <a:t> on pc to drag and drop a copy of a statement or whole code block and add it to another location.</a:t>
            </a:r>
            <a:endParaRPr sz="1400"/>
          </a:p>
          <a:p>
            <a:pPr indent="0" lvl="0" marL="0" rtl="0" algn="l">
              <a:spcBef>
                <a:spcPts val="1600"/>
              </a:spcBef>
              <a:spcAft>
                <a:spcPts val="0"/>
              </a:spcAft>
              <a:buNone/>
            </a:pPr>
            <a:r>
              <a:rPr lang="en-US" sz="1400"/>
              <a:t>You can then go back and change arguments to quickly modify code without having to recreate similar statements.</a:t>
            </a:r>
            <a:endParaRPr sz="1400"/>
          </a:p>
        </p:txBody>
      </p:sp>
      <p:sp>
        <p:nvSpPr>
          <p:cNvPr id="494" name="Google Shape;494;p66"/>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Copying and Duplicating Statements</a:t>
            </a:r>
            <a:endParaRPr/>
          </a:p>
        </p:txBody>
      </p:sp>
      <p:sp>
        <p:nvSpPr>
          <p:cNvPr id="495" name="Google Shape;495;p66"/>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Editing Code</a:t>
            </a:r>
            <a:endParaRPr/>
          </a:p>
        </p:txBody>
      </p:sp>
      <p:pic>
        <p:nvPicPr>
          <p:cNvPr descr="DuplicateCode.jpg" id="496" name="Google Shape;496;p66"/>
          <p:cNvPicPr preferRelativeResize="0"/>
          <p:nvPr/>
        </p:nvPicPr>
        <p:blipFill rotWithShape="1">
          <a:blip r:embed="rId3">
            <a:alphaModFix/>
          </a:blip>
          <a:srcRect b="0" l="0" r="0" t="0"/>
          <a:stretch/>
        </p:blipFill>
        <p:spPr>
          <a:xfrm>
            <a:off x="5085651" y="1389600"/>
            <a:ext cx="3434700" cy="3179400"/>
          </a:xfrm>
          <a:prstGeom prst="rect">
            <a:avLst/>
          </a:prstGeom>
          <a:noFill/>
          <a:ln>
            <a:noFill/>
          </a:ln>
        </p:spPr>
      </p:pic>
      <p:cxnSp>
        <p:nvCxnSpPr>
          <p:cNvPr id="497" name="Google Shape;497;p66"/>
          <p:cNvCxnSpPr/>
          <p:nvPr/>
        </p:nvCxnSpPr>
        <p:spPr>
          <a:xfrm rot="-5400000">
            <a:off x="6894325" y="2325550"/>
            <a:ext cx="2209800" cy="685800"/>
          </a:xfrm>
          <a:prstGeom prst="straightConnector1">
            <a:avLst/>
          </a:prstGeom>
          <a:noFill/>
          <a:ln cap="flat" cmpd="sng" w="38100">
            <a:solidFill>
              <a:schemeClr val="accent1"/>
            </a:solidFill>
            <a:prstDash val="solid"/>
            <a:round/>
            <a:headEnd len="sm" w="sm" type="none"/>
            <a:tailEnd len="med" w="med" type="stealth"/>
          </a:ln>
          <a:effectLst>
            <a:outerShdw blurRad="40000" rotWithShape="0" dir="5400000" dist="23000">
              <a:srgbClr val="000000">
                <a:alpha val="34900"/>
              </a:srgbClr>
            </a:outerShdw>
          </a:effectLst>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31"/>
          <p:cNvSpPr txBox="1"/>
          <p:nvPr>
            <p:ph type="title"/>
          </p:nvPr>
        </p:nvSpPr>
        <p:spPr>
          <a:xfrm>
            <a:off x="-76200" y="279475"/>
            <a:ext cx="26178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What is a Computer Program?</a:t>
            </a:r>
            <a:endParaRPr/>
          </a:p>
        </p:txBody>
      </p:sp>
      <p:sp>
        <p:nvSpPr>
          <p:cNvPr id="189" name="Google Shape;189;p31"/>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Basic Programming Ideas</a:t>
            </a:r>
            <a:endParaRPr/>
          </a:p>
        </p:txBody>
      </p:sp>
      <p:sp>
        <p:nvSpPr>
          <p:cNvPr id="190" name="Google Shape;190;p31"/>
          <p:cNvSpPr txBox="1"/>
          <p:nvPr>
            <p:ph idx="1" type="body"/>
          </p:nvPr>
        </p:nvSpPr>
        <p:spPr>
          <a:xfrm>
            <a:off x="311700" y="1397475"/>
            <a:ext cx="8520600" cy="3171300"/>
          </a:xfrm>
          <a:prstGeom prst="rect">
            <a:avLst/>
          </a:prstGeom>
        </p:spPr>
        <p:txBody>
          <a:bodyPr anchorCtr="0" anchor="ctr" bIns="91425" lIns="91425" spcFirstLastPara="1" rIns="91425" wrap="square" tIns="91425">
            <a:noAutofit/>
          </a:bodyPr>
          <a:lstStyle/>
          <a:p>
            <a:pPr indent="-330200" lvl="0" marL="457200" rtl="0" algn="l">
              <a:spcBef>
                <a:spcPts val="0"/>
              </a:spcBef>
              <a:spcAft>
                <a:spcPts val="0"/>
              </a:spcAft>
              <a:buSzPts val="1600"/>
              <a:buChar char="●"/>
            </a:pPr>
            <a:r>
              <a:rPr lang="en-US" sz="1600"/>
              <a:t>A program can be a list of instructions to follow in order (</a:t>
            </a:r>
            <a:r>
              <a:rPr b="1" lang="en-US" sz="1600"/>
              <a:t>sequential processing</a:t>
            </a:r>
            <a:r>
              <a:rPr lang="en-US" sz="1600"/>
              <a:t>).</a:t>
            </a:r>
            <a:endParaRPr sz="1600"/>
          </a:p>
          <a:p>
            <a:pPr indent="-330200" lvl="0" marL="457200" rtl="0" algn="l">
              <a:spcBef>
                <a:spcPts val="0"/>
              </a:spcBef>
              <a:spcAft>
                <a:spcPts val="0"/>
              </a:spcAft>
              <a:buSzPts val="1600"/>
              <a:buChar char="●"/>
            </a:pPr>
            <a:r>
              <a:rPr lang="en-US" sz="1600"/>
              <a:t>A program can be a direction to do something if something else happens (</a:t>
            </a:r>
            <a:r>
              <a:rPr b="1" lang="en-US" sz="1600"/>
              <a:t>conditional execution</a:t>
            </a:r>
            <a:r>
              <a:rPr lang="en-US" sz="1600"/>
              <a:t>).</a:t>
            </a:r>
            <a:endParaRPr sz="1600"/>
          </a:p>
          <a:p>
            <a:pPr indent="-330200" lvl="0" marL="457200" rtl="0" algn="l">
              <a:spcBef>
                <a:spcPts val="0"/>
              </a:spcBef>
              <a:spcAft>
                <a:spcPts val="0"/>
              </a:spcAft>
              <a:buSzPts val="1600"/>
              <a:buChar char="●"/>
            </a:pPr>
            <a:r>
              <a:rPr lang="en-US" sz="1600"/>
              <a:t>A program can be instructions to repeat a behavior a certain amount of times or until something happens (</a:t>
            </a:r>
            <a:r>
              <a:rPr b="1" lang="en-US" sz="1600"/>
              <a:t>looping or iteration</a:t>
            </a:r>
            <a:r>
              <a:rPr lang="en-US" sz="1600"/>
              <a:t>).</a:t>
            </a:r>
            <a:endParaRPr sz="1600"/>
          </a:p>
          <a:p>
            <a:pPr indent="-330200" lvl="0" marL="457200" rtl="0" algn="l">
              <a:spcBef>
                <a:spcPts val="0"/>
              </a:spcBef>
              <a:spcAft>
                <a:spcPts val="0"/>
              </a:spcAft>
              <a:buSzPts val="1600"/>
              <a:buChar char="●"/>
            </a:pPr>
            <a:r>
              <a:rPr lang="en-US" sz="1600"/>
              <a:t>A program can be a a set of directions that returns an answer to a question (</a:t>
            </a:r>
            <a:r>
              <a:rPr b="1" lang="en-US" sz="1600"/>
              <a:t>function</a:t>
            </a:r>
            <a:r>
              <a:rPr lang="en-US" sz="1600"/>
              <a:t>).</a:t>
            </a:r>
            <a:endParaRPr sz="1600"/>
          </a:p>
          <a:p>
            <a:pPr indent="-330200" lvl="0" marL="457200" rtl="0" algn="l">
              <a:spcBef>
                <a:spcPts val="0"/>
              </a:spcBef>
              <a:spcAft>
                <a:spcPts val="0"/>
              </a:spcAft>
              <a:buSzPts val="1600"/>
              <a:buChar char="●"/>
            </a:pPr>
            <a:r>
              <a:rPr lang="en-US" sz="1600"/>
              <a:t>A program can be a mixture of all of the above in differing amounts and combinations.</a:t>
            </a:r>
            <a:endParaRPr sz="16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sp>
        <p:nvSpPr>
          <p:cNvPr id="503" name="Google Shape;503;p67"/>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You can enable and disable statements and code blocks to help you test or experiment with different code without having to add and remove it every time. </a:t>
            </a:r>
            <a:endParaRPr/>
          </a:p>
          <a:p>
            <a:pPr indent="0" lvl="0" marL="0" rtl="0" algn="l">
              <a:spcBef>
                <a:spcPts val="1600"/>
              </a:spcBef>
              <a:spcAft>
                <a:spcPts val="0"/>
              </a:spcAft>
              <a:buNone/>
            </a:pPr>
            <a:r>
              <a:rPr lang="en-US"/>
              <a:t>Right click on a statement to bring up the enable and disable toggle.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Disabled code will be ignored when the program is executed.</a:t>
            </a:r>
            <a:endParaRPr/>
          </a:p>
        </p:txBody>
      </p:sp>
      <p:sp>
        <p:nvSpPr>
          <p:cNvPr id="504" name="Google Shape;504;p67"/>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Disabling Code</a:t>
            </a:r>
            <a:endParaRPr/>
          </a:p>
        </p:txBody>
      </p:sp>
      <p:sp>
        <p:nvSpPr>
          <p:cNvPr id="505" name="Google Shape;505;p67"/>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Editing Code</a:t>
            </a:r>
            <a:endParaRPr/>
          </a:p>
        </p:txBody>
      </p:sp>
      <p:pic>
        <p:nvPicPr>
          <p:cNvPr id="506" name="Google Shape;506;p67"/>
          <p:cNvPicPr preferRelativeResize="0"/>
          <p:nvPr/>
        </p:nvPicPr>
        <p:blipFill rotWithShape="1">
          <a:blip r:embed="rId3">
            <a:alphaModFix/>
          </a:blip>
          <a:srcRect b="0" l="0" r="0" t="0"/>
          <a:stretch/>
        </p:blipFill>
        <p:spPr>
          <a:xfrm>
            <a:off x="529325" y="1460950"/>
            <a:ext cx="3347100" cy="1528800"/>
          </a:xfrm>
          <a:prstGeom prst="rect">
            <a:avLst/>
          </a:prstGeom>
          <a:noFill/>
          <a:ln>
            <a:noFill/>
          </a:ln>
        </p:spPr>
      </p:pic>
      <p:pic>
        <p:nvPicPr>
          <p:cNvPr descr="DisabledCode.jpg" id="507" name="Google Shape;507;p67"/>
          <p:cNvPicPr preferRelativeResize="0"/>
          <p:nvPr/>
        </p:nvPicPr>
        <p:blipFill rotWithShape="1">
          <a:blip r:embed="rId4">
            <a:alphaModFix/>
          </a:blip>
          <a:srcRect b="9385" l="0" r="0" t="12078"/>
          <a:stretch/>
        </p:blipFill>
        <p:spPr>
          <a:xfrm>
            <a:off x="529325" y="2979303"/>
            <a:ext cx="3342300" cy="1589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1" name="Shape 511"/>
        <p:cNvGrpSpPr/>
        <p:nvPr/>
      </p:nvGrpSpPr>
      <p:grpSpPr>
        <a:xfrm>
          <a:off x="0" y="0"/>
          <a:ext cx="0" cy="0"/>
          <a:chOff x="0" y="0"/>
          <a:chExt cx="0" cy="0"/>
        </a:xfrm>
      </p:grpSpPr>
      <p:sp>
        <p:nvSpPr>
          <p:cNvPr id="512" name="Google Shape;512;p68"/>
          <p:cNvSpPr txBox="1"/>
          <p:nvPr>
            <p:ph type="title"/>
          </p:nvPr>
        </p:nvSpPr>
        <p:spPr>
          <a:xfrm>
            <a:off x="2279400" y="2465777"/>
            <a:ext cx="4696200" cy="534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Tips and Tricks</a:t>
            </a:r>
            <a:endParaRPr/>
          </a:p>
        </p:txBody>
      </p:sp>
      <p:sp>
        <p:nvSpPr>
          <p:cNvPr id="513" name="Google Shape;513;p68"/>
          <p:cNvSpPr txBox="1"/>
          <p:nvPr>
            <p:ph idx="2" type="title"/>
          </p:nvPr>
        </p:nvSpPr>
        <p:spPr>
          <a:xfrm>
            <a:off x="4252073" y="1934579"/>
            <a:ext cx="45846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TEN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sp>
        <p:nvSpPr>
          <p:cNvPr id="519" name="Google Shape;519;p69"/>
          <p:cNvSpPr txBox="1"/>
          <p:nvPr>
            <p:ph idx="1" type="body"/>
          </p:nvPr>
        </p:nvSpPr>
        <p:spPr>
          <a:xfrm>
            <a:off x="613500" y="1460975"/>
            <a:ext cx="7859100" cy="16182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US" sz="1600"/>
              <a:t>Alice provides a lot of helpful built-in </a:t>
            </a:r>
            <a:r>
              <a:rPr lang="en-US" sz="1600"/>
              <a:t>orientation</a:t>
            </a:r>
            <a:r>
              <a:rPr lang="en-US" sz="1600"/>
              <a:t> procedures that </a:t>
            </a:r>
            <a:r>
              <a:rPr lang="en-US" sz="1600"/>
              <a:t>can be very useful for moving objects to and from each other.</a:t>
            </a:r>
            <a:endParaRPr sz="1600"/>
          </a:p>
        </p:txBody>
      </p:sp>
      <p:sp>
        <p:nvSpPr>
          <p:cNvPr id="520" name="Google Shape;520;p69"/>
          <p:cNvSpPr txBox="1"/>
          <p:nvPr>
            <p:ph type="title"/>
          </p:nvPr>
        </p:nvSpPr>
        <p:spPr>
          <a:xfrm>
            <a:off x="0" y="279475"/>
            <a:ext cx="25068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Tips and Tricks</a:t>
            </a:r>
            <a:endParaRPr/>
          </a:p>
        </p:txBody>
      </p:sp>
      <p:sp>
        <p:nvSpPr>
          <p:cNvPr id="521" name="Google Shape;521;p69"/>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Helpful Orientation Procedures</a:t>
            </a:r>
            <a:endParaRPr/>
          </a:p>
        </p:txBody>
      </p:sp>
      <p:pic>
        <p:nvPicPr>
          <p:cNvPr id="522" name="Google Shape;522;p69"/>
          <p:cNvPicPr preferRelativeResize="0"/>
          <p:nvPr/>
        </p:nvPicPr>
        <p:blipFill rotWithShape="1">
          <a:blip r:embed="rId3">
            <a:alphaModFix/>
          </a:blip>
          <a:srcRect b="0" l="0" r="0" t="0"/>
          <a:stretch/>
        </p:blipFill>
        <p:spPr>
          <a:xfrm>
            <a:off x="613500" y="2907684"/>
            <a:ext cx="2158800" cy="1355100"/>
          </a:xfrm>
          <a:prstGeom prst="rect">
            <a:avLst/>
          </a:prstGeom>
          <a:noFill/>
          <a:ln>
            <a:noFill/>
          </a:ln>
        </p:spPr>
      </p:pic>
      <p:pic>
        <p:nvPicPr>
          <p:cNvPr id="523" name="Google Shape;523;p69"/>
          <p:cNvPicPr preferRelativeResize="0"/>
          <p:nvPr/>
        </p:nvPicPr>
        <p:blipFill rotWithShape="1">
          <a:blip r:embed="rId4">
            <a:alphaModFix/>
          </a:blip>
          <a:srcRect b="0" l="0" r="0" t="0"/>
          <a:stretch/>
        </p:blipFill>
        <p:spPr>
          <a:xfrm>
            <a:off x="6419691" y="2915128"/>
            <a:ext cx="2052900" cy="1339800"/>
          </a:xfrm>
          <a:prstGeom prst="rect">
            <a:avLst/>
          </a:prstGeom>
          <a:noFill/>
          <a:ln>
            <a:noFill/>
          </a:ln>
        </p:spPr>
      </p:pic>
      <p:pic>
        <p:nvPicPr>
          <p:cNvPr id="524" name="Google Shape;524;p69"/>
          <p:cNvPicPr preferRelativeResize="0"/>
          <p:nvPr/>
        </p:nvPicPr>
        <p:blipFill rotWithShape="1">
          <a:blip r:embed="rId5">
            <a:alphaModFix/>
          </a:blip>
          <a:srcRect b="0" l="0" r="0" t="0"/>
          <a:stretch/>
        </p:blipFill>
        <p:spPr>
          <a:xfrm>
            <a:off x="3028648" y="2915128"/>
            <a:ext cx="3134400" cy="1339800"/>
          </a:xfrm>
          <a:prstGeom prst="rect">
            <a:avLst/>
          </a:prstGeom>
          <a:noFill/>
          <a:ln>
            <a:noFill/>
          </a:ln>
        </p:spPr>
      </p:pic>
      <p:sp>
        <p:nvSpPr>
          <p:cNvPr id="525" name="Google Shape;525;p69"/>
          <p:cNvSpPr txBox="1"/>
          <p:nvPr>
            <p:ph idx="1" type="body"/>
          </p:nvPr>
        </p:nvSpPr>
        <p:spPr>
          <a:xfrm>
            <a:off x="613500" y="4340950"/>
            <a:ext cx="2158800" cy="36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Move To</a:t>
            </a:r>
            <a:endParaRPr/>
          </a:p>
        </p:txBody>
      </p:sp>
      <p:sp>
        <p:nvSpPr>
          <p:cNvPr id="526" name="Google Shape;526;p69"/>
          <p:cNvSpPr txBox="1"/>
          <p:nvPr>
            <p:ph idx="1" type="body"/>
          </p:nvPr>
        </p:nvSpPr>
        <p:spPr>
          <a:xfrm>
            <a:off x="3516450" y="4340950"/>
            <a:ext cx="2158800" cy="36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Turn to Face</a:t>
            </a:r>
            <a:endParaRPr/>
          </a:p>
        </p:txBody>
      </p:sp>
      <p:sp>
        <p:nvSpPr>
          <p:cNvPr id="527" name="Google Shape;527;p69"/>
          <p:cNvSpPr txBox="1"/>
          <p:nvPr>
            <p:ph idx="1" type="body"/>
          </p:nvPr>
        </p:nvSpPr>
        <p:spPr>
          <a:xfrm>
            <a:off x="6366750" y="4340950"/>
            <a:ext cx="2158800" cy="36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Orient To</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2" name="Shape 532"/>
        <p:cNvGrpSpPr/>
        <p:nvPr/>
      </p:nvGrpSpPr>
      <p:grpSpPr>
        <a:xfrm>
          <a:off x="0" y="0"/>
          <a:ext cx="0" cy="0"/>
          <a:chOff x="0" y="0"/>
          <a:chExt cx="0" cy="0"/>
        </a:xfrm>
      </p:grpSpPr>
      <p:sp>
        <p:nvSpPr>
          <p:cNvPr id="533" name="Google Shape;533;p70"/>
          <p:cNvSpPr txBox="1"/>
          <p:nvPr>
            <p:ph idx="1" type="body"/>
          </p:nvPr>
        </p:nvSpPr>
        <p:spPr>
          <a:xfrm>
            <a:off x="613500" y="1460975"/>
            <a:ext cx="7859100" cy="161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The camera can be programmed to move just like any other object in the scene.</a:t>
            </a:r>
            <a:endParaRPr/>
          </a:p>
          <a:p>
            <a:pPr indent="0" lvl="0" marL="0" rtl="0" algn="l">
              <a:spcBef>
                <a:spcPts val="1600"/>
              </a:spcBef>
              <a:spcAft>
                <a:spcPts val="0"/>
              </a:spcAft>
              <a:buNone/>
            </a:pPr>
            <a:r>
              <a:rPr lang="en-US"/>
              <a:t>Use camera markers to plan for the positions and orientations of the camera. Then use the camera markers to program the camera moves, adding dynamic changes to animations.</a:t>
            </a:r>
            <a:endParaRPr/>
          </a:p>
          <a:p>
            <a:pPr indent="0" lvl="0" marL="0" rtl="0" algn="l">
              <a:spcBef>
                <a:spcPts val="1000"/>
              </a:spcBef>
              <a:spcAft>
                <a:spcPts val="0"/>
              </a:spcAft>
              <a:buNone/>
            </a:pPr>
            <a:r>
              <a:rPr lang="en-US"/>
              <a:t>Change the duration of the camera move to have it pan slowly or jump to the new view (use 0)</a:t>
            </a:r>
            <a:endParaRPr/>
          </a:p>
        </p:txBody>
      </p:sp>
      <p:sp>
        <p:nvSpPr>
          <p:cNvPr id="534" name="Google Shape;534;p70"/>
          <p:cNvSpPr txBox="1"/>
          <p:nvPr>
            <p:ph type="title"/>
          </p:nvPr>
        </p:nvSpPr>
        <p:spPr>
          <a:xfrm>
            <a:off x="0" y="279475"/>
            <a:ext cx="25068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Tips and Tricks</a:t>
            </a:r>
            <a:endParaRPr/>
          </a:p>
        </p:txBody>
      </p:sp>
      <p:sp>
        <p:nvSpPr>
          <p:cNvPr id="535" name="Google Shape;535;p70"/>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Animating the Camera</a:t>
            </a:r>
            <a:endParaRPr/>
          </a:p>
        </p:txBody>
      </p:sp>
      <p:grpSp>
        <p:nvGrpSpPr>
          <p:cNvPr id="536" name="Google Shape;536;p70"/>
          <p:cNvGrpSpPr/>
          <p:nvPr/>
        </p:nvGrpSpPr>
        <p:grpSpPr>
          <a:xfrm>
            <a:off x="613497" y="2979238"/>
            <a:ext cx="3335152" cy="1405468"/>
            <a:chOff x="-884772" y="4573691"/>
            <a:chExt cx="3962400" cy="1669797"/>
          </a:xfrm>
        </p:grpSpPr>
        <p:pic>
          <p:nvPicPr>
            <p:cNvPr descr="slide_15b.png" id="537" name="Google Shape;537;p70"/>
            <p:cNvPicPr preferRelativeResize="0"/>
            <p:nvPr/>
          </p:nvPicPr>
          <p:blipFill rotWithShape="1">
            <a:blip r:embed="rId3">
              <a:alphaModFix/>
            </a:blip>
            <a:srcRect b="0" l="0" r="0" t="0"/>
            <a:stretch/>
          </p:blipFill>
          <p:spPr>
            <a:xfrm>
              <a:off x="-884772" y="4597388"/>
              <a:ext cx="3962400" cy="1646100"/>
            </a:xfrm>
            <a:prstGeom prst="rect">
              <a:avLst/>
            </a:prstGeom>
            <a:noFill/>
            <a:ln>
              <a:noFill/>
            </a:ln>
          </p:spPr>
        </p:pic>
        <p:sp>
          <p:nvSpPr>
            <p:cNvPr id="538" name="Google Shape;538;p70"/>
            <p:cNvSpPr/>
            <p:nvPr/>
          </p:nvSpPr>
          <p:spPr>
            <a:xfrm>
              <a:off x="-677333" y="4573691"/>
              <a:ext cx="2209800" cy="457200"/>
            </a:xfrm>
            <a:prstGeom prst="rect">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cameraMarkerProgram.jpg" id="539" name="Google Shape;539;p70"/>
          <p:cNvPicPr preferRelativeResize="0"/>
          <p:nvPr/>
        </p:nvPicPr>
        <p:blipFill rotWithShape="1">
          <a:blip r:embed="rId4">
            <a:alphaModFix/>
          </a:blip>
          <a:srcRect b="0" l="0" r="0" t="0"/>
          <a:stretch/>
        </p:blipFill>
        <p:spPr>
          <a:xfrm>
            <a:off x="5671057" y="2903030"/>
            <a:ext cx="2631600" cy="1405500"/>
          </a:xfrm>
          <a:prstGeom prst="rect">
            <a:avLst/>
          </a:prstGeom>
          <a:noFill/>
          <a:ln>
            <a:noFill/>
          </a:ln>
        </p:spPr>
      </p:pic>
      <p:sp>
        <p:nvSpPr>
          <p:cNvPr id="540" name="Google Shape;540;p70"/>
          <p:cNvSpPr txBox="1"/>
          <p:nvPr>
            <p:ph idx="1" type="body"/>
          </p:nvPr>
        </p:nvSpPr>
        <p:spPr>
          <a:xfrm>
            <a:off x="1201675" y="4480880"/>
            <a:ext cx="2158800" cy="36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Add a camera marker in the scene editor</a:t>
            </a:r>
            <a:endParaRPr/>
          </a:p>
        </p:txBody>
      </p:sp>
      <p:sp>
        <p:nvSpPr>
          <p:cNvPr id="541" name="Google Shape;541;p70"/>
          <p:cNvSpPr txBox="1"/>
          <p:nvPr>
            <p:ph idx="1" type="body"/>
          </p:nvPr>
        </p:nvSpPr>
        <p:spPr>
          <a:xfrm>
            <a:off x="5671050" y="4480880"/>
            <a:ext cx="2631600" cy="36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Use moveAndOrientTo to program camera changes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6" name="Shape 546"/>
        <p:cNvGrpSpPr/>
        <p:nvPr/>
      </p:nvGrpSpPr>
      <p:grpSpPr>
        <a:xfrm>
          <a:off x="0" y="0"/>
          <a:ext cx="0" cy="0"/>
          <a:chOff x="0" y="0"/>
          <a:chExt cx="0" cy="0"/>
        </a:xfrm>
      </p:grpSpPr>
      <p:sp>
        <p:nvSpPr>
          <p:cNvPr id="547" name="Google Shape;547;p71"/>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Tips and Tricks</a:t>
            </a:r>
            <a:endParaRPr/>
          </a:p>
        </p:txBody>
      </p:sp>
      <p:sp>
        <p:nvSpPr>
          <p:cNvPr id="548" name="Google Shape;548;p71"/>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Scene Effects</a:t>
            </a:r>
            <a:endParaRPr/>
          </a:p>
        </p:txBody>
      </p:sp>
      <p:sp>
        <p:nvSpPr>
          <p:cNvPr id="549" name="Google Shape;549;p71"/>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US"/>
              <a:t>Don’t forget about the unique scene procedures. They can be used to create very cool environmental effects such as flashing lightning or rolling fog.</a:t>
            </a:r>
            <a:endParaRPr/>
          </a:p>
        </p:txBody>
      </p:sp>
      <p:pic>
        <p:nvPicPr>
          <p:cNvPr descr="SceneProperties.jpg" id="550" name="Google Shape;550;p71"/>
          <p:cNvPicPr preferRelativeResize="0"/>
          <p:nvPr/>
        </p:nvPicPr>
        <p:blipFill rotWithShape="1">
          <a:blip r:embed="rId3">
            <a:alphaModFix/>
          </a:blip>
          <a:srcRect b="0" l="0" r="0" t="0"/>
          <a:stretch/>
        </p:blipFill>
        <p:spPr>
          <a:xfrm>
            <a:off x="448825" y="1460950"/>
            <a:ext cx="3472800" cy="310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5" name="Shape 555"/>
        <p:cNvGrpSpPr/>
        <p:nvPr/>
      </p:nvGrpSpPr>
      <p:grpSpPr>
        <a:xfrm>
          <a:off x="0" y="0"/>
          <a:ext cx="0" cy="0"/>
          <a:chOff x="0" y="0"/>
          <a:chExt cx="0" cy="0"/>
        </a:xfrm>
      </p:grpSpPr>
      <p:sp>
        <p:nvSpPr>
          <p:cNvPr id="556" name="Google Shape;556;p72"/>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Adding sound can quickly transform an animation and bring it to life using the playAudio procedure.  There are a couple different ways to easily add sound:</a:t>
            </a:r>
            <a:endParaRPr/>
          </a:p>
          <a:p>
            <a:pPr indent="-304800" lvl="0" marL="457200" rtl="0" algn="l">
              <a:spcBef>
                <a:spcPts val="1600"/>
              </a:spcBef>
              <a:spcAft>
                <a:spcPts val="0"/>
              </a:spcAft>
              <a:buSzPts val="1200"/>
              <a:buChar char="-"/>
            </a:pPr>
            <a:r>
              <a:rPr lang="en-US"/>
              <a:t>Add a background audio track in a sceneActivated listener to have it run during your animation</a:t>
            </a:r>
            <a:endParaRPr/>
          </a:p>
          <a:p>
            <a:pPr indent="-304800" lvl="0" marL="457200" rtl="0" algn="l">
              <a:spcBef>
                <a:spcPts val="0"/>
              </a:spcBef>
              <a:spcAft>
                <a:spcPts val="0"/>
              </a:spcAft>
              <a:buSzPts val="1200"/>
              <a:buChar char="-"/>
            </a:pPr>
            <a:r>
              <a:rPr lang="en-US"/>
              <a:t>Add sound effects for movements using a do together</a:t>
            </a:r>
            <a:endParaRPr/>
          </a:p>
          <a:p>
            <a:pPr indent="-304800" lvl="0" marL="457200" rtl="0" algn="l">
              <a:spcBef>
                <a:spcPts val="0"/>
              </a:spcBef>
              <a:spcAft>
                <a:spcPts val="0"/>
              </a:spcAft>
              <a:buSzPts val="1200"/>
              <a:buChar char="-"/>
            </a:pPr>
            <a:r>
              <a:rPr lang="en-US"/>
              <a:t>Add voice overs by recording your own audio and matching it to mouth </a:t>
            </a:r>
            <a:r>
              <a:rPr lang="en-US"/>
              <a:t>movements</a:t>
            </a:r>
            <a:endParaRPr/>
          </a:p>
          <a:p>
            <a:pPr indent="0" lvl="0" marL="0" rtl="0" algn="l">
              <a:spcBef>
                <a:spcPts val="1600"/>
              </a:spcBef>
              <a:spcAft>
                <a:spcPts val="1600"/>
              </a:spcAft>
              <a:buNone/>
            </a:pPr>
            <a:r>
              <a:rPr lang="en-US"/>
              <a:t>The Alice project supplies a number of audio files with Alice that can be explored.</a:t>
            </a:r>
            <a:endParaRPr/>
          </a:p>
        </p:txBody>
      </p:sp>
      <p:sp>
        <p:nvSpPr>
          <p:cNvPr id="557" name="Google Shape;557;p72"/>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Adding </a:t>
            </a:r>
            <a:r>
              <a:rPr lang="en-US"/>
              <a:t>Sound</a:t>
            </a:r>
            <a:endParaRPr/>
          </a:p>
        </p:txBody>
      </p:sp>
      <p:sp>
        <p:nvSpPr>
          <p:cNvPr id="558" name="Google Shape;558;p72"/>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Tips and Tricks</a:t>
            </a:r>
            <a:endParaRPr/>
          </a:p>
        </p:txBody>
      </p:sp>
      <p:pic>
        <p:nvPicPr>
          <p:cNvPr id="559" name="Google Shape;559;p72"/>
          <p:cNvPicPr preferRelativeResize="0"/>
          <p:nvPr/>
        </p:nvPicPr>
        <p:blipFill>
          <a:blip r:embed="rId3">
            <a:alphaModFix/>
          </a:blip>
          <a:stretch>
            <a:fillRect/>
          </a:stretch>
        </p:blipFill>
        <p:spPr>
          <a:xfrm>
            <a:off x="4710600" y="1456375"/>
            <a:ext cx="3956700" cy="1164492"/>
          </a:xfrm>
          <a:prstGeom prst="rect">
            <a:avLst/>
          </a:prstGeom>
          <a:noFill/>
          <a:ln>
            <a:noFill/>
          </a:ln>
        </p:spPr>
      </p:pic>
      <p:pic>
        <p:nvPicPr>
          <p:cNvPr id="560" name="Google Shape;560;p72"/>
          <p:cNvPicPr preferRelativeResize="0"/>
          <p:nvPr/>
        </p:nvPicPr>
        <p:blipFill>
          <a:blip r:embed="rId4">
            <a:alphaModFix/>
          </a:blip>
          <a:stretch>
            <a:fillRect/>
          </a:stretch>
        </p:blipFill>
        <p:spPr>
          <a:xfrm>
            <a:off x="4710600" y="2904474"/>
            <a:ext cx="3956699" cy="160058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5" name="Shape 565"/>
        <p:cNvGrpSpPr/>
        <p:nvPr/>
      </p:nvGrpSpPr>
      <p:grpSpPr>
        <a:xfrm>
          <a:off x="0" y="0"/>
          <a:ext cx="0" cy="0"/>
          <a:chOff x="0" y="0"/>
          <a:chExt cx="0" cy="0"/>
        </a:xfrm>
      </p:grpSpPr>
      <p:sp>
        <p:nvSpPr>
          <p:cNvPr id="566" name="Google Shape;566;p73"/>
          <p:cNvSpPr txBox="1"/>
          <p:nvPr>
            <p:ph idx="1" type="body"/>
          </p:nvPr>
        </p:nvSpPr>
        <p:spPr>
          <a:xfrm>
            <a:off x="311700" y="1397475"/>
            <a:ext cx="8520600" cy="317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Alice is meant to be a platform that allows you to quickly iterate your designs.  Don’t be afraid to:</a:t>
            </a:r>
            <a:endParaRPr/>
          </a:p>
          <a:p>
            <a:pPr indent="-342900" lvl="0" marL="457200" rtl="0" algn="l">
              <a:spcBef>
                <a:spcPts val="1600"/>
              </a:spcBef>
              <a:spcAft>
                <a:spcPts val="0"/>
              </a:spcAft>
              <a:buSzPts val="1800"/>
              <a:buChar char="●"/>
            </a:pPr>
            <a:r>
              <a:rPr lang="en-US"/>
              <a:t>Write a little bit of code and test it.</a:t>
            </a:r>
            <a:br>
              <a:rPr lang="en-US"/>
            </a:br>
            <a:endParaRPr/>
          </a:p>
          <a:p>
            <a:pPr indent="-342900" lvl="0" marL="457200" rtl="0" algn="l">
              <a:spcBef>
                <a:spcPts val="0"/>
              </a:spcBef>
              <a:spcAft>
                <a:spcPts val="0"/>
              </a:spcAft>
              <a:buSzPts val="1800"/>
              <a:buChar char="●"/>
            </a:pPr>
            <a:r>
              <a:rPr lang="en-US"/>
              <a:t>Fix and and change it as needed.</a:t>
            </a:r>
            <a:br>
              <a:rPr lang="en-US"/>
            </a:br>
            <a:endParaRPr/>
          </a:p>
          <a:p>
            <a:pPr indent="-342900" lvl="0" marL="457200" rtl="0" algn="l">
              <a:spcBef>
                <a:spcPts val="0"/>
              </a:spcBef>
              <a:spcAft>
                <a:spcPts val="0"/>
              </a:spcAft>
              <a:buSzPts val="1800"/>
              <a:buChar char="●"/>
            </a:pPr>
            <a:r>
              <a:rPr lang="en-US"/>
              <a:t>Repeat above or, if you like it, move on to the next part of your project.</a:t>
            </a:r>
            <a:endParaRPr/>
          </a:p>
          <a:p>
            <a:pPr indent="0" lvl="0" marL="0" rtl="0" algn="l">
              <a:spcBef>
                <a:spcPts val="1600"/>
              </a:spcBef>
              <a:spcAft>
                <a:spcPts val="1600"/>
              </a:spcAft>
              <a:buNone/>
            </a:pPr>
            <a:r>
              <a:t/>
            </a:r>
            <a:endParaRPr/>
          </a:p>
        </p:txBody>
      </p:sp>
      <p:sp>
        <p:nvSpPr>
          <p:cNvPr id="567" name="Google Shape;567;p73"/>
          <p:cNvSpPr txBox="1"/>
          <p:nvPr>
            <p:ph type="title"/>
          </p:nvPr>
        </p:nvSpPr>
        <p:spPr>
          <a:xfrm>
            <a:off x="0" y="279475"/>
            <a:ext cx="26178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Tips and Tricks</a:t>
            </a:r>
            <a:endParaRPr/>
          </a:p>
        </p:txBody>
      </p:sp>
      <p:sp>
        <p:nvSpPr>
          <p:cNvPr id="568" name="Google Shape;568;p73"/>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Incremental Development</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3" name="Shape 573"/>
        <p:cNvGrpSpPr/>
        <p:nvPr/>
      </p:nvGrpSpPr>
      <p:grpSpPr>
        <a:xfrm>
          <a:off x="0" y="0"/>
          <a:ext cx="0" cy="0"/>
          <a:chOff x="0" y="0"/>
          <a:chExt cx="0" cy="0"/>
        </a:xfrm>
      </p:grpSpPr>
      <p:sp>
        <p:nvSpPr>
          <p:cNvPr id="574" name="Google Shape;574;p74"/>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Tips and Tricks</a:t>
            </a:r>
            <a:endParaRPr/>
          </a:p>
        </p:txBody>
      </p:sp>
      <p:sp>
        <p:nvSpPr>
          <p:cNvPr id="575" name="Google Shape;575;p74"/>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Save Often</a:t>
            </a:r>
            <a:endParaRPr/>
          </a:p>
        </p:txBody>
      </p:sp>
      <p:pic>
        <p:nvPicPr>
          <p:cNvPr id="576" name="Google Shape;576;p74"/>
          <p:cNvPicPr preferRelativeResize="0"/>
          <p:nvPr/>
        </p:nvPicPr>
        <p:blipFill rotWithShape="1">
          <a:blip r:embed="rId3">
            <a:alphaModFix/>
          </a:blip>
          <a:srcRect b="45699" l="0" r="66937" t="0"/>
          <a:stretch/>
        </p:blipFill>
        <p:spPr>
          <a:xfrm>
            <a:off x="706525" y="1457050"/>
            <a:ext cx="2964300" cy="3108000"/>
          </a:xfrm>
          <a:prstGeom prst="rect">
            <a:avLst/>
          </a:prstGeom>
          <a:noFill/>
          <a:ln>
            <a:noFill/>
          </a:ln>
        </p:spPr>
      </p:pic>
      <p:sp>
        <p:nvSpPr>
          <p:cNvPr id="577" name="Google Shape;577;p74"/>
          <p:cNvSpPr txBox="1"/>
          <p:nvPr/>
        </p:nvSpPr>
        <p:spPr>
          <a:xfrm>
            <a:off x="4664225" y="1457050"/>
            <a:ext cx="3845100" cy="3108000"/>
          </a:xfrm>
          <a:prstGeom prst="rect">
            <a:avLst/>
          </a:prstGeom>
          <a:noFill/>
          <a:ln>
            <a:noFill/>
          </a:ln>
        </p:spPr>
        <p:txBody>
          <a:bodyPr anchorCtr="0" anchor="ctr" bIns="91425" lIns="91425" spcFirstLastPara="1" rIns="91425" wrap="square" tIns="91425">
            <a:noAutofit/>
          </a:bodyPr>
          <a:lstStyle/>
          <a:p>
            <a:pPr indent="-317500" lvl="0" marL="457200" rtl="0" algn="l">
              <a:lnSpc>
                <a:spcPct val="115000"/>
              </a:lnSpc>
              <a:spcBef>
                <a:spcPts val="0"/>
              </a:spcBef>
              <a:spcAft>
                <a:spcPts val="0"/>
              </a:spcAft>
              <a:buClr>
                <a:srgbClr val="595959"/>
              </a:buClr>
              <a:buSzPts val="1400"/>
              <a:buFont typeface="Proxima Nova"/>
              <a:buChar char="●"/>
            </a:pPr>
            <a:r>
              <a:rPr lang="en-US">
                <a:solidFill>
                  <a:srgbClr val="595959"/>
                </a:solidFill>
                <a:latin typeface="Proxima Nova"/>
                <a:ea typeface="Proxima Nova"/>
                <a:cs typeface="Proxima Nova"/>
                <a:sym typeface="Proxima Nova"/>
              </a:rPr>
              <a:t>Save your project world often - every 10 - 20 minutes</a:t>
            </a:r>
            <a:endParaRPr>
              <a:solidFill>
                <a:srgbClr val="595959"/>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595959"/>
              </a:buClr>
              <a:buSzPts val="1400"/>
              <a:buFont typeface="Proxima Nova"/>
              <a:buChar char="●"/>
            </a:pPr>
            <a:r>
              <a:rPr lang="en-US">
                <a:solidFill>
                  <a:srgbClr val="595959"/>
                </a:solidFill>
                <a:latin typeface="Proxima Nova"/>
                <a:ea typeface="Proxima Nova"/>
                <a:cs typeface="Proxima Nova"/>
                <a:sym typeface="Proxima Nova"/>
              </a:rPr>
              <a:t>Alice worlds can be corrupted so use a progressive naming convention for incremental backups name.a3p, name2.a3p</a:t>
            </a:r>
            <a:endParaRPr>
              <a:solidFill>
                <a:srgbClr val="595959"/>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595959"/>
              </a:buClr>
              <a:buSzPts val="1400"/>
              <a:buFont typeface="Proxima Nova"/>
              <a:buChar char="●"/>
            </a:pPr>
            <a:r>
              <a:rPr lang="en-US">
                <a:solidFill>
                  <a:srgbClr val="595959"/>
                </a:solidFill>
                <a:latin typeface="Proxima Nova"/>
                <a:ea typeface="Proxima Nova"/>
                <a:cs typeface="Proxima Nova"/>
                <a:sym typeface="Proxima Nova"/>
              </a:rPr>
              <a:t>Later versions of Alice 3 will also have an autosave function that will save incremental backups in case of an issue</a:t>
            </a:r>
            <a:endParaRPr>
              <a:solidFill>
                <a:srgbClr val="595959"/>
              </a:solidFill>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32"/>
          <p:cNvSpPr txBox="1"/>
          <p:nvPr>
            <p:ph type="title"/>
          </p:nvPr>
        </p:nvSpPr>
        <p:spPr>
          <a:xfrm>
            <a:off x="2279400" y="2465777"/>
            <a:ext cx="4696200" cy="534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An Alice Program</a:t>
            </a:r>
            <a:endParaRPr/>
          </a:p>
        </p:txBody>
      </p:sp>
      <p:sp>
        <p:nvSpPr>
          <p:cNvPr id="196" name="Google Shape;196;p32"/>
          <p:cNvSpPr txBox="1"/>
          <p:nvPr>
            <p:ph idx="2" type="title"/>
          </p:nvPr>
        </p:nvSpPr>
        <p:spPr>
          <a:xfrm>
            <a:off x="4252073" y="1934579"/>
            <a:ext cx="45846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TWO</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33"/>
          <p:cNvSpPr txBox="1"/>
          <p:nvPr>
            <p:ph idx="1" type="body"/>
          </p:nvPr>
        </p:nvSpPr>
        <p:spPr>
          <a:xfrm>
            <a:off x="4664225" y="1460950"/>
            <a:ext cx="3845100" cy="310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The Alice programming environment was created to help you program:</a:t>
            </a:r>
            <a:endParaRPr/>
          </a:p>
          <a:p>
            <a:pPr indent="-317500" lvl="0" marL="457200" rtl="0" algn="l">
              <a:spcBef>
                <a:spcPts val="1600"/>
              </a:spcBef>
              <a:spcAft>
                <a:spcPts val="0"/>
              </a:spcAft>
              <a:buSzPts val="1400"/>
              <a:buChar char="●"/>
            </a:pPr>
            <a:r>
              <a:rPr lang="en-US"/>
              <a:t>Scripted animations or stories</a:t>
            </a:r>
            <a:br>
              <a:rPr lang="en-US"/>
            </a:br>
            <a:endParaRPr/>
          </a:p>
          <a:p>
            <a:pPr indent="-317500" lvl="0" marL="457200" rtl="0" algn="l">
              <a:spcBef>
                <a:spcPts val="0"/>
              </a:spcBef>
              <a:spcAft>
                <a:spcPts val="0"/>
              </a:spcAft>
              <a:buSzPts val="1400"/>
              <a:buChar char="●"/>
            </a:pPr>
            <a:r>
              <a:rPr lang="en-US"/>
              <a:t>Interactive narratives or open worlds that allow you to interact with objects and the environment</a:t>
            </a:r>
            <a:br>
              <a:rPr lang="en-US"/>
            </a:br>
            <a:endParaRPr/>
          </a:p>
          <a:p>
            <a:pPr indent="-317500" lvl="0" marL="457200" rtl="0" algn="l">
              <a:spcBef>
                <a:spcPts val="0"/>
              </a:spcBef>
              <a:spcAft>
                <a:spcPts val="0"/>
              </a:spcAft>
              <a:buSzPts val="1400"/>
              <a:buChar char="●"/>
            </a:pPr>
            <a:r>
              <a:rPr lang="en-US"/>
              <a:t>Games with win and lose conditions that </a:t>
            </a:r>
            <a:r>
              <a:rPr lang="en-US"/>
              <a:t>track and respond </a:t>
            </a:r>
            <a:r>
              <a:rPr lang="en-US"/>
              <a:t>to interactions within the world</a:t>
            </a:r>
            <a:endParaRPr/>
          </a:p>
          <a:p>
            <a:pPr indent="0" lvl="0" marL="0" rtl="0" algn="l">
              <a:spcBef>
                <a:spcPts val="1600"/>
              </a:spcBef>
              <a:spcAft>
                <a:spcPts val="1600"/>
              </a:spcAft>
              <a:buNone/>
            </a:pPr>
            <a:r>
              <a:t/>
            </a:r>
            <a:endParaRPr/>
          </a:p>
        </p:txBody>
      </p:sp>
      <p:sp>
        <p:nvSpPr>
          <p:cNvPr id="203" name="Google Shape;203;p33"/>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An Alice Program</a:t>
            </a:r>
            <a:endParaRPr/>
          </a:p>
        </p:txBody>
      </p:sp>
      <p:sp>
        <p:nvSpPr>
          <p:cNvPr id="204" name="Google Shape;204;p33"/>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What Can You Program in Alice</a:t>
            </a:r>
            <a:endParaRPr/>
          </a:p>
        </p:txBody>
      </p:sp>
      <p:pic>
        <p:nvPicPr>
          <p:cNvPr descr="RoverGameCapture.tiff" id="205" name="Google Shape;205;p33"/>
          <p:cNvPicPr preferRelativeResize="0"/>
          <p:nvPr/>
        </p:nvPicPr>
        <p:blipFill rotWithShape="1">
          <a:blip r:embed="rId3">
            <a:alphaModFix/>
          </a:blip>
          <a:srcRect b="10334" l="12018" r="0" t="25393"/>
          <a:stretch/>
        </p:blipFill>
        <p:spPr>
          <a:xfrm>
            <a:off x="1141218" y="3815079"/>
            <a:ext cx="2040000" cy="1176300"/>
          </a:xfrm>
          <a:prstGeom prst="rect">
            <a:avLst/>
          </a:prstGeom>
          <a:noFill/>
          <a:ln>
            <a:noFill/>
          </a:ln>
        </p:spPr>
      </p:pic>
      <p:pic>
        <p:nvPicPr>
          <p:cNvPr descr="MooneScene.tiff" id="206" name="Google Shape;206;p33"/>
          <p:cNvPicPr preferRelativeResize="0"/>
          <p:nvPr/>
        </p:nvPicPr>
        <p:blipFill rotWithShape="1">
          <a:blip r:embed="rId4">
            <a:alphaModFix/>
          </a:blip>
          <a:srcRect b="5319" l="5085" r="6630" t="6761"/>
          <a:stretch/>
        </p:blipFill>
        <p:spPr>
          <a:xfrm>
            <a:off x="1140696" y="2590722"/>
            <a:ext cx="2041200" cy="1175400"/>
          </a:xfrm>
          <a:prstGeom prst="rect">
            <a:avLst/>
          </a:prstGeom>
          <a:noFill/>
          <a:ln>
            <a:noFill/>
          </a:ln>
        </p:spPr>
      </p:pic>
      <p:pic>
        <p:nvPicPr>
          <p:cNvPr descr="AnimatedWorld.tiff" id="207" name="Google Shape;207;p33"/>
          <p:cNvPicPr preferRelativeResize="0"/>
          <p:nvPr/>
        </p:nvPicPr>
        <p:blipFill rotWithShape="1">
          <a:blip r:embed="rId5">
            <a:alphaModFix/>
          </a:blip>
          <a:srcRect b="9167" l="10386" r="0" t="10063"/>
          <a:stretch/>
        </p:blipFill>
        <p:spPr>
          <a:xfrm>
            <a:off x="1140440" y="1366365"/>
            <a:ext cx="2041500" cy="1175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34"/>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317500" lvl="0" marL="457200" rtl="0" algn="l">
              <a:spcBef>
                <a:spcPts val="0"/>
              </a:spcBef>
              <a:spcAft>
                <a:spcPts val="0"/>
              </a:spcAft>
              <a:buSzPts val="1400"/>
              <a:buChar char="●"/>
            </a:pPr>
            <a:r>
              <a:rPr lang="en-US" sz="1400"/>
              <a:t>Directions for how the computer will build and display an environment</a:t>
            </a:r>
            <a:br>
              <a:rPr lang="en-US" sz="1400"/>
            </a:br>
            <a:endParaRPr sz="1400"/>
          </a:p>
          <a:p>
            <a:pPr indent="-317500" lvl="0" marL="457200" rtl="0" algn="l">
              <a:spcBef>
                <a:spcPts val="0"/>
              </a:spcBef>
              <a:spcAft>
                <a:spcPts val="0"/>
              </a:spcAft>
              <a:buSzPts val="1400"/>
              <a:buChar char="●"/>
            </a:pPr>
            <a:r>
              <a:rPr lang="en-US" sz="1400"/>
              <a:t>Directions for what the happens in the world and </a:t>
            </a:r>
            <a:r>
              <a:rPr lang="en-US" sz="1400"/>
              <a:t>when</a:t>
            </a:r>
            <a:r>
              <a:rPr lang="en-US" sz="1400"/>
              <a:t> it happens</a:t>
            </a:r>
            <a:br>
              <a:rPr lang="en-US" sz="1400"/>
            </a:br>
            <a:endParaRPr sz="1400"/>
          </a:p>
          <a:p>
            <a:pPr indent="-317500" lvl="0" marL="457200" rtl="0" algn="l">
              <a:spcBef>
                <a:spcPts val="0"/>
              </a:spcBef>
              <a:spcAft>
                <a:spcPts val="0"/>
              </a:spcAft>
              <a:buSzPts val="1400"/>
              <a:buChar char="●"/>
            </a:pPr>
            <a:r>
              <a:rPr lang="en-US" sz="1400"/>
              <a:t>Directions for what the program should listen to from outside the program (key inputs, mouse interactions)</a:t>
            </a:r>
            <a:endParaRPr sz="1400"/>
          </a:p>
        </p:txBody>
      </p:sp>
      <p:sp>
        <p:nvSpPr>
          <p:cNvPr id="214" name="Google Shape;214;p34"/>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What is an Alice Program?</a:t>
            </a:r>
            <a:endParaRPr/>
          </a:p>
        </p:txBody>
      </p:sp>
      <p:sp>
        <p:nvSpPr>
          <p:cNvPr id="215" name="Google Shape;215;p34"/>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An Alice Program</a:t>
            </a:r>
            <a:endParaRPr/>
          </a:p>
        </p:txBody>
      </p:sp>
      <p:pic>
        <p:nvPicPr>
          <p:cNvPr descr="UserInput.jpg" id="216" name="Google Shape;216;p34"/>
          <p:cNvPicPr preferRelativeResize="0"/>
          <p:nvPr/>
        </p:nvPicPr>
        <p:blipFill rotWithShape="1">
          <a:blip r:embed="rId3">
            <a:alphaModFix/>
          </a:blip>
          <a:srcRect b="14167" l="16761" r="16191" t="21053"/>
          <a:stretch/>
        </p:blipFill>
        <p:spPr>
          <a:xfrm>
            <a:off x="5710550" y="3829700"/>
            <a:ext cx="2057400" cy="1110600"/>
          </a:xfrm>
          <a:prstGeom prst="rect">
            <a:avLst/>
          </a:prstGeom>
          <a:noFill/>
          <a:ln>
            <a:noFill/>
          </a:ln>
        </p:spPr>
      </p:pic>
      <p:pic>
        <p:nvPicPr>
          <p:cNvPr id="217" name="Google Shape;217;p34"/>
          <p:cNvPicPr preferRelativeResize="0"/>
          <p:nvPr/>
        </p:nvPicPr>
        <p:blipFill rotWithShape="1">
          <a:blip r:embed="rId4">
            <a:alphaModFix/>
          </a:blip>
          <a:srcRect b="0" l="0" r="0" t="31351"/>
          <a:stretch/>
        </p:blipFill>
        <p:spPr>
          <a:xfrm>
            <a:off x="5710550" y="2597398"/>
            <a:ext cx="2057400" cy="1160700"/>
          </a:xfrm>
          <a:prstGeom prst="rect">
            <a:avLst/>
          </a:prstGeom>
          <a:noFill/>
          <a:ln>
            <a:noFill/>
          </a:ln>
        </p:spPr>
      </p:pic>
      <p:pic>
        <p:nvPicPr>
          <p:cNvPr descr="AsiaWorld.jpg" id="218" name="Google Shape;218;p34"/>
          <p:cNvPicPr preferRelativeResize="0"/>
          <p:nvPr/>
        </p:nvPicPr>
        <p:blipFill rotWithShape="1">
          <a:blip r:embed="rId5">
            <a:alphaModFix/>
          </a:blip>
          <a:srcRect b="0" l="0" r="0" t="0"/>
          <a:stretch/>
        </p:blipFill>
        <p:spPr>
          <a:xfrm>
            <a:off x="5710550" y="1365091"/>
            <a:ext cx="2057400" cy="1160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35"/>
          <p:cNvSpPr txBox="1"/>
          <p:nvPr>
            <p:ph type="title"/>
          </p:nvPr>
        </p:nvSpPr>
        <p:spPr>
          <a:xfrm>
            <a:off x="2279400" y="2465777"/>
            <a:ext cx="4696200" cy="534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The Alice Code Editor</a:t>
            </a:r>
            <a:endParaRPr/>
          </a:p>
        </p:txBody>
      </p:sp>
      <p:sp>
        <p:nvSpPr>
          <p:cNvPr id="224" name="Google Shape;224;p35"/>
          <p:cNvSpPr txBox="1"/>
          <p:nvPr>
            <p:ph idx="2" type="title"/>
          </p:nvPr>
        </p:nvSpPr>
        <p:spPr>
          <a:xfrm>
            <a:off x="4252073" y="1934579"/>
            <a:ext cx="45846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THREE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36"/>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The Code Editor is composed of:</a:t>
            </a:r>
            <a:endParaRPr/>
          </a:p>
          <a:p>
            <a:pPr indent="-317500" lvl="0" marL="457200" rtl="0" algn="l">
              <a:spcBef>
                <a:spcPts val="1600"/>
              </a:spcBef>
              <a:spcAft>
                <a:spcPts val="0"/>
              </a:spcAft>
              <a:buSzPts val="1400"/>
              <a:buChar char="●"/>
            </a:pPr>
            <a:r>
              <a:rPr lang="en-US"/>
              <a:t>Camera View</a:t>
            </a:r>
            <a:br>
              <a:rPr lang="en-US"/>
            </a:br>
            <a:endParaRPr/>
          </a:p>
          <a:p>
            <a:pPr indent="-317500" lvl="0" marL="457200" rtl="0" algn="l">
              <a:spcBef>
                <a:spcPts val="0"/>
              </a:spcBef>
              <a:spcAft>
                <a:spcPts val="0"/>
              </a:spcAft>
              <a:buSzPts val="1400"/>
              <a:buChar char="●"/>
            </a:pPr>
            <a:r>
              <a:rPr lang="en-US"/>
              <a:t>Methods Panel</a:t>
            </a:r>
            <a:br>
              <a:rPr lang="en-US"/>
            </a:br>
            <a:endParaRPr/>
          </a:p>
          <a:p>
            <a:pPr indent="-317500" lvl="0" marL="457200" rtl="0" algn="l">
              <a:spcBef>
                <a:spcPts val="0"/>
              </a:spcBef>
              <a:spcAft>
                <a:spcPts val="0"/>
              </a:spcAft>
              <a:buSzPts val="1400"/>
              <a:buChar char="●"/>
            </a:pPr>
            <a:r>
              <a:rPr lang="en-US"/>
              <a:t>Editor</a:t>
            </a:r>
            <a:br>
              <a:rPr lang="en-US"/>
            </a:br>
            <a:endParaRPr/>
          </a:p>
          <a:p>
            <a:pPr indent="-317500" lvl="0" marL="457200" rtl="0" algn="l">
              <a:spcBef>
                <a:spcPts val="0"/>
              </a:spcBef>
              <a:spcAft>
                <a:spcPts val="0"/>
              </a:spcAft>
              <a:buSzPts val="1400"/>
              <a:buChar char="●"/>
            </a:pPr>
            <a:r>
              <a:rPr lang="en-US"/>
              <a:t>C</a:t>
            </a:r>
            <a:r>
              <a:rPr lang="en-US"/>
              <a:t>ontrol Panel</a:t>
            </a:r>
            <a:endParaRPr/>
          </a:p>
        </p:txBody>
      </p:sp>
      <p:sp>
        <p:nvSpPr>
          <p:cNvPr id="231" name="Google Shape;231;p36"/>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The Alice Code Editor</a:t>
            </a:r>
            <a:endParaRPr/>
          </a:p>
        </p:txBody>
      </p:sp>
      <p:sp>
        <p:nvSpPr>
          <p:cNvPr id="232" name="Google Shape;232;p36"/>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Code Editor Overview</a:t>
            </a:r>
            <a:endParaRPr/>
          </a:p>
        </p:txBody>
      </p:sp>
      <p:pic>
        <p:nvPicPr>
          <p:cNvPr descr="icture1.png" id="233" name="Google Shape;233;p36"/>
          <p:cNvPicPr preferRelativeResize="0"/>
          <p:nvPr/>
        </p:nvPicPr>
        <p:blipFill rotWithShape="1">
          <a:blip r:embed="rId3">
            <a:alphaModFix/>
          </a:blip>
          <a:srcRect b="0" l="0" r="0" t="0"/>
          <a:stretch/>
        </p:blipFill>
        <p:spPr>
          <a:xfrm>
            <a:off x="269375" y="1821950"/>
            <a:ext cx="3845100" cy="2428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Alice Theme 1">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