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Proxima Nova"/>
      <p:regular r:id="rId33"/>
      <p:bold r:id="rId34"/>
      <p:italic r:id="rId35"/>
      <p:boldItalic r:id="rId36"/>
    </p:embeddedFont>
    <p:embeddedFont>
      <p:font typeface="Proxima Nova Semibold"/>
      <p:regular r:id="rId37"/>
      <p:bold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roximaNova-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ProximaNova-italic.fntdata"/><Relationship Id="rId12" Type="http://schemas.openxmlformats.org/officeDocument/2006/relationships/slide" Target="slides/slide8.xml"/><Relationship Id="rId34" Type="http://schemas.openxmlformats.org/officeDocument/2006/relationships/font" Target="fonts/ProximaNova-bold.fntdata"/><Relationship Id="rId15" Type="http://schemas.openxmlformats.org/officeDocument/2006/relationships/slide" Target="slides/slide11.xml"/><Relationship Id="rId37" Type="http://schemas.openxmlformats.org/officeDocument/2006/relationships/font" Target="fonts/ProximaNovaSemibold-regular.fntdata"/><Relationship Id="rId14" Type="http://schemas.openxmlformats.org/officeDocument/2006/relationships/slide" Target="slides/slide10.xml"/><Relationship Id="rId36" Type="http://schemas.openxmlformats.org/officeDocument/2006/relationships/font" Target="fonts/ProximaNova-boldItalic.fntdata"/><Relationship Id="rId17" Type="http://schemas.openxmlformats.org/officeDocument/2006/relationships/slide" Target="slides/slide13.xml"/><Relationship Id="rId39" Type="http://schemas.openxmlformats.org/officeDocument/2006/relationships/font" Target="fonts/ProximaNovaSemibold-boldItalic.fntdata"/><Relationship Id="rId16" Type="http://schemas.openxmlformats.org/officeDocument/2006/relationships/slide" Target="slides/slide12.xml"/><Relationship Id="rId38" Type="http://schemas.openxmlformats.org/officeDocument/2006/relationships/font" Target="fonts/ProximaNovaSemibold-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3175" lvl="1" marL="4476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3175" lvl="2" marL="9048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3175" lvl="3" marL="13620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3175" lvl="4" marL="18192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3175" lvl="5" marL="22764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3175" lvl="6" marL="31908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3175" lvl="7" marL="45624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3175" lvl="8" marL="63912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3175" lvl="1" marL="4476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3175" lvl="2" marL="9048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3175" lvl="3" marL="13620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3175" lvl="4" marL="18192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3175" lvl="5" marL="22764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3175" lvl="6" marL="31908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3175" lvl="7" marL="45624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3175" lvl="8" marL="63912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0" marR="0" rtl="0" algn="l">
              <a:spcBef>
                <a:spcPts val="0"/>
              </a:spcBef>
              <a:buChar char="○"/>
              <a:defRPr b="0" i="0" sz="1800" u="none" cap="none" strike="noStrike"/>
            </a:lvl2pPr>
            <a:lvl3pPr indent="0" lvl="2" marL="0" marR="0" rtl="0" algn="l">
              <a:spcBef>
                <a:spcPts val="0"/>
              </a:spcBef>
              <a:buChar char="■"/>
              <a:defRPr b="0" i="0" sz="1800" u="none" cap="none" strike="noStrike"/>
            </a:lvl3pPr>
            <a:lvl4pPr indent="0" lvl="3" marL="0" marR="0" rtl="0" algn="l">
              <a:spcBef>
                <a:spcPts val="0"/>
              </a:spcBef>
              <a:buChar char="●"/>
              <a:defRPr b="0" i="0" sz="1800" u="none" cap="none" strike="noStrike"/>
            </a:lvl4pPr>
            <a:lvl5pPr indent="0" lvl="4" marL="0" marR="0" rtl="0" algn="l">
              <a:spcBef>
                <a:spcPts val="0"/>
              </a:spcBef>
              <a:buChar char="○"/>
              <a:defRPr b="0" i="0" sz="1800" u="none" cap="none" strike="noStrike"/>
            </a:lvl5pPr>
            <a:lvl6pPr indent="0" lvl="5" marL="0" marR="0" rtl="0" algn="l">
              <a:spcBef>
                <a:spcPts val="0"/>
              </a:spcBef>
              <a:buChar char="■"/>
              <a:defRPr b="0" i="0" sz="1800" u="none" cap="none" strike="noStrike"/>
            </a:lvl6pPr>
            <a:lvl7pPr indent="0" lvl="6" marL="0" marR="0" rtl="0" algn="l">
              <a:spcBef>
                <a:spcPts val="0"/>
              </a:spcBef>
              <a:buChar char="●"/>
              <a:defRPr b="0" i="0" sz="1800" u="none" cap="none" strike="noStrike"/>
            </a:lvl7pPr>
            <a:lvl8pPr indent="0" lvl="7" marL="0" marR="0" rtl="0" algn="l">
              <a:spcBef>
                <a:spcPts val="0"/>
              </a:spcBef>
              <a:buChar char="○"/>
              <a:defRPr b="0" i="0" sz="1800" u="none" cap="none" strike="noStrike"/>
            </a:lvl8pPr>
            <a:lvl9pPr indent="0" lvl="8" marL="0" marR="0" rtl="0" algn="l">
              <a:spcBef>
                <a:spcPts val="0"/>
              </a:spcBef>
              <a:buChar char="■"/>
              <a:defRPr b="0" i="0" sz="1800" u="none" cap="none" strike="noStrike"/>
            </a:lvl9pPr>
          </a:lstStyle>
          <a:p/>
        </p:txBody>
      </p:sp>
      <p:sp>
        <p:nvSpPr>
          <p:cNvPr id="7" name="Shape 7"/>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3175" lvl="1" marL="4476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3175" lvl="2" marL="9048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3175" lvl="3" marL="13620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3175" lvl="4" marL="18192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3175" lvl="5" marL="22764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3175" lvl="6" marL="31908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3175" lvl="7" marL="45624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3175" lvl="8" marL="6391275"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9" name="Shape 1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36" name="Shape 236"/>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45" name="Shape 245"/>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3" name="Shape 253"/>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63" name="Shape 263"/>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71" name="Shape 271"/>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81" name="Shape 281"/>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7" name="Shape 287"/>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2" type="sldNum"/>
          </p:nvPr>
        </p:nvSpPr>
        <p:spPr>
          <a:xfrm>
            <a:off x="3884569" y="8684164"/>
            <a:ext cx="2972400" cy="457800"/>
          </a:xfrm>
          <a:prstGeom prst="rect">
            <a:avLst/>
          </a:prstGeom>
          <a:noFill/>
          <a:ln>
            <a:noFill/>
          </a:ln>
        </p:spPr>
        <p:txBody>
          <a:bodyPr anchorCtr="0" anchor="b" bIns="46050" lIns="92075" rIns="92075" wrap="square" tIns="4605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296" name="Shape 296"/>
          <p:cNvSpPr/>
          <p:nvPr>
            <p:ph idx="2" type="sldImg"/>
          </p:nvPr>
        </p:nvSpPr>
        <p:spPr>
          <a:xfrm>
            <a:off x="340133" y="685488"/>
            <a:ext cx="6177900" cy="3430500"/>
          </a:xfrm>
          <a:custGeom>
            <a:pathLst>
              <a:path extrusionOk="0" h="120000" w="120000">
                <a:moveTo>
                  <a:pt x="0" y="0"/>
                </a:moveTo>
                <a:lnTo>
                  <a:pt x="120000" y="0"/>
                </a:lnTo>
                <a:lnTo>
                  <a:pt x="120000" y="120000"/>
                </a:lnTo>
                <a:lnTo>
                  <a:pt x="0" y="120000"/>
                </a:lnTo>
                <a:close/>
              </a:path>
            </a:pathLst>
          </a:custGeom>
          <a:noFill/>
          <a:ln>
            <a:noFill/>
          </a:ln>
        </p:spPr>
      </p:sp>
      <p:sp>
        <p:nvSpPr>
          <p:cNvPr id="297" name="Shape 297"/>
          <p:cNvSpPr txBox="1"/>
          <p:nvPr>
            <p:ph idx="1" type="body"/>
          </p:nvPr>
        </p:nvSpPr>
        <p:spPr>
          <a:xfrm>
            <a:off x="686270" y="4343136"/>
            <a:ext cx="5485500" cy="4115100"/>
          </a:xfrm>
          <a:prstGeom prst="rect">
            <a:avLst/>
          </a:prstGeom>
          <a:noFill/>
          <a:ln>
            <a:noFill/>
          </a:ln>
        </p:spPr>
        <p:txBody>
          <a:bodyPr anchorCtr="0" anchor="t" bIns="46050" lIns="92075" rIns="92075" wrap="square" tIns="46050">
            <a:noAutofit/>
          </a:bodyPr>
          <a:lstStyle/>
          <a:p>
            <a:pPr indent="0" lvl="0" marL="0" marR="0" rtl="0" algn="l">
              <a:spcBef>
                <a:spcPts val="0"/>
              </a:spcBef>
              <a:spcAft>
                <a:spcPts val="0"/>
              </a:spcAft>
              <a:buSzPct val="25000"/>
              <a:buNone/>
            </a:pPr>
            <a:r>
              <a:t/>
            </a:r>
            <a:endParaRPr b="0" i="0" sz="8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7" name="Shape 30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5" name="Shape 31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6" name="Shape 166"/>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6" name="Shape 3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4" name="Shape 33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2" name="Shape 3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52" name="Shape 352"/>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8" name="Shape 358"/>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67" name="Shape 367"/>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76" name="Shape 376"/>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384" name="Shape 3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85" name="Shape 385"/>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1" name="Shape 391"/>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40133" y="685488"/>
            <a:ext cx="6177900" cy="3430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171" name="Shape 171"/>
          <p:cNvSpPr txBox="1"/>
          <p:nvPr>
            <p:ph idx="1" type="body"/>
          </p:nvPr>
        </p:nvSpPr>
        <p:spPr>
          <a:xfrm>
            <a:off x="686270" y="4343136"/>
            <a:ext cx="5485500" cy="4115100"/>
          </a:xfrm>
          <a:prstGeom prst="rect">
            <a:avLst/>
          </a:prstGeom>
          <a:noFill/>
          <a:ln>
            <a:noFill/>
          </a:ln>
        </p:spPr>
        <p:txBody>
          <a:bodyPr anchorCtr="0" anchor="t" bIns="46050" lIns="92075" rIns="92075" wrap="square" tIns="46050">
            <a:noAutofit/>
          </a:bodyPr>
          <a:lstStyle/>
          <a:p>
            <a:pPr indent="0" lvl="0" marL="0" marR="0" rtl="0" algn="l">
              <a:spcBef>
                <a:spcPts val="0"/>
              </a:spcBef>
              <a:spcAft>
                <a:spcPts val="0"/>
              </a:spcAft>
              <a:buSzPct val="25000"/>
              <a:buNone/>
            </a:pPr>
            <a:r>
              <a:t/>
            </a:r>
            <a:endParaRPr b="0" i="0" sz="800" u="none" cap="none" strike="noStrike">
              <a:solidFill>
                <a:schemeClr val="dk1"/>
              </a:solidFill>
              <a:latin typeface="Arial"/>
              <a:ea typeface="Arial"/>
              <a:cs typeface="Arial"/>
              <a:sym typeface="Arial"/>
            </a:endParaRPr>
          </a:p>
        </p:txBody>
      </p:sp>
      <p:sp>
        <p:nvSpPr>
          <p:cNvPr id="172" name="Shape 172"/>
          <p:cNvSpPr txBox="1"/>
          <p:nvPr>
            <p:ph idx="12" type="sldNum"/>
          </p:nvPr>
        </p:nvSpPr>
        <p:spPr>
          <a:xfrm>
            <a:off x="3884569" y="8684164"/>
            <a:ext cx="2972400" cy="457800"/>
          </a:xfrm>
          <a:prstGeom prst="rect">
            <a:avLst/>
          </a:prstGeom>
          <a:noFill/>
          <a:ln>
            <a:noFill/>
          </a:ln>
        </p:spPr>
        <p:txBody>
          <a:bodyPr anchorCtr="0" anchor="b" bIns="46050" lIns="92075" rIns="92075" wrap="square" tIns="4605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40133" y="685488"/>
            <a:ext cx="6177900" cy="34305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179" name="Shape 179"/>
          <p:cNvSpPr txBox="1"/>
          <p:nvPr>
            <p:ph idx="1" type="body"/>
          </p:nvPr>
        </p:nvSpPr>
        <p:spPr>
          <a:xfrm>
            <a:off x="686270" y="4343136"/>
            <a:ext cx="5485500" cy="4115100"/>
          </a:xfrm>
          <a:prstGeom prst="rect">
            <a:avLst/>
          </a:prstGeom>
          <a:noFill/>
          <a:ln>
            <a:noFill/>
          </a:ln>
        </p:spPr>
        <p:txBody>
          <a:bodyPr anchorCtr="0" anchor="t" bIns="46050" lIns="92075" rIns="92075" wrap="square" tIns="46050">
            <a:noAutofit/>
          </a:bodyPr>
          <a:lstStyle/>
          <a:p>
            <a:pPr indent="0" lvl="0" marL="0" marR="0" rtl="0" algn="l">
              <a:spcBef>
                <a:spcPts val="0"/>
              </a:spcBef>
              <a:spcAft>
                <a:spcPts val="0"/>
              </a:spcAft>
              <a:buSzPct val="25000"/>
              <a:buNone/>
            </a:pPr>
            <a:r>
              <a:t/>
            </a:r>
            <a:endParaRPr b="0" i="0" sz="800" u="none" cap="none" strike="noStrike">
              <a:solidFill>
                <a:schemeClr val="dk1"/>
              </a:solidFill>
              <a:latin typeface="Arial"/>
              <a:ea typeface="Arial"/>
              <a:cs typeface="Arial"/>
              <a:sym typeface="Arial"/>
            </a:endParaRPr>
          </a:p>
        </p:txBody>
      </p:sp>
      <p:sp>
        <p:nvSpPr>
          <p:cNvPr id="180" name="Shape 180"/>
          <p:cNvSpPr txBox="1"/>
          <p:nvPr>
            <p:ph idx="12" type="sldNum"/>
          </p:nvPr>
        </p:nvSpPr>
        <p:spPr>
          <a:xfrm>
            <a:off x="3884569" y="8684164"/>
            <a:ext cx="2972400" cy="457800"/>
          </a:xfrm>
          <a:prstGeom prst="rect">
            <a:avLst/>
          </a:prstGeom>
          <a:noFill/>
          <a:ln>
            <a:noFill/>
          </a:ln>
        </p:spPr>
        <p:txBody>
          <a:bodyPr anchorCtr="0" anchor="b" bIns="46050" lIns="92075" rIns="92075" wrap="square" tIns="4605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2" type="sldNum"/>
          </p:nvPr>
        </p:nvSpPr>
        <p:spPr>
          <a:xfrm>
            <a:off x="3884569" y="8684164"/>
            <a:ext cx="2972400" cy="457800"/>
          </a:xfrm>
          <a:prstGeom prst="rect">
            <a:avLst/>
          </a:prstGeom>
          <a:noFill/>
          <a:ln>
            <a:noFill/>
          </a:ln>
        </p:spPr>
        <p:txBody>
          <a:bodyPr anchorCtr="0" anchor="b" bIns="46050" lIns="92075" rIns="92075" wrap="square" tIns="46050">
            <a:noAutofit/>
          </a:bodyPr>
          <a:lstStyle/>
          <a:p>
            <a:pPr indent="0" lvl="0" marL="0" marR="0" rtl="0" algn="r">
              <a:spcBef>
                <a:spcPts val="0"/>
              </a:spcBef>
              <a:spcAft>
                <a:spcPts val="0"/>
              </a:spcAft>
              <a:buSzPct val="25000"/>
              <a:buNone/>
            </a:pPr>
            <a:fld id="{00000000-1234-1234-1234-123412341234}" type="slidenum">
              <a:rPr lang="en-US" sz="1200">
                <a:solidFill>
                  <a:srgbClr val="000000"/>
                </a:solidFill>
                <a:latin typeface="Times New Roman"/>
                <a:ea typeface="Times New Roman"/>
                <a:cs typeface="Times New Roman"/>
                <a:sym typeface="Times New Roman"/>
              </a:rPr>
              <a:t>‹#›</a:t>
            </a:fld>
          </a:p>
        </p:txBody>
      </p:sp>
      <p:sp>
        <p:nvSpPr>
          <p:cNvPr id="188" name="Shape 188"/>
          <p:cNvSpPr txBox="1"/>
          <p:nvPr/>
        </p:nvSpPr>
        <p:spPr>
          <a:xfrm>
            <a:off x="3871178" y="8542833"/>
            <a:ext cx="2961600" cy="449700"/>
          </a:xfrm>
          <a:prstGeom prst="rect">
            <a:avLst/>
          </a:prstGeom>
          <a:noFill/>
          <a:ln>
            <a:noFill/>
          </a:ln>
        </p:spPr>
        <p:txBody>
          <a:bodyPr anchorCtr="0" anchor="b" bIns="46425" lIns="89300" rIns="89300" wrap="square" tIns="46425">
            <a:noAutofit/>
          </a:bodyPr>
          <a:lstStyle/>
          <a:p>
            <a:pPr indent="0" lvl="0" marL="0" marR="0" rtl="0" algn="r">
              <a:spcBef>
                <a:spcPts val="0"/>
              </a:spcBef>
              <a:spcAft>
                <a:spcPts val="0"/>
              </a:spcAft>
              <a:buSzPct val="25000"/>
              <a:buNone/>
            </a:pPr>
            <a:fld id="{00000000-1234-1234-1234-123412341234}" type="slidenum">
              <a:rPr lang="en-US" sz="1200">
                <a:solidFill>
                  <a:srgbClr val="000000"/>
                </a:solidFill>
                <a:latin typeface="Times New Roman"/>
                <a:ea typeface="Times New Roman"/>
                <a:cs typeface="Times New Roman"/>
                <a:sym typeface="Times New Roman"/>
              </a:rPr>
              <a:t>‹#›</a:t>
            </a:fld>
          </a:p>
        </p:txBody>
      </p:sp>
      <p:sp>
        <p:nvSpPr>
          <p:cNvPr id="189" name="Shape 189"/>
          <p:cNvSpPr txBox="1"/>
          <p:nvPr/>
        </p:nvSpPr>
        <p:spPr>
          <a:xfrm>
            <a:off x="1139047" y="674557"/>
            <a:ext cx="4556100" cy="3372900"/>
          </a:xfrm>
          <a:prstGeom prst="rect">
            <a:avLst/>
          </a:prstGeom>
          <a:solidFill>
            <a:srgbClr val="FFFFFF"/>
          </a:solidFill>
          <a:ln cap="flat" cmpd="sng" w="9525">
            <a:solidFill>
              <a:srgbClr val="000000"/>
            </a:solidFill>
            <a:prstDash val="solid"/>
            <a:miter lim="8000"/>
            <a:headEnd len="med" w="med" type="none"/>
            <a:tailEnd len="med" w="med" type="none"/>
          </a:ln>
        </p:spPr>
        <p:txBody>
          <a:bodyPr anchorCtr="0" anchor="ctr" bIns="45350" lIns="90725" rIns="90725" wrap="square" tIns="4535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Shape 190"/>
          <p:cNvSpPr txBox="1"/>
          <p:nvPr>
            <p:ph idx="1" type="body"/>
          </p:nvPr>
        </p:nvSpPr>
        <p:spPr>
          <a:xfrm>
            <a:off x="683428" y="4272197"/>
            <a:ext cx="5466000" cy="4055100"/>
          </a:xfrm>
          <a:prstGeom prst="rect">
            <a:avLst/>
          </a:prstGeom>
          <a:solidFill>
            <a:srgbClr val="FFFFFF"/>
          </a:solidFill>
          <a:ln cap="flat" cmpd="sng" w="9525">
            <a:solidFill>
              <a:srgbClr val="000000"/>
            </a:solidFill>
            <a:prstDash val="solid"/>
            <a:miter lim="8000"/>
            <a:headEnd len="med" w="med" type="none"/>
            <a:tailEnd len="med" w="med" type="none"/>
          </a:ln>
        </p:spPr>
        <p:txBody>
          <a:bodyPr anchorCtr="0" anchor="ctr" bIns="46050" lIns="92075" rIns="92075" wrap="square" tIns="46050">
            <a:noAutofit/>
          </a:bodyPr>
          <a:lstStyle/>
          <a:p>
            <a:pPr indent="0" lvl="0" marL="0" marR="0" rtl="0" algn="l">
              <a:spcBef>
                <a:spcPts val="0"/>
              </a:spcBef>
              <a:spcAft>
                <a:spcPts val="0"/>
              </a:spcAft>
              <a:buSzPct val="25000"/>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191" name="Shape 191"/>
          <p:cNvSpPr/>
          <p:nvPr>
            <p:ph idx="2" type="sldImg"/>
          </p:nvPr>
        </p:nvSpPr>
        <p:spPr>
          <a:xfrm>
            <a:off x="340133" y="685488"/>
            <a:ext cx="6177900" cy="3430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2" type="sldNum"/>
          </p:nvPr>
        </p:nvSpPr>
        <p:spPr>
          <a:xfrm>
            <a:off x="3884569" y="8684164"/>
            <a:ext cx="2972400" cy="457800"/>
          </a:xfrm>
          <a:prstGeom prst="rect">
            <a:avLst/>
          </a:prstGeom>
          <a:noFill/>
          <a:ln>
            <a:noFill/>
          </a:ln>
        </p:spPr>
        <p:txBody>
          <a:bodyPr anchorCtr="0" anchor="b" bIns="46050" lIns="92075" rIns="92075" wrap="square" tIns="46050">
            <a:noAutofit/>
          </a:bodyPr>
          <a:lstStyle/>
          <a:p>
            <a:pPr indent="0" lvl="0" marL="0" marR="0" rtl="0" algn="r">
              <a:spcBef>
                <a:spcPts val="0"/>
              </a:spcBef>
              <a:spcAft>
                <a:spcPts val="0"/>
              </a:spcAft>
              <a:buSzPct val="25000"/>
              <a:buNone/>
            </a:pPr>
            <a:fld id="{00000000-1234-1234-1234-123412341234}" type="slidenum">
              <a:rPr lang="en-US" sz="1200">
                <a:solidFill>
                  <a:srgbClr val="000000"/>
                </a:solidFill>
                <a:latin typeface="Times New Roman"/>
                <a:ea typeface="Times New Roman"/>
                <a:cs typeface="Times New Roman"/>
                <a:sym typeface="Times New Roman"/>
              </a:rPr>
              <a:t>‹#›</a:t>
            </a:fld>
          </a:p>
        </p:txBody>
      </p:sp>
      <p:sp>
        <p:nvSpPr>
          <p:cNvPr id="199" name="Shape 199"/>
          <p:cNvSpPr txBox="1"/>
          <p:nvPr/>
        </p:nvSpPr>
        <p:spPr>
          <a:xfrm>
            <a:off x="3871178" y="8542833"/>
            <a:ext cx="2961600" cy="449700"/>
          </a:xfrm>
          <a:prstGeom prst="rect">
            <a:avLst/>
          </a:prstGeom>
          <a:noFill/>
          <a:ln>
            <a:noFill/>
          </a:ln>
        </p:spPr>
        <p:txBody>
          <a:bodyPr anchorCtr="0" anchor="b" bIns="46425" lIns="89300" rIns="89300" wrap="square" tIns="46425">
            <a:noAutofit/>
          </a:bodyPr>
          <a:lstStyle/>
          <a:p>
            <a:pPr indent="0" lvl="0" marL="0" marR="0" rtl="0" algn="r">
              <a:spcBef>
                <a:spcPts val="0"/>
              </a:spcBef>
              <a:spcAft>
                <a:spcPts val="0"/>
              </a:spcAft>
              <a:buSzPct val="25000"/>
              <a:buNone/>
            </a:pPr>
            <a:fld id="{00000000-1234-1234-1234-123412341234}" type="slidenum">
              <a:rPr lang="en-US" sz="1200">
                <a:solidFill>
                  <a:srgbClr val="000000"/>
                </a:solidFill>
                <a:latin typeface="Times New Roman"/>
                <a:ea typeface="Times New Roman"/>
                <a:cs typeface="Times New Roman"/>
                <a:sym typeface="Times New Roman"/>
              </a:rPr>
              <a:t>‹#›</a:t>
            </a:fld>
          </a:p>
        </p:txBody>
      </p:sp>
      <p:sp>
        <p:nvSpPr>
          <p:cNvPr id="200" name="Shape 200"/>
          <p:cNvSpPr txBox="1"/>
          <p:nvPr/>
        </p:nvSpPr>
        <p:spPr>
          <a:xfrm>
            <a:off x="1139047" y="674557"/>
            <a:ext cx="4556100" cy="3372900"/>
          </a:xfrm>
          <a:prstGeom prst="rect">
            <a:avLst/>
          </a:prstGeom>
          <a:solidFill>
            <a:srgbClr val="FFFFFF"/>
          </a:solidFill>
          <a:ln cap="flat" cmpd="sng" w="9525">
            <a:solidFill>
              <a:srgbClr val="000000"/>
            </a:solidFill>
            <a:prstDash val="solid"/>
            <a:miter lim="8000"/>
            <a:headEnd len="med" w="med" type="none"/>
            <a:tailEnd len="med" w="med" type="none"/>
          </a:ln>
        </p:spPr>
        <p:txBody>
          <a:bodyPr anchorCtr="0" anchor="ctr" bIns="45350" lIns="90725" rIns="90725" wrap="square" tIns="4535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Shape 201"/>
          <p:cNvSpPr txBox="1"/>
          <p:nvPr>
            <p:ph idx="1" type="body"/>
          </p:nvPr>
        </p:nvSpPr>
        <p:spPr>
          <a:xfrm>
            <a:off x="683428" y="4272197"/>
            <a:ext cx="5466000" cy="4055100"/>
          </a:xfrm>
          <a:prstGeom prst="rect">
            <a:avLst/>
          </a:prstGeom>
          <a:solidFill>
            <a:srgbClr val="FFFFFF"/>
          </a:solidFill>
          <a:ln cap="flat" cmpd="sng" w="9525">
            <a:solidFill>
              <a:srgbClr val="000000"/>
            </a:solidFill>
            <a:prstDash val="solid"/>
            <a:miter lim="8000"/>
            <a:headEnd len="med" w="med" type="none"/>
            <a:tailEnd len="med" w="med" type="none"/>
          </a:ln>
        </p:spPr>
        <p:txBody>
          <a:bodyPr anchorCtr="0" anchor="ctr" bIns="46050" lIns="92075" rIns="92075" wrap="square" tIns="46050">
            <a:noAutofit/>
          </a:bodyPr>
          <a:lstStyle/>
          <a:p>
            <a:pPr indent="0" lvl="0" marL="0" marR="0" rtl="0" algn="l">
              <a:spcBef>
                <a:spcPts val="0"/>
              </a:spcBef>
              <a:spcAft>
                <a:spcPts val="0"/>
              </a:spcAft>
              <a:buSzPct val="25000"/>
              <a:buNone/>
            </a:pPr>
            <a:r>
              <a:t/>
            </a:r>
            <a:endParaRPr b="0" i="0" sz="800" u="none" cap="none" strike="noStrike">
              <a:solidFill>
                <a:schemeClr val="dk1"/>
              </a:solidFill>
              <a:latin typeface="Times New Roman"/>
              <a:ea typeface="Times New Roman"/>
              <a:cs typeface="Times New Roman"/>
              <a:sym typeface="Times New Roman"/>
            </a:endParaRPr>
          </a:p>
        </p:txBody>
      </p:sp>
      <p:sp>
        <p:nvSpPr>
          <p:cNvPr id="202" name="Shape 202"/>
          <p:cNvSpPr/>
          <p:nvPr>
            <p:ph idx="2" type="sldImg"/>
          </p:nvPr>
        </p:nvSpPr>
        <p:spPr>
          <a:xfrm>
            <a:off x="340133" y="685488"/>
            <a:ext cx="6177900" cy="34305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txBox="1"/>
          <p:nvPr>
            <p:ph idx="12" type="sldNum"/>
          </p:nvPr>
        </p:nvSpPr>
        <p:spPr>
          <a:xfrm>
            <a:off x="3884569" y="8684164"/>
            <a:ext cx="2972400" cy="457800"/>
          </a:xfrm>
          <a:prstGeom prst="rect">
            <a:avLst/>
          </a:prstGeom>
          <a:noFill/>
          <a:ln>
            <a:noFill/>
          </a:ln>
        </p:spPr>
        <p:txBody>
          <a:bodyPr anchorCtr="0" anchor="b" bIns="46050" lIns="92075" rIns="92075" wrap="square" tIns="46050">
            <a:noAutofit/>
          </a:bodyPr>
          <a:lstStyle/>
          <a:p>
            <a:pPr indent="0" lvl="0" marL="0" marR="0" rtl="0" algn="r">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a:t>
            </a:fld>
          </a:p>
        </p:txBody>
      </p:sp>
      <p:sp>
        <p:nvSpPr>
          <p:cNvPr id="211" name="Shape 211"/>
          <p:cNvSpPr/>
          <p:nvPr>
            <p:ph idx="2" type="sldImg"/>
          </p:nvPr>
        </p:nvSpPr>
        <p:spPr>
          <a:xfrm>
            <a:off x="340133" y="685488"/>
            <a:ext cx="6177900" cy="3430500"/>
          </a:xfrm>
          <a:custGeom>
            <a:pathLst>
              <a:path extrusionOk="0" h="120000" w="120000">
                <a:moveTo>
                  <a:pt x="0" y="0"/>
                </a:moveTo>
                <a:lnTo>
                  <a:pt x="120000" y="0"/>
                </a:lnTo>
                <a:lnTo>
                  <a:pt x="120000" y="120000"/>
                </a:lnTo>
                <a:lnTo>
                  <a:pt x="0" y="120000"/>
                </a:lnTo>
                <a:close/>
              </a:path>
            </a:pathLst>
          </a:custGeom>
          <a:noFill/>
          <a:ln>
            <a:noFill/>
          </a:ln>
        </p:spPr>
      </p:sp>
      <p:sp>
        <p:nvSpPr>
          <p:cNvPr id="212" name="Shape 212"/>
          <p:cNvSpPr txBox="1"/>
          <p:nvPr>
            <p:ph idx="1" type="body"/>
          </p:nvPr>
        </p:nvSpPr>
        <p:spPr>
          <a:xfrm>
            <a:off x="686270" y="4343136"/>
            <a:ext cx="5485500" cy="4115100"/>
          </a:xfrm>
          <a:prstGeom prst="rect">
            <a:avLst/>
          </a:prstGeom>
          <a:noFill/>
          <a:ln>
            <a:noFill/>
          </a:ln>
        </p:spPr>
        <p:txBody>
          <a:bodyPr anchorCtr="0" anchor="t" bIns="46050" lIns="92075" rIns="92075" wrap="square" tIns="46050">
            <a:noAutofit/>
          </a:bodyPr>
          <a:lstStyle/>
          <a:p>
            <a:pPr indent="0" lvl="0" marL="0" marR="0" rtl="0" algn="l">
              <a:spcBef>
                <a:spcPts val="0"/>
              </a:spcBef>
              <a:spcAft>
                <a:spcPts val="0"/>
              </a:spcAft>
              <a:buSzPct val="25000"/>
              <a:buNone/>
            </a:pPr>
            <a:r>
              <a:t/>
            </a:r>
            <a:endParaRPr b="0" i="0" sz="8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22" name="Shape 222"/>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8" name="Shape 228"/>
          <p:cNvSpPr txBox="1"/>
          <p:nvPr>
            <p:ph idx="12" type="sldNum"/>
          </p:nvPr>
        </p:nvSpPr>
        <p:spPr>
          <a:xfrm>
            <a:off x="3884612" y="8685212"/>
            <a:ext cx="2971800"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4.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Shape 14"/>
          <p:cNvSpPr txBox="1"/>
          <p:nvPr>
            <p:ph type="ctrTitle"/>
          </p:nvPr>
        </p:nvSpPr>
        <p:spPr>
          <a:xfrm>
            <a:off x="2163061" y="2605438"/>
            <a:ext cx="4807500" cy="524100"/>
          </a:xfrm>
          <a:prstGeom prst="rect">
            <a:avLst/>
          </a:prstGeom>
          <a:solidFill>
            <a:srgbClr val="FFFFFF">
              <a:alpha val="8540"/>
            </a:srgbClr>
          </a:solidFill>
        </p:spPr>
        <p:txBody>
          <a:bodyPr anchorCtr="0" anchor="b" bIns="91425" lIns="91425" rIns="91425" wrap="square" tIns="91425"/>
          <a:lstStyle>
            <a:lvl1pPr lvl="0" rtl="0" algn="ctr">
              <a:spcBef>
                <a:spcPts val="0"/>
              </a:spcBef>
              <a:buClr>
                <a:schemeClr val="lt1"/>
              </a:buClr>
              <a:buSzPct val="100000"/>
              <a:buFont typeface="Proxima Nova"/>
              <a:defRPr b="1" sz="2600">
                <a:solidFill>
                  <a:schemeClr val="lt1"/>
                </a:solidFill>
                <a:latin typeface="Proxima Nova"/>
                <a:ea typeface="Proxima Nova"/>
                <a:cs typeface="Proxima Nova"/>
                <a:sym typeface="Proxima Nova"/>
              </a:defRPr>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5" name="Shape 15"/>
          <p:cNvSpPr txBox="1"/>
          <p:nvPr>
            <p:ph idx="1" type="subTitle"/>
          </p:nvPr>
        </p:nvSpPr>
        <p:spPr>
          <a:xfrm>
            <a:off x="2168350" y="3124250"/>
            <a:ext cx="4807500" cy="248100"/>
          </a:xfrm>
          <a:prstGeom prst="rect">
            <a:avLst/>
          </a:prstGeom>
        </p:spPr>
        <p:txBody>
          <a:bodyPr anchorCtr="0" anchor="t" bIns="91425" lIns="91425" rIns="91425" wrap="square" tIns="91425"/>
          <a:lstStyle>
            <a:lvl1pPr lvl="0" rtl="0" algn="ctr">
              <a:lnSpc>
                <a:spcPct val="100000"/>
              </a:lnSpc>
              <a:spcBef>
                <a:spcPts val="0"/>
              </a:spcBef>
              <a:spcAft>
                <a:spcPts val="0"/>
              </a:spcAft>
              <a:buClr>
                <a:schemeClr val="lt1"/>
              </a:buClr>
              <a:buSzPct val="100000"/>
              <a:buFont typeface="Proxima Nova"/>
              <a:buNone/>
              <a:defRPr sz="9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 KO_5.png" id="17" name="Shape 17"/>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top column">
    <p:spTree>
      <p:nvGrpSpPr>
        <p:cNvPr id="70" name="Shape 70"/>
        <p:cNvGrpSpPr/>
        <p:nvPr/>
      </p:nvGrpSpPr>
      <p:grpSpPr>
        <a:xfrm>
          <a:off x="0" y="0"/>
          <a:ext cx="0" cy="0"/>
          <a:chOff x="0" y="0"/>
          <a:chExt cx="0" cy="0"/>
        </a:xfrm>
      </p:grpSpPr>
      <p:sp>
        <p:nvSpPr>
          <p:cNvPr id="71" name="Shape 71"/>
          <p:cNvSpPr txBox="1"/>
          <p:nvPr>
            <p:ph idx="1" type="body"/>
          </p:nvPr>
        </p:nvSpPr>
        <p:spPr>
          <a:xfrm>
            <a:off x="613500" y="1460975"/>
            <a:ext cx="7859100" cy="16182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
        <p:nvSpPr>
          <p:cNvPr id="73" name="Shape 73"/>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74" name="Shape 74"/>
          <p:cNvSpPr txBox="1"/>
          <p:nvPr>
            <p:ph type="title"/>
          </p:nvPr>
        </p:nvSpPr>
        <p:spPr>
          <a:xfrm>
            <a:off x="0" y="279475"/>
            <a:ext cx="25068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75" name="Shape 75"/>
          <p:cNvSpPr txBox="1"/>
          <p:nvPr>
            <p:ph idx="2"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pic>
        <p:nvPicPr>
          <p:cNvPr descr="Alice_Logo_horizontal-02.jpg" id="76" name="Shape 76"/>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77" name="Shape 77"/>
        <p:cNvGrpSpPr/>
        <p:nvPr/>
      </p:nvGrpSpPr>
      <p:grpSpPr>
        <a:xfrm>
          <a:off x="0" y="0"/>
          <a:ext cx="0" cy="0"/>
          <a:chOff x="0" y="0"/>
          <a:chExt cx="0" cy="0"/>
        </a:xfrm>
      </p:grpSpPr>
      <p:sp>
        <p:nvSpPr>
          <p:cNvPr id="78" name="Shape 7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_horizontal-02.jpg" id="79" name="Shape 79"/>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0" name="Shape 80"/>
          <p:cNvSpPr txBox="1"/>
          <p:nvPr>
            <p:ph type="title"/>
          </p:nvPr>
        </p:nvSpPr>
        <p:spPr>
          <a:xfrm>
            <a:off x="279952"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81" name="Shape 81"/>
        <p:cNvGrpSpPr/>
        <p:nvPr/>
      </p:nvGrpSpPr>
      <p:grpSpPr>
        <a:xfrm>
          <a:off x="0" y="0"/>
          <a:ext cx="0" cy="0"/>
          <a:chOff x="0" y="0"/>
          <a:chExt cx="0" cy="0"/>
        </a:xfrm>
      </p:grpSpPr>
      <p:sp>
        <p:nvSpPr>
          <p:cNvPr id="82" name="Shape 82"/>
          <p:cNvSpPr txBox="1"/>
          <p:nvPr>
            <p:ph idx="1" type="body"/>
          </p:nvPr>
        </p:nvSpPr>
        <p:spPr>
          <a:xfrm>
            <a:off x="311700" y="1389600"/>
            <a:ext cx="3861000" cy="31794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3" name="Shape 8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
        <p:nvSpPr>
          <p:cNvPr id="84" name="Shape 84"/>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85" name="Shape 85"/>
          <p:cNvSpPr txBox="1"/>
          <p:nvPr>
            <p:ph type="title"/>
          </p:nvPr>
        </p:nvSpPr>
        <p:spPr>
          <a:xfrm>
            <a:off x="0" y="279475"/>
            <a:ext cx="86673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pic>
        <p:nvPicPr>
          <p:cNvPr descr="Alice_Logo_horizontal-02.jpg" id="86" name="Shape 86"/>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
        <p:nvSpPr>
          <p:cNvPr id="87" name="Shape 87"/>
          <p:cNvSpPr txBox="1"/>
          <p:nvPr>
            <p:ph idx="2"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cxnSp>
        <p:nvCxnSpPr>
          <p:cNvPr id="88" name="Shape 88"/>
          <p:cNvCxnSpPr/>
          <p:nvPr/>
        </p:nvCxnSpPr>
        <p:spPr>
          <a:xfrm>
            <a:off x="4333638" y="1876450"/>
            <a:ext cx="0" cy="2277000"/>
          </a:xfrm>
          <a:prstGeom prst="straightConnector1">
            <a:avLst/>
          </a:prstGeom>
          <a:noFill/>
          <a:ln cap="flat" cmpd="sng" w="9525">
            <a:solidFill>
              <a:srgbClr val="1C2736"/>
            </a:solidFill>
            <a:prstDash val="solid"/>
            <a:round/>
            <a:headEnd len="lg" w="lg" type="none"/>
            <a:tailEnd len="lg" w="lg"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Shape 90"/>
          <p:cNvSpPr txBox="1"/>
          <p:nvPr>
            <p:ph type="title"/>
          </p:nvPr>
        </p:nvSpPr>
        <p:spPr>
          <a:xfrm>
            <a:off x="989000" y="1672475"/>
            <a:ext cx="7049700" cy="17715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b="1" sz="3600">
                <a:solidFill>
                  <a:srgbClr val="253446"/>
                </a:solidFill>
                <a:latin typeface="Proxima Nova"/>
                <a:ea typeface="Proxima Nova"/>
                <a:cs typeface="Proxima Nova"/>
                <a:sym typeface="Proxima Nova"/>
              </a:defRPr>
            </a:lvl1pPr>
            <a:lvl2pPr lvl="1" rtl="0" algn="ctr">
              <a:spcBef>
                <a:spcPts val="0"/>
              </a:spcBef>
              <a:buSzPct val="100000"/>
              <a:buFont typeface="Proxima Nova"/>
              <a:defRPr b="1" sz="3600">
                <a:latin typeface="Proxima Nova"/>
                <a:ea typeface="Proxima Nova"/>
                <a:cs typeface="Proxima Nova"/>
                <a:sym typeface="Proxima Nova"/>
              </a:defRPr>
            </a:lvl2pPr>
            <a:lvl3pPr lvl="2" rtl="0" algn="ctr">
              <a:spcBef>
                <a:spcPts val="0"/>
              </a:spcBef>
              <a:buSzPct val="100000"/>
              <a:buFont typeface="Proxima Nova"/>
              <a:defRPr b="1" sz="3600">
                <a:latin typeface="Proxima Nova"/>
                <a:ea typeface="Proxima Nova"/>
                <a:cs typeface="Proxima Nova"/>
                <a:sym typeface="Proxima Nova"/>
              </a:defRPr>
            </a:lvl3pPr>
            <a:lvl4pPr lvl="3" rtl="0" algn="ctr">
              <a:spcBef>
                <a:spcPts val="0"/>
              </a:spcBef>
              <a:buSzPct val="100000"/>
              <a:buFont typeface="Proxima Nova"/>
              <a:defRPr b="1" sz="3600">
                <a:latin typeface="Proxima Nova"/>
                <a:ea typeface="Proxima Nova"/>
                <a:cs typeface="Proxima Nova"/>
                <a:sym typeface="Proxima Nova"/>
              </a:defRPr>
            </a:lvl4pPr>
            <a:lvl5pPr lvl="4" rtl="0" algn="ctr">
              <a:spcBef>
                <a:spcPts val="0"/>
              </a:spcBef>
              <a:buSzPct val="100000"/>
              <a:buFont typeface="Proxima Nova"/>
              <a:defRPr b="1" sz="3600">
                <a:latin typeface="Proxima Nova"/>
                <a:ea typeface="Proxima Nova"/>
                <a:cs typeface="Proxima Nova"/>
                <a:sym typeface="Proxima Nova"/>
              </a:defRPr>
            </a:lvl5pPr>
            <a:lvl6pPr lvl="5" rtl="0" algn="ctr">
              <a:spcBef>
                <a:spcPts val="0"/>
              </a:spcBef>
              <a:buSzPct val="100000"/>
              <a:buFont typeface="Proxima Nova"/>
              <a:defRPr b="1" sz="3600">
                <a:latin typeface="Proxima Nova"/>
                <a:ea typeface="Proxima Nova"/>
                <a:cs typeface="Proxima Nova"/>
                <a:sym typeface="Proxima Nova"/>
              </a:defRPr>
            </a:lvl6pPr>
            <a:lvl7pPr lvl="6" rtl="0" algn="ctr">
              <a:spcBef>
                <a:spcPts val="0"/>
              </a:spcBef>
              <a:buSzPct val="100000"/>
              <a:buFont typeface="Proxima Nova"/>
              <a:defRPr b="1" sz="3600">
                <a:latin typeface="Proxima Nova"/>
                <a:ea typeface="Proxima Nova"/>
                <a:cs typeface="Proxima Nova"/>
                <a:sym typeface="Proxima Nova"/>
              </a:defRPr>
            </a:lvl7pPr>
            <a:lvl8pPr lvl="7" rtl="0" algn="ctr">
              <a:spcBef>
                <a:spcPts val="0"/>
              </a:spcBef>
              <a:buSzPct val="100000"/>
              <a:buFont typeface="Proxima Nova"/>
              <a:defRPr b="1" sz="3600">
                <a:latin typeface="Proxima Nova"/>
                <a:ea typeface="Proxima Nova"/>
                <a:cs typeface="Proxima Nova"/>
                <a:sym typeface="Proxima Nova"/>
              </a:defRPr>
            </a:lvl8pPr>
            <a:lvl9pPr lvl="8" rtl="0" algn="ctr">
              <a:spcBef>
                <a:spcPts val="0"/>
              </a:spcBef>
              <a:buSzPct val="100000"/>
              <a:buFont typeface="Proxima Nova"/>
              <a:defRPr b="1" sz="3600">
                <a:latin typeface="Proxima Nova"/>
                <a:ea typeface="Proxima Nova"/>
                <a:cs typeface="Proxima Nova"/>
                <a:sym typeface="Proxima Nova"/>
              </a:defRPr>
            </a:lvl9pPr>
          </a:lstStyle>
          <a:p/>
        </p:txBody>
      </p:sp>
      <p:sp>
        <p:nvSpPr>
          <p:cNvPr id="91" name="Shape 9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_horizontal-02.jpg" id="92" name="Shape 92"/>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1">
    <p:spTree>
      <p:nvGrpSpPr>
        <p:cNvPr id="93" name="Shape 93"/>
        <p:cNvGrpSpPr/>
        <p:nvPr/>
      </p:nvGrpSpPr>
      <p:grpSpPr>
        <a:xfrm>
          <a:off x="0" y="0"/>
          <a:ext cx="0" cy="0"/>
          <a:chOff x="0" y="0"/>
          <a:chExt cx="0" cy="0"/>
        </a:xfrm>
      </p:grpSpPr>
      <p:sp>
        <p:nvSpPr>
          <p:cNvPr id="94" name="Shape 94"/>
          <p:cNvSpPr txBox="1"/>
          <p:nvPr>
            <p:ph type="title"/>
          </p:nvPr>
        </p:nvSpPr>
        <p:spPr>
          <a:xfrm>
            <a:off x="490250" y="450150"/>
            <a:ext cx="6367800" cy="4090800"/>
          </a:xfrm>
          <a:prstGeom prst="rect">
            <a:avLst/>
          </a:prstGeom>
        </p:spPr>
        <p:txBody>
          <a:bodyPr anchorCtr="0" anchor="ctr" bIns="91425" lIns="91425" rIns="91425" wrap="square" tIns="91425"/>
          <a:lstStyle>
            <a:lvl1pPr lvl="0" rtl="0">
              <a:spcBef>
                <a:spcPts val="0"/>
              </a:spcBef>
              <a:buClr>
                <a:srgbClr val="253446"/>
              </a:buClr>
              <a:buSzPct val="100000"/>
              <a:buFont typeface="Proxima Nova"/>
              <a:defRPr b="1" sz="3600">
                <a:solidFill>
                  <a:srgbClr val="253446"/>
                </a:solidFill>
                <a:latin typeface="Proxima Nova"/>
                <a:ea typeface="Proxima Nova"/>
                <a:cs typeface="Proxima Nova"/>
                <a:sym typeface="Proxima Nova"/>
              </a:defRPr>
            </a:lvl1pPr>
            <a:lvl2pPr lvl="1" rtl="0">
              <a:spcBef>
                <a:spcPts val="0"/>
              </a:spcBef>
              <a:buSzPct val="100000"/>
              <a:buFont typeface="Proxima Nova"/>
              <a:defRPr sz="4800">
                <a:latin typeface="Proxima Nova"/>
                <a:ea typeface="Proxima Nova"/>
                <a:cs typeface="Proxima Nova"/>
                <a:sym typeface="Proxima Nova"/>
              </a:defRPr>
            </a:lvl2pPr>
            <a:lvl3pPr lvl="2" rtl="0">
              <a:spcBef>
                <a:spcPts val="0"/>
              </a:spcBef>
              <a:buSzPct val="100000"/>
              <a:buFont typeface="Proxima Nova"/>
              <a:defRPr sz="4800">
                <a:latin typeface="Proxima Nova"/>
                <a:ea typeface="Proxima Nova"/>
                <a:cs typeface="Proxima Nova"/>
                <a:sym typeface="Proxima Nova"/>
              </a:defRPr>
            </a:lvl3pPr>
            <a:lvl4pPr lvl="3" rtl="0">
              <a:spcBef>
                <a:spcPts val="0"/>
              </a:spcBef>
              <a:buSzPct val="100000"/>
              <a:buFont typeface="Proxima Nova"/>
              <a:defRPr sz="4800">
                <a:latin typeface="Proxima Nova"/>
                <a:ea typeface="Proxima Nova"/>
                <a:cs typeface="Proxima Nova"/>
                <a:sym typeface="Proxima Nova"/>
              </a:defRPr>
            </a:lvl4pPr>
            <a:lvl5pPr lvl="4" rtl="0">
              <a:spcBef>
                <a:spcPts val="0"/>
              </a:spcBef>
              <a:buSzPct val="100000"/>
              <a:buFont typeface="Proxima Nova"/>
              <a:defRPr sz="4800">
                <a:latin typeface="Proxima Nova"/>
                <a:ea typeface="Proxima Nova"/>
                <a:cs typeface="Proxima Nova"/>
                <a:sym typeface="Proxima Nova"/>
              </a:defRPr>
            </a:lvl5pPr>
            <a:lvl6pPr lvl="5" rtl="0">
              <a:spcBef>
                <a:spcPts val="0"/>
              </a:spcBef>
              <a:buSzPct val="100000"/>
              <a:buFont typeface="Proxima Nova"/>
              <a:defRPr sz="4800">
                <a:latin typeface="Proxima Nova"/>
                <a:ea typeface="Proxima Nova"/>
                <a:cs typeface="Proxima Nova"/>
                <a:sym typeface="Proxima Nova"/>
              </a:defRPr>
            </a:lvl6pPr>
            <a:lvl7pPr lvl="6" rtl="0">
              <a:spcBef>
                <a:spcPts val="0"/>
              </a:spcBef>
              <a:buSzPct val="100000"/>
              <a:buFont typeface="Proxima Nova"/>
              <a:defRPr sz="4800">
                <a:latin typeface="Proxima Nova"/>
                <a:ea typeface="Proxima Nova"/>
                <a:cs typeface="Proxima Nova"/>
                <a:sym typeface="Proxima Nova"/>
              </a:defRPr>
            </a:lvl7pPr>
            <a:lvl8pPr lvl="7" rtl="0">
              <a:spcBef>
                <a:spcPts val="0"/>
              </a:spcBef>
              <a:buSzPct val="100000"/>
              <a:buFont typeface="Proxima Nova"/>
              <a:defRPr sz="4800">
                <a:latin typeface="Proxima Nova"/>
                <a:ea typeface="Proxima Nova"/>
                <a:cs typeface="Proxima Nova"/>
                <a:sym typeface="Proxima Nova"/>
              </a:defRPr>
            </a:lvl8pPr>
            <a:lvl9pPr lvl="8" rtl="0">
              <a:spcBef>
                <a:spcPts val="0"/>
              </a:spcBef>
              <a:buSzPct val="100000"/>
              <a:buFont typeface="Proxima Nova"/>
              <a:defRPr sz="4800">
                <a:latin typeface="Proxima Nova"/>
                <a:ea typeface="Proxima Nova"/>
                <a:cs typeface="Proxima Nova"/>
                <a:sym typeface="Proxima Nova"/>
              </a:defRPr>
            </a:lvl9pPr>
          </a:lstStyle>
          <a:p/>
        </p:txBody>
      </p:sp>
      <p:sp>
        <p:nvSpPr>
          <p:cNvPr id="95" name="Shape 9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PPT cover3-main point.png" id="96" name="Shape 96"/>
          <p:cNvPicPr preferRelativeResize="0"/>
          <p:nvPr/>
        </p:nvPicPr>
        <p:blipFill>
          <a:blip r:embed="rId2">
            <a:alphaModFix/>
          </a:blip>
          <a:stretch>
            <a:fillRect/>
          </a:stretch>
        </p:blipFill>
        <p:spPr>
          <a:xfrm>
            <a:off x="5976150" y="-39086"/>
            <a:ext cx="3167849" cy="5193176"/>
          </a:xfrm>
          <a:prstGeom prst="rect">
            <a:avLst/>
          </a:prstGeom>
          <a:noFill/>
          <a:ln>
            <a:noFill/>
          </a:ln>
        </p:spPr>
      </p:pic>
      <p:pic>
        <p:nvPicPr>
          <p:cNvPr descr="logo horizon.png" id="97" name="Shape 97"/>
          <p:cNvPicPr preferRelativeResize="0"/>
          <p:nvPr/>
        </p:nvPicPr>
        <p:blipFill rotWithShape="1">
          <a:blip r:embed="rId3">
            <a:alphaModFix/>
          </a:blip>
          <a:srcRect b="-7227" l="0" r="0" t="0"/>
          <a:stretch/>
        </p:blipFill>
        <p:spPr>
          <a:xfrm>
            <a:off x="410905" y="244875"/>
            <a:ext cx="886357" cy="243300"/>
          </a:xfrm>
          <a:prstGeom prst="rect">
            <a:avLst/>
          </a:prstGeom>
          <a:noFill/>
          <a:ln>
            <a:noFill/>
          </a:ln>
        </p:spPr>
      </p:pic>
      <p:pic>
        <p:nvPicPr>
          <p:cNvPr descr="PPT cover3-title.png" id="98" name="Shape 98"/>
          <p:cNvPicPr preferRelativeResize="0"/>
          <p:nvPr/>
        </p:nvPicPr>
        <p:blipFill rotWithShape="1">
          <a:blip r:embed="rId4">
            <a:alphaModFix/>
          </a:blip>
          <a:srcRect b="-10" l="32203" r="0" t="10"/>
          <a:stretch/>
        </p:blipFill>
        <p:spPr>
          <a:xfrm>
            <a:off x="-5287" y="270500"/>
            <a:ext cx="341950" cy="172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9" name="Shape 99"/>
        <p:cNvGrpSpPr/>
        <p:nvPr/>
      </p:nvGrpSpPr>
      <p:grpSpPr>
        <a:xfrm>
          <a:off x="0" y="0"/>
          <a:ext cx="0" cy="0"/>
          <a:chOff x="0" y="0"/>
          <a:chExt cx="0" cy="0"/>
        </a:xfrm>
      </p:grpSpPr>
      <p:pic>
        <p:nvPicPr>
          <p:cNvPr descr="PPT cover2- bg.png" id="100" name="Shape 100"/>
          <p:cNvPicPr preferRelativeResize="0"/>
          <p:nvPr/>
        </p:nvPicPr>
        <p:blipFill rotWithShape="1">
          <a:blip r:embed="rId2">
            <a:alphaModFix/>
          </a:blip>
          <a:srcRect b="0" l="0" r="50000" t="0"/>
          <a:stretch/>
        </p:blipFill>
        <p:spPr>
          <a:xfrm>
            <a:off x="0" y="0"/>
            <a:ext cx="4572000" cy="5143500"/>
          </a:xfrm>
          <a:prstGeom prst="rect">
            <a:avLst/>
          </a:prstGeom>
          <a:noFill/>
          <a:ln>
            <a:noFill/>
          </a:ln>
        </p:spPr>
      </p:pic>
      <p:sp>
        <p:nvSpPr>
          <p:cNvPr id="101" name="Shape 101"/>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Clr>
                <a:srgbClr val="FFFFFF"/>
              </a:buClr>
              <a:buSzPct val="100000"/>
              <a:buFont typeface="Proxima Nova"/>
              <a:defRPr b="1" sz="3600">
                <a:solidFill>
                  <a:srgbClr val="FFFFFF"/>
                </a:solidFill>
                <a:latin typeface="Proxima Nova"/>
                <a:ea typeface="Proxima Nova"/>
                <a:cs typeface="Proxima Nova"/>
                <a:sym typeface="Proxima Nova"/>
              </a:defRPr>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02" name="Shape 102"/>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Clr>
                <a:srgbClr val="FFFFFF"/>
              </a:buClr>
              <a:buFont typeface="Proxima Nova"/>
              <a:buNone/>
              <a:defRPr>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03" name="Shape 103"/>
          <p:cNvSpPr txBox="1"/>
          <p:nvPr>
            <p:ph idx="2" type="body"/>
          </p:nvPr>
        </p:nvSpPr>
        <p:spPr>
          <a:xfrm>
            <a:off x="4939500" y="902050"/>
            <a:ext cx="3837000" cy="3594600"/>
          </a:xfrm>
          <a:prstGeom prst="rect">
            <a:avLst/>
          </a:prstGeom>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_horizontal-02.jpg" id="105" name="Shape 105"/>
          <p:cNvPicPr preferRelativeResize="0"/>
          <p:nvPr/>
        </p:nvPicPr>
        <p:blipFill rotWithShape="1">
          <a:blip r:embed="rId3">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1">
    <p:spTree>
      <p:nvGrpSpPr>
        <p:cNvPr id="106" name="Shape 106"/>
        <p:cNvGrpSpPr/>
        <p:nvPr/>
      </p:nvGrpSpPr>
      <p:grpSpPr>
        <a:xfrm>
          <a:off x="0" y="0"/>
          <a:ext cx="0" cy="0"/>
          <a:chOff x="0" y="0"/>
          <a:chExt cx="0" cy="0"/>
        </a:xfrm>
      </p:grpSpPr>
      <p:sp>
        <p:nvSpPr>
          <p:cNvPr id="107" name="Shape 107"/>
          <p:cNvSpPr/>
          <p:nvPr/>
        </p:nvSpPr>
        <p:spPr>
          <a:xfrm>
            <a:off x="4572000" y="-125"/>
            <a:ext cx="4572000" cy="5143500"/>
          </a:xfrm>
          <a:prstGeom prst="rect">
            <a:avLst/>
          </a:prstGeom>
          <a:solidFill>
            <a:srgbClr val="253446"/>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txBox="1"/>
          <p:nvPr>
            <p:ph type="title"/>
          </p:nvPr>
        </p:nvSpPr>
        <p:spPr>
          <a:xfrm>
            <a:off x="265500" y="1233175"/>
            <a:ext cx="4045200" cy="1482300"/>
          </a:xfrm>
          <a:prstGeom prst="rect">
            <a:avLst/>
          </a:prstGeom>
        </p:spPr>
        <p:txBody>
          <a:bodyPr anchorCtr="0" anchor="b" bIns="91425" lIns="91425" rIns="91425" wrap="square" tIns="91425"/>
          <a:lstStyle>
            <a:lvl1pPr lvl="0" rtl="0">
              <a:spcBef>
                <a:spcPts val="0"/>
              </a:spcBef>
              <a:buClr>
                <a:srgbClr val="253446"/>
              </a:buClr>
              <a:buSzPct val="100000"/>
              <a:buFont typeface="Proxima Nova"/>
              <a:defRPr b="1" sz="3600">
                <a:solidFill>
                  <a:srgbClr val="253446"/>
                </a:solidFill>
                <a:latin typeface="Proxima Nova"/>
                <a:ea typeface="Proxima Nova"/>
                <a:cs typeface="Proxima Nova"/>
                <a:sym typeface="Proxima Nova"/>
              </a:defRPr>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09" name="Shape 109"/>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nSpc>
                <a:spcPct val="100000"/>
              </a:lnSpc>
              <a:spcBef>
                <a:spcPts val="0"/>
              </a:spcBef>
              <a:spcAft>
                <a:spcPts val="0"/>
              </a:spcAft>
              <a:buSzPct val="100000"/>
              <a:buFont typeface="Proxima Nova"/>
              <a:buNone/>
              <a:defRPr sz="2100">
                <a:latin typeface="Proxima Nova"/>
                <a:ea typeface="Proxima Nova"/>
                <a:cs typeface="Proxima Nova"/>
                <a:sym typeface="Proxima Nova"/>
              </a:defRPr>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10" name="Shape 110"/>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p:txBody>
      </p:sp>
      <p:sp>
        <p:nvSpPr>
          <p:cNvPr id="111" name="Shape 11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logo horizon 2.png" id="112" name="Shape 112"/>
          <p:cNvPicPr preferRelativeResize="0"/>
          <p:nvPr/>
        </p:nvPicPr>
        <p:blipFill rotWithShape="1">
          <a:blip r:embed="rId2">
            <a:alphaModFix/>
          </a:blip>
          <a:srcRect b="-8798" l="0" r="-2312" t="-9140"/>
          <a:stretch/>
        </p:blipFill>
        <p:spPr>
          <a:xfrm>
            <a:off x="7687034" y="205447"/>
            <a:ext cx="1110985" cy="327850"/>
          </a:xfrm>
          <a:prstGeom prst="rect">
            <a:avLst/>
          </a:prstGeom>
          <a:noFill/>
          <a:ln>
            <a:noFill/>
          </a:ln>
        </p:spPr>
      </p:pic>
      <p:sp>
        <p:nvSpPr>
          <p:cNvPr id="113" name="Shape 113"/>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114" name="Shape 114"/>
          <p:cNvSpPr txBox="1"/>
          <p:nvPr>
            <p:ph idx="3" type="title"/>
          </p:nvPr>
        </p:nvSpPr>
        <p:spPr>
          <a:xfrm>
            <a:off x="0" y="279475"/>
            <a:ext cx="26178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2">
    <p:spTree>
      <p:nvGrpSpPr>
        <p:cNvPr id="115" name="Shape 115"/>
        <p:cNvGrpSpPr/>
        <p:nvPr/>
      </p:nvGrpSpPr>
      <p:grpSpPr>
        <a:xfrm>
          <a:off x="0" y="0"/>
          <a:ext cx="0" cy="0"/>
          <a:chOff x="0" y="0"/>
          <a:chExt cx="0" cy="0"/>
        </a:xfrm>
      </p:grpSpPr>
      <p:sp>
        <p:nvSpPr>
          <p:cNvPr id="116" name="Shape 116"/>
          <p:cNvSpPr txBox="1"/>
          <p:nvPr>
            <p:ph type="title"/>
          </p:nvPr>
        </p:nvSpPr>
        <p:spPr>
          <a:xfrm>
            <a:off x="265500" y="1233175"/>
            <a:ext cx="4045200" cy="1482300"/>
          </a:xfrm>
          <a:prstGeom prst="rect">
            <a:avLst/>
          </a:prstGeom>
        </p:spPr>
        <p:txBody>
          <a:bodyPr anchorCtr="0" anchor="b" bIns="91425" lIns="91425" rIns="91425" wrap="square" tIns="91425"/>
          <a:lstStyle>
            <a:lvl1pPr lvl="0" rtl="0" algn="ctr">
              <a:spcBef>
                <a:spcPts val="0"/>
              </a:spcBef>
              <a:buClr>
                <a:srgbClr val="253446"/>
              </a:buClr>
              <a:buSzPct val="100000"/>
              <a:buFont typeface="Proxima Nova"/>
              <a:defRPr b="1" sz="3600">
                <a:solidFill>
                  <a:srgbClr val="253446"/>
                </a:solidFill>
                <a:latin typeface="Proxima Nova"/>
                <a:ea typeface="Proxima Nova"/>
                <a:cs typeface="Proxima Nova"/>
                <a:sym typeface="Proxima Nova"/>
              </a:defRPr>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117" name="Shape 117"/>
          <p:cNvSpPr txBox="1"/>
          <p:nvPr>
            <p:ph idx="1" type="subTitle"/>
          </p:nvPr>
        </p:nvSpPr>
        <p:spPr>
          <a:xfrm>
            <a:off x="265500" y="2803075"/>
            <a:ext cx="4045200" cy="1235100"/>
          </a:xfrm>
          <a:prstGeom prst="rect">
            <a:avLst/>
          </a:prstGeom>
        </p:spPr>
        <p:txBody>
          <a:bodyPr anchorCtr="0" anchor="t" bIns="91425" lIns="91425" rIns="91425" wrap="square" tIns="91425"/>
          <a:lstStyle>
            <a:lvl1pPr lvl="0" rtl="0" algn="ctr">
              <a:lnSpc>
                <a:spcPct val="100000"/>
              </a:lnSpc>
              <a:spcBef>
                <a:spcPts val="0"/>
              </a:spcBef>
              <a:spcAft>
                <a:spcPts val="0"/>
              </a:spcAft>
              <a:buClr>
                <a:srgbClr val="253446"/>
              </a:buClr>
              <a:buSzPct val="100000"/>
              <a:buFont typeface="Proxima Nova"/>
              <a:buNone/>
              <a:defRPr sz="2100">
                <a:solidFill>
                  <a:srgbClr val="253446"/>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118" name="Shape 118"/>
          <p:cNvSpPr txBox="1"/>
          <p:nvPr>
            <p:ph idx="2" type="body"/>
          </p:nvPr>
        </p:nvSpPr>
        <p:spPr>
          <a:xfrm>
            <a:off x="4939500" y="724075"/>
            <a:ext cx="3837000" cy="3695100"/>
          </a:xfrm>
          <a:prstGeom prst="rect">
            <a:avLst/>
          </a:prstGeom>
        </p:spPr>
        <p:txBody>
          <a:bodyPr anchorCtr="0" anchor="ctr"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9" name="Shape 1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logo horizon.png" id="120" name="Shape 120"/>
          <p:cNvPicPr preferRelativeResize="0"/>
          <p:nvPr/>
        </p:nvPicPr>
        <p:blipFill rotWithShape="1">
          <a:blip r:embed="rId2">
            <a:alphaModFix/>
          </a:blip>
          <a:srcRect b="-7227" l="0" r="0" t="0"/>
          <a:stretch/>
        </p:blipFill>
        <p:spPr>
          <a:xfrm>
            <a:off x="7846696" y="244875"/>
            <a:ext cx="886357" cy="243300"/>
          </a:xfrm>
          <a:prstGeom prst="rect">
            <a:avLst/>
          </a:prstGeom>
          <a:noFill/>
          <a:ln>
            <a:noFill/>
          </a:ln>
        </p:spPr>
      </p:pic>
      <p:pic>
        <p:nvPicPr>
          <p:cNvPr descr="PPT cover3-title.png" id="121" name="Shape 121"/>
          <p:cNvPicPr preferRelativeResize="0"/>
          <p:nvPr/>
        </p:nvPicPr>
        <p:blipFill rotWithShape="1">
          <a:blip r:embed="rId3">
            <a:alphaModFix/>
          </a:blip>
          <a:srcRect b="-10" l="32203" r="0" t="10"/>
          <a:stretch/>
        </p:blipFill>
        <p:spPr>
          <a:xfrm flipH="1">
            <a:off x="8803913" y="270500"/>
            <a:ext cx="352500" cy="172200"/>
          </a:xfrm>
          <a:prstGeom prst="rect">
            <a:avLst/>
          </a:prstGeom>
          <a:noFill/>
          <a:ln>
            <a:noFill/>
          </a:ln>
        </p:spPr>
      </p:pic>
      <p:pic>
        <p:nvPicPr>
          <p:cNvPr descr="PPT cover3- section.png" id="122" name="Shape 122"/>
          <p:cNvPicPr preferRelativeResize="0"/>
          <p:nvPr/>
        </p:nvPicPr>
        <p:blipFill>
          <a:blip r:embed="rId4">
            <a:alphaModFix/>
          </a:blip>
          <a:stretch>
            <a:fillRect/>
          </a:stretch>
        </p:blipFill>
        <p:spPr>
          <a:xfrm>
            <a:off x="0" y="-1"/>
            <a:ext cx="4572000" cy="1163000"/>
          </a:xfrm>
          <a:prstGeom prst="rect">
            <a:avLst/>
          </a:prstGeom>
          <a:noFill/>
          <a:ln>
            <a:noFill/>
          </a:ln>
        </p:spPr>
      </p:pic>
      <p:pic>
        <p:nvPicPr>
          <p:cNvPr descr="PPT cover3- section.png" id="123" name="Shape 123"/>
          <p:cNvPicPr preferRelativeResize="0"/>
          <p:nvPr/>
        </p:nvPicPr>
        <p:blipFill>
          <a:blip r:embed="rId4">
            <a:alphaModFix/>
          </a:blip>
          <a:stretch>
            <a:fillRect/>
          </a:stretch>
        </p:blipFill>
        <p:spPr>
          <a:xfrm flipH="1" rot="10800000">
            <a:off x="0" y="3757677"/>
            <a:ext cx="4572000" cy="13911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24" name="Shape 124"/>
        <p:cNvGrpSpPr/>
        <p:nvPr/>
      </p:nvGrpSpPr>
      <p:grpSpPr>
        <a:xfrm>
          <a:off x="0" y="0"/>
          <a:ext cx="0" cy="0"/>
          <a:chOff x="0" y="0"/>
          <a:chExt cx="0" cy="0"/>
        </a:xfrm>
      </p:grpSpPr>
      <p:sp>
        <p:nvSpPr>
          <p:cNvPr id="125" name="Shape 125"/>
          <p:cNvSpPr txBox="1"/>
          <p:nvPr>
            <p:ph idx="1" type="body"/>
          </p:nvPr>
        </p:nvSpPr>
        <p:spPr>
          <a:xfrm>
            <a:off x="311700" y="4230575"/>
            <a:ext cx="5998800" cy="605100"/>
          </a:xfrm>
          <a:prstGeom prst="rect">
            <a:avLst/>
          </a:prstGeom>
        </p:spPr>
        <p:txBody>
          <a:bodyPr anchorCtr="0" anchor="ctr" bIns="91425" lIns="91425" rIns="91425" wrap="square" tIns="91425"/>
          <a:lstStyle>
            <a:lvl1pPr lvl="0" rtl="0">
              <a:lnSpc>
                <a:spcPct val="100000"/>
              </a:lnSpc>
              <a:spcBef>
                <a:spcPts val="0"/>
              </a:spcBef>
              <a:spcAft>
                <a:spcPts val="0"/>
              </a:spcAft>
              <a:buFont typeface="Proxima Nova"/>
              <a:buNone/>
              <a:defRPr>
                <a:latin typeface="Proxima Nova"/>
                <a:ea typeface="Proxima Nova"/>
                <a:cs typeface="Proxima Nova"/>
                <a:sym typeface="Proxima Nova"/>
              </a:defRPr>
            </a:lvl1pPr>
          </a:lstStyle>
          <a:p/>
        </p:txBody>
      </p:sp>
      <p:sp>
        <p:nvSpPr>
          <p:cNvPr id="126" name="Shape 12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_horizontal-02.jpg" id="127" name="Shape 127"/>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28" name="Shape 128"/>
        <p:cNvGrpSpPr/>
        <p:nvPr/>
      </p:nvGrpSpPr>
      <p:grpSpPr>
        <a:xfrm>
          <a:off x="0" y="0"/>
          <a:ext cx="0" cy="0"/>
          <a:chOff x="0" y="0"/>
          <a:chExt cx="0" cy="0"/>
        </a:xfrm>
      </p:grpSpPr>
      <p:sp>
        <p:nvSpPr>
          <p:cNvPr id="129" name="Shape 129"/>
          <p:cNvSpPr txBox="1"/>
          <p:nvPr>
            <p:ph type="title"/>
          </p:nvPr>
        </p:nvSpPr>
        <p:spPr>
          <a:xfrm>
            <a:off x="311700" y="1106125"/>
            <a:ext cx="8520600" cy="1963500"/>
          </a:xfrm>
          <a:prstGeom prst="rect">
            <a:avLst/>
          </a:prstGeom>
        </p:spPr>
        <p:txBody>
          <a:bodyPr anchorCtr="0" anchor="b" bIns="91425" lIns="91425" rIns="91425" wrap="square" tIns="91425"/>
          <a:lstStyle>
            <a:lvl1pPr lvl="0" rtl="0" algn="ctr">
              <a:spcBef>
                <a:spcPts val="0"/>
              </a:spcBef>
              <a:buClr>
                <a:srgbClr val="253446"/>
              </a:buClr>
              <a:buSzPct val="100000"/>
              <a:buFont typeface="Proxima Nova"/>
              <a:defRPr sz="12000">
                <a:solidFill>
                  <a:srgbClr val="253446"/>
                </a:solidFill>
                <a:latin typeface="Proxima Nova"/>
                <a:ea typeface="Proxima Nova"/>
                <a:cs typeface="Proxima Nova"/>
                <a:sym typeface="Proxima Nova"/>
              </a:defRPr>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130" name="Shape 130"/>
          <p:cNvSpPr txBox="1"/>
          <p:nvPr>
            <p:ph idx="1" type="body"/>
          </p:nvPr>
        </p:nvSpPr>
        <p:spPr>
          <a:xfrm>
            <a:off x="311700" y="3152225"/>
            <a:ext cx="8520600" cy="1300800"/>
          </a:xfrm>
          <a:prstGeom prst="rect">
            <a:avLst/>
          </a:prstGeom>
        </p:spPr>
        <p:txBody>
          <a:bodyPr anchorCtr="0" anchor="t" bIns="91425" lIns="91425" rIns="91425" wrap="square"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31" name="Shape 1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_horizontal-02.jpg" id="132" name="Shape 132"/>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Shape 19"/>
          <p:cNvSpPr txBox="1"/>
          <p:nvPr>
            <p:ph type="ctrTitle"/>
          </p:nvPr>
        </p:nvSpPr>
        <p:spPr>
          <a:xfrm>
            <a:off x="410876" y="2838242"/>
            <a:ext cx="6908100" cy="607800"/>
          </a:xfrm>
          <a:prstGeom prst="rect">
            <a:avLst/>
          </a:prstGeom>
        </p:spPr>
        <p:txBody>
          <a:bodyPr anchorCtr="0" anchor="b" bIns="91425" lIns="91425" rIns="91425" wrap="square" tIns="91425"/>
          <a:lstStyle>
            <a:lvl1pPr lvl="0" rtl="0" algn="l">
              <a:spcBef>
                <a:spcPts val="0"/>
              </a:spcBef>
              <a:buClr>
                <a:schemeClr val="lt1"/>
              </a:buClr>
              <a:buSzPct val="100000"/>
              <a:buFont typeface="Proxima Nova"/>
              <a:defRPr b="1" sz="3600">
                <a:solidFill>
                  <a:schemeClr val="lt1"/>
                </a:solidFill>
                <a:latin typeface="Proxima Nova"/>
                <a:ea typeface="Proxima Nova"/>
                <a:cs typeface="Proxima Nova"/>
                <a:sym typeface="Proxima Nova"/>
              </a:defRPr>
            </a:lvl1pPr>
            <a:lvl2pPr lvl="1" rtl="0" algn="ctr">
              <a:spcBef>
                <a:spcPts val="0"/>
              </a:spcBef>
              <a:buClr>
                <a:schemeClr val="lt1"/>
              </a:buClr>
              <a:buSzPct val="100000"/>
              <a:defRPr sz="5200">
                <a:solidFill>
                  <a:schemeClr val="lt1"/>
                </a:solidFill>
              </a:defRPr>
            </a:lvl2pPr>
            <a:lvl3pPr lvl="2" rtl="0" algn="ctr">
              <a:spcBef>
                <a:spcPts val="0"/>
              </a:spcBef>
              <a:buClr>
                <a:schemeClr val="lt1"/>
              </a:buClr>
              <a:buSzPct val="100000"/>
              <a:defRPr sz="5200">
                <a:solidFill>
                  <a:schemeClr val="lt1"/>
                </a:solidFill>
              </a:defRPr>
            </a:lvl3pPr>
            <a:lvl4pPr lvl="3" rtl="0" algn="ctr">
              <a:spcBef>
                <a:spcPts val="0"/>
              </a:spcBef>
              <a:buClr>
                <a:schemeClr val="lt1"/>
              </a:buClr>
              <a:buSzPct val="100000"/>
              <a:defRPr sz="5200">
                <a:solidFill>
                  <a:schemeClr val="lt1"/>
                </a:solidFill>
              </a:defRPr>
            </a:lvl4pPr>
            <a:lvl5pPr lvl="4" rtl="0" algn="ctr">
              <a:spcBef>
                <a:spcPts val="0"/>
              </a:spcBef>
              <a:buClr>
                <a:schemeClr val="lt1"/>
              </a:buClr>
              <a:buSzPct val="100000"/>
              <a:defRPr sz="5200">
                <a:solidFill>
                  <a:schemeClr val="lt1"/>
                </a:solidFill>
              </a:defRPr>
            </a:lvl5pPr>
            <a:lvl6pPr lvl="5" rtl="0" algn="ctr">
              <a:spcBef>
                <a:spcPts val="0"/>
              </a:spcBef>
              <a:buClr>
                <a:schemeClr val="lt1"/>
              </a:buClr>
              <a:buSzPct val="100000"/>
              <a:defRPr sz="5200">
                <a:solidFill>
                  <a:schemeClr val="lt1"/>
                </a:solidFill>
              </a:defRPr>
            </a:lvl6pPr>
            <a:lvl7pPr lvl="6" rtl="0" algn="ctr">
              <a:spcBef>
                <a:spcPts val="0"/>
              </a:spcBef>
              <a:buClr>
                <a:schemeClr val="lt1"/>
              </a:buClr>
              <a:buSzPct val="100000"/>
              <a:defRPr sz="5200">
                <a:solidFill>
                  <a:schemeClr val="lt1"/>
                </a:solidFill>
              </a:defRPr>
            </a:lvl7pPr>
            <a:lvl8pPr lvl="7" rtl="0" algn="ctr">
              <a:spcBef>
                <a:spcPts val="0"/>
              </a:spcBef>
              <a:buClr>
                <a:schemeClr val="lt1"/>
              </a:buClr>
              <a:buSzPct val="100000"/>
              <a:defRPr sz="5200">
                <a:solidFill>
                  <a:schemeClr val="lt1"/>
                </a:solidFill>
              </a:defRPr>
            </a:lvl8pPr>
            <a:lvl9pPr lvl="8" rtl="0" algn="ctr">
              <a:spcBef>
                <a:spcPts val="0"/>
              </a:spcBef>
              <a:buClr>
                <a:schemeClr val="lt1"/>
              </a:buClr>
              <a:buSzPct val="100000"/>
              <a:defRPr sz="5200">
                <a:solidFill>
                  <a:schemeClr val="lt1"/>
                </a:solidFill>
              </a:defRPr>
            </a:lvl9pPr>
          </a:lstStyle>
          <a:p/>
        </p:txBody>
      </p:sp>
      <p:sp>
        <p:nvSpPr>
          <p:cNvPr id="20" name="Shape 20"/>
          <p:cNvSpPr txBox="1"/>
          <p:nvPr>
            <p:ph idx="1" type="subTitle"/>
          </p:nvPr>
        </p:nvSpPr>
        <p:spPr>
          <a:xfrm>
            <a:off x="449318" y="3335683"/>
            <a:ext cx="5268900" cy="570300"/>
          </a:xfrm>
          <a:prstGeom prst="rect">
            <a:avLst/>
          </a:prstGeom>
        </p:spPr>
        <p:txBody>
          <a:bodyPr anchorCtr="0" anchor="t" bIns="91425" lIns="91425" rIns="91425" wrap="square" tIns="91425"/>
          <a:lstStyle>
            <a:lvl1pPr lvl="0" rtl="0">
              <a:lnSpc>
                <a:spcPct val="100000"/>
              </a:lnSpc>
              <a:spcBef>
                <a:spcPts val="0"/>
              </a:spcBef>
              <a:spcAft>
                <a:spcPts val="0"/>
              </a:spcAft>
              <a:buClr>
                <a:srgbClr val="FFFFFF"/>
              </a:buClr>
              <a:buSzPct val="100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21" name="Shape 2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 KO_5.png" id="22" name="Shape 22"/>
          <p:cNvPicPr preferRelativeResize="0"/>
          <p:nvPr/>
        </p:nvPicPr>
        <p:blipFill>
          <a:blip r:embed="rId3">
            <a:alphaModFix/>
          </a:blip>
          <a:stretch>
            <a:fillRect/>
          </a:stretch>
        </p:blipFill>
        <p:spPr>
          <a:xfrm>
            <a:off x="370950" y="1316542"/>
            <a:ext cx="2051175" cy="20511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33" name="Shape 133"/>
        <p:cNvGrpSpPr/>
        <p:nvPr/>
      </p:nvGrpSpPr>
      <p:grpSpPr>
        <a:xfrm>
          <a:off x="0" y="0"/>
          <a:ext cx="0" cy="0"/>
          <a:chOff x="0" y="0"/>
          <a:chExt cx="0" cy="0"/>
        </a:xfrm>
      </p:grpSpPr>
      <p:sp>
        <p:nvSpPr>
          <p:cNvPr id="134" name="Shape 1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end slide">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Shape 13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 KO_5.png" id="137" name="Shape 137"/>
          <p:cNvPicPr preferRelativeResize="0"/>
          <p:nvPr/>
        </p:nvPicPr>
        <p:blipFill rotWithShape="1">
          <a:blip r:embed="rId3">
            <a:alphaModFix/>
          </a:blip>
          <a:srcRect b="28535" l="0" r="0" t="0"/>
          <a:stretch/>
        </p:blipFill>
        <p:spPr>
          <a:xfrm>
            <a:off x="3302425" y="678150"/>
            <a:ext cx="2539125" cy="1814599"/>
          </a:xfrm>
          <a:prstGeom prst="rect">
            <a:avLst/>
          </a:prstGeom>
          <a:noFill/>
          <a:ln>
            <a:noFill/>
          </a:ln>
        </p:spPr>
      </p:pic>
      <p:sp>
        <p:nvSpPr>
          <p:cNvPr id="138" name="Shape 138"/>
          <p:cNvSpPr txBox="1"/>
          <p:nvPr/>
        </p:nvSpPr>
        <p:spPr>
          <a:xfrm>
            <a:off x="3400600" y="2546450"/>
            <a:ext cx="2342700" cy="524100"/>
          </a:xfrm>
          <a:prstGeom prst="rect">
            <a:avLst/>
          </a:prstGeom>
          <a:solidFill>
            <a:srgbClr val="FFFFFF">
              <a:alpha val="8540"/>
            </a:srgbClr>
          </a:solid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lt1"/>
              </a:buClr>
              <a:buSzPct val="100000"/>
              <a:buFont typeface="Proxima Nova"/>
              <a:buNone/>
            </a:pPr>
            <a:r>
              <a:rPr b="1" lang="en-US" sz="2600">
                <a:solidFill>
                  <a:schemeClr val="lt1"/>
                </a:solidFill>
                <a:latin typeface="Proxima Nova"/>
                <a:ea typeface="Proxima Nova"/>
                <a:cs typeface="Proxima Nova"/>
                <a:sym typeface="Proxima Nova"/>
              </a:rPr>
              <a:t>Thank You</a:t>
            </a:r>
          </a:p>
        </p:txBody>
      </p:sp>
      <p:sp>
        <p:nvSpPr>
          <p:cNvPr id="139" name="Shape 139"/>
          <p:cNvSpPr txBox="1"/>
          <p:nvPr/>
        </p:nvSpPr>
        <p:spPr>
          <a:xfrm>
            <a:off x="2882300" y="3089836"/>
            <a:ext cx="3395400" cy="2697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chemeClr val="lt1"/>
              </a:buClr>
              <a:buSzPct val="100000"/>
              <a:buFont typeface="Proxima Nova"/>
              <a:buNone/>
            </a:pPr>
            <a:r>
              <a:rPr lang="en-US" sz="900">
                <a:solidFill>
                  <a:schemeClr val="lt1"/>
                </a:solidFill>
                <a:latin typeface="Proxima Nova"/>
                <a:ea typeface="Proxima Nova"/>
                <a:cs typeface="Proxima Nova"/>
                <a:sym typeface="Proxima Nova"/>
              </a:rPr>
              <a:t>For more information go to www.alice.org</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End ">
    <p:bg>
      <p:bgPr>
        <a:blipFill>
          <a:blip r:embed="rId2">
            <a:alphaModFix/>
          </a:blip>
          <a:stretch>
            <a:fillRect/>
          </a:stretch>
        </a:blipFill>
      </p:bgPr>
    </p:bg>
    <p:spTree>
      <p:nvGrpSpPr>
        <p:cNvPr id="140" name="Shape 140"/>
        <p:cNvGrpSpPr/>
        <p:nvPr/>
      </p:nvGrpSpPr>
      <p:grpSpPr>
        <a:xfrm>
          <a:off x="0" y="0"/>
          <a:ext cx="0" cy="0"/>
          <a:chOff x="0" y="0"/>
          <a:chExt cx="0" cy="0"/>
        </a:xfrm>
      </p:grpSpPr>
      <p:sp>
        <p:nvSpPr>
          <p:cNvPr id="141" name="Shape 14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 KO_5.png" id="142" name="Shape 142"/>
          <p:cNvPicPr preferRelativeResize="0"/>
          <p:nvPr/>
        </p:nvPicPr>
        <p:blipFill>
          <a:blip r:embed="rId3">
            <a:alphaModFix/>
          </a:blip>
          <a:stretch>
            <a:fillRect/>
          </a:stretch>
        </p:blipFill>
        <p:spPr>
          <a:xfrm>
            <a:off x="370950" y="1316542"/>
            <a:ext cx="2051175" cy="2051149"/>
          </a:xfrm>
          <a:prstGeom prst="rect">
            <a:avLst/>
          </a:prstGeom>
          <a:noFill/>
          <a:ln>
            <a:noFill/>
          </a:ln>
        </p:spPr>
      </p:pic>
      <p:sp>
        <p:nvSpPr>
          <p:cNvPr id="143" name="Shape 143"/>
          <p:cNvSpPr txBox="1"/>
          <p:nvPr/>
        </p:nvSpPr>
        <p:spPr>
          <a:xfrm>
            <a:off x="429050" y="2716278"/>
            <a:ext cx="3918900" cy="685500"/>
          </a:xfrm>
          <a:prstGeom prst="rect">
            <a:avLst/>
          </a:prstGeom>
          <a:noFill/>
          <a:ln>
            <a:noFill/>
          </a:ln>
        </p:spPr>
        <p:txBody>
          <a:bodyPr anchorCtr="0" anchor="t" bIns="91425" lIns="91425" rIns="91425" wrap="square" tIns="91425">
            <a:noAutofit/>
          </a:bodyPr>
          <a:lstStyle/>
          <a:p>
            <a:pPr lvl="0" rtl="0">
              <a:spcBef>
                <a:spcPts val="0"/>
              </a:spcBef>
              <a:buNone/>
            </a:pPr>
            <a:r>
              <a:rPr b="1" lang="en-US" sz="3600">
                <a:solidFill>
                  <a:schemeClr val="lt1"/>
                </a:solidFill>
                <a:latin typeface="Proxima Nova"/>
                <a:ea typeface="Proxima Nova"/>
                <a:cs typeface="Proxima Nova"/>
                <a:sym typeface="Proxima Nova"/>
              </a:rPr>
              <a:t>Thank You !</a:t>
            </a:r>
          </a:p>
        </p:txBody>
      </p:sp>
      <p:sp>
        <p:nvSpPr>
          <p:cNvPr id="144" name="Shape 144"/>
          <p:cNvSpPr txBox="1"/>
          <p:nvPr/>
        </p:nvSpPr>
        <p:spPr>
          <a:xfrm>
            <a:off x="480280" y="3318512"/>
            <a:ext cx="4956300" cy="512400"/>
          </a:xfrm>
          <a:prstGeom prst="rect">
            <a:avLst/>
          </a:prstGeom>
          <a:noFill/>
          <a:ln>
            <a:noFill/>
          </a:ln>
        </p:spPr>
        <p:txBody>
          <a:bodyPr anchorCtr="0" anchor="t" bIns="91425" lIns="91425" rIns="91425" wrap="square" tIns="91425">
            <a:noAutofit/>
          </a:bodyPr>
          <a:lstStyle/>
          <a:p>
            <a:pPr lvl="0" rtl="0">
              <a:spcBef>
                <a:spcPts val="0"/>
              </a:spcBef>
              <a:buNone/>
            </a:pPr>
            <a:r>
              <a:rPr lang="en-US" sz="1000">
                <a:solidFill>
                  <a:srgbClr val="FFFFFF"/>
                </a:solidFill>
                <a:latin typeface="Proxima Nova"/>
                <a:ea typeface="Proxima Nova"/>
                <a:cs typeface="Proxima Nova"/>
                <a:sym typeface="Proxima Nova"/>
              </a:rPr>
              <a:t>For more information go to www.alice.org</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end slide 1">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Shape 146"/>
          <p:cNvSpPr txBox="1"/>
          <p:nvPr/>
        </p:nvSpPr>
        <p:spPr>
          <a:xfrm>
            <a:off x="2117800" y="3001466"/>
            <a:ext cx="4752600" cy="4674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FFFFFF"/>
              </a:buClr>
              <a:buSzPct val="100000"/>
              <a:buFont typeface="Proxima Nova"/>
              <a:buNone/>
            </a:pPr>
            <a:r>
              <a:rPr b="1" lang="en-US" sz="3000">
                <a:solidFill>
                  <a:srgbClr val="FFFFFF"/>
                </a:solidFill>
                <a:latin typeface="Proxima Nova"/>
                <a:ea typeface="Proxima Nova"/>
                <a:cs typeface="Proxima Nova"/>
                <a:sym typeface="Proxima Nova"/>
              </a:rPr>
              <a:t>Thank You</a:t>
            </a:r>
          </a:p>
        </p:txBody>
      </p:sp>
      <p:sp>
        <p:nvSpPr>
          <p:cNvPr id="147" name="Shape 1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 KO_5.png" id="148" name="Shape 148"/>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149" name="Shape 149"/>
          <p:cNvCxnSpPr/>
          <p:nvPr/>
        </p:nvCxnSpPr>
        <p:spPr>
          <a:xfrm>
            <a:off x="2117924" y="2921100"/>
            <a:ext cx="4752600" cy="0"/>
          </a:xfrm>
          <a:prstGeom prst="straightConnector1">
            <a:avLst/>
          </a:prstGeom>
          <a:noFill/>
          <a:ln cap="flat" cmpd="sng" w="9525">
            <a:solidFill>
              <a:srgbClr val="FFFFFF"/>
            </a:solidFill>
            <a:prstDash val="solid"/>
            <a:round/>
            <a:headEnd len="lg" w="lg" type="none"/>
            <a:tailEnd len="lg" w="lg" type="none"/>
          </a:ln>
        </p:spPr>
      </p:cxnSp>
      <p:sp>
        <p:nvSpPr>
          <p:cNvPr id="150" name="Shape 150"/>
          <p:cNvSpPr txBox="1"/>
          <p:nvPr/>
        </p:nvSpPr>
        <p:spPr>
          <a:xfrm>
            <a:off x="2112511" y="3532323"/>
            <a:ext cx="4778700" cy="1716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FFFFFF"/>
              </a:buClr>
              <a:buSzPct val="100000"/>
              <a:buFont typeface="Proxima Nova"/>
              <a:buNone/>
            </a:pPr>
            <a:r>
              <a:rPr lang="en-US" sz="900">
                <a:solidFill>
                  <a:srgbClr val="FFFFFF"/>
                </a:solidFill>
                <a:latin typeface="Proxima Nova"/>
                <a:ea typeface="Proxima Nova"/>
                <a:cs typeface="Proxima Nova"/>
                <a:sym typeface="Proxima Nova"/>
              </a:rPr>
              <a:t>For more information go to www.alice.org</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51" name="Shape 151"/>
        <p:cNvGrpSpPr/>
        <p:nvPr/>
      </p:nvGrpSpPr>
      <p:grpSpPr>
        <a:xfrm>
          <a:off x="0" y="0"/>
          <a:ext cx="0" cy="0"/>
          <a:chOff x="0" y="0"/>
          <a:chExt cx="0" cy="0"/>
        </a:xfrm>
      </p:grpSpPr>
      <p:sp>
        <p:nvSpPr>
          <p:cNvPr id="152" name="Shape 152"/>
          <p:cNvSpPr txBox="1"/>
          <p:nvPr>
            <p:ph type="title"/>
          </p:nvPr>
        </p:nvSpPr>
        <p:spPr>
          <a:xfrm>
            <a:off x="457200" y="91678"/>
            <a:ext cx="7543800" cy="97170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3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1" i="0" sz="3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1" i="0" sz="3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1" i="0" sz="3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1" i="0" sz="3900" u="none" cap="none" strike="noStrike">
                <a:solidFill>
                  <a:schemeClr val="dk2"/>
                </a:solidFill>
                <a:latin typeface="Arial"/>
                <a:ea typeface="Arial"/>
                <a:cs typeface="Arial"/>
                <a:sym typeface="Arial"/>
              </a:defRPr>
            </a:lvl5pPr>
            <a:lvl6pPr indent="-12167" lvl="5" marL="456667" marR="0" rtl="0" algn="l">
              <a:spcBef>
                <a:spcPts val="0"/>
              </a:spcBef>
              <a:spcAft>
                <a:spcPts val="0"/>
              </a:spcAft>
              <a:buNone/>
              <a:defRPr b="1" i="0" sz="3900" u="none" cap="none" strike="noStrike">
                <a:solidFill>
                  <a:schemeClr val="dk2"/>
                </a:solidFill>
                <a:latin typeface="Arial"/>
                <a:ea typeface="Arial"/>
                <a:cs typeface="Arial"/>
                <a:sym typeface="Arial"/>
              </a:defRPr>
            </a:lvl6pPr>
            <a:lvl7pPr indent="-11630" lvl="6" marL="913330" marR="0" rtl="0" algn="l">
              <a:spcBef>
                <a:spcPts val="0"/>
              </a:spcBef>
              <a:spcAft>
                <a:spcPts val="0"/>
              </a:spcAft>
              <a:buNone/>
              <a:defRPr b="1" i="0" sz="3900" u="none" cap="none" strike="noStrike">
                <a:solidFill>
                  <a:schemeClr val="dk2"/>
                </a:solidFill>
                <a:latin typeface="Arial"/>
                <a:ea typeface="Arial"/>
                <a:cs typeface="Arial"/>
                <a:sym typeface="Arial"/>
              </a:defRPr>
            </a:lvl7pPr>
            <a:lvl8pPr indent="-11098" lvl="7" marL="1369998" marR="0" rtl="0" algn="l">
              <a:spcBef>
                <a:spcPts val="0"/>
              </a:spcBef>
              <a:spcAft>
                <a:spcPts val="0"/>
              </a:spcAft>
              <a:buNone/>
              <a:defRPr b="1" i="0" sz="3900" u="none" cap="none" strike="noStrike">
                <a:solidFill>
                  <a:schemeClr val="dk2"/>
                </a:solidFill>
                <a:latin typeface="Arial"/>
                <a:ea typeface="Arial"/>
                <a:cs typeface="Arial"/>
                <a:sym typeface="Arial"/>
              </a:defRPr>
            </a:lvl8pPr>
            <a:lvl9pPr indent="-10561" lvl="8" marL="1826661" marR="0" rtl="0" algn="l">
              <a:spcBef>
                <a:spcPts val="0"/>
              </a:spcBef>
              <a:spcAft>
                <a:spcPts val="0"/>
              </a:spcAft>
              <a:buNone/>
              <a:defRPr b="1" i="0" sz="3900" u="none" cap="none" strike="noStrike">
                <a:solidFill>
                  <a:schemeClr val="dk2"/>
                </a:solidFill>
                <a:latin typeface="Arial"/>
                <a:ea typeface="Arial"/>
                <a:cs typeface="Arial"/>
                <a:sym typeface="Arial"/>
              </a:defRPr>
            </a:lvl9pPr>
          </a:lstStyle>
          <a:p/>
        </p:txBody>
      </p:sp>
      <p:sp>
        <p:nvSpPr>
          <p:cNvPr id="153" name="Shape 153"/>
          <p:cNvSpPr txBox="1"/>
          <p:nvPr>
            <p:ph idx="1" type="body"/>
          </p:nvPr>
        </p:nvSpPr>
        <p:spPr>
          <a:xfrm>
            <a:off x="457200" y="1289446"/>
            <a:ext cx="8229600" cy="3308700"/>
          </a:xfrm>
          <a:prstGeom prst="rect">
            <a:avLst/>
          </a:prstGeom>
          <a:noFill/>
          <a:ln>
            <a:noFill/>
          </a:ln>
        </p:spPr>
        <p:txBody>
          <a:bodyPr anchorCtr="0" anchor="t" bIns="91425" lIns="91425" rIns="91425" wrap="square" tIns="91425"/>
          <a:lstStyle>
            <a:lvl1pPr indent="-200025" lvl="0" marL="333375" marR="0" rtl="0" algn="l">
              <a:spcBef>
                <a:spcPts val="600"/>
              </a:spcBef>
              <a:spcAft>
                <a:spcPts val="0"/>
              </a:spcAft>
              <a:buClr>
                <a:schemeClr val="dk2"/>
              </a:buClr>
              <a:buSzPct val="70000"/>
              <a:buFont typeface="Noto Sans Symbols"/>
              <a:buChar char="●"/>
              <a:defRPr b="0" i="0" sz="3000" u="none" cap="none" strike="noStrike">
                <a:solidFill>
                  <a:schemeClr val="dk1"/>
                </a:solidFill>
                <a:latin typeface="Arial"/>
                <a:ea typeface="Arial"/>
                <a:cs typeface="Arial"/>
                <a:sym typeface="Arial"/>
              </a:defRPr>
            </a:lvl1pPr>
            <a:lvl2pPr indent="-224155" lvl="1" marL="682625" marR="0" rtl="0" algn="l">
              <a:spcBef>
                <a:spcPts val="520"/>
              </a:spcBef>
              <a:spcAft>
                <a:spcPts val="0"/>
              </a:spcAft>
              <a:buClr>
                <a:schemeClr val="accent2"/>
              </a:buClr>
              <a:buSzPct val="70000"/>
              <a:buFont typeface="Noto Sans Symbols"/>
              <a:buChar char="●"/>
              <a:defRPr b="0" i="0" sz="2600" u="none" cap="none" strike="noStrike">
                <a:solidFill>
                  <a:schemeClr val="dk1"/>
                </a:solidFill>
                <a:latin typeface="Arial"/>
                <a:ea typeface="Arial"/>
                <a:cs typeface="Arial"/>
                <a:sym typeface="Arial"/>
              </a:defRPr>
            </a:lvl2pPr>
            <a:lvl3pPr indent="-189865" lvl="2" marL="977900" marR="0" rtl="0" algn="l">
              <a:spcBef>
                <a:spcPts val="460"/>
              </a:spcBef>
              <a:spcAft>
                <a:spcPts val="0"/>
              </a:spcAft>
              <a:buClr>
                <a:schemeClr val="accent1"/>
              </a:buClr>
              <a:buSzPct val="70000"/>
              <a:buFont typeface="Noto Sans Symbols"/>
              <a:buChar char="●"/>
              <a:defRPr b="0" i="0" sz="2300" u="none" cap="none" strike="noStrike">
                <a:solidFill>
                  <a:schemeClr val="dk1"/>
                </a:solidFill>
                <a:latin typeface="Arial"/>
                <a:ea typeface="Arial"/>
                <a:cs typeface="Arial"/>
                <a:sym typeface="Arial"/>
              </a:defRPr>
            </a:lvl3pPr>
            <a:lvl4pPr indent="-198437" lvl="3" marL="1271587" marR="0" rtl="0" algn="l">
              <a:spcBef>
                <a:spcPts val="400"/>
              </a:spcBef>
              <a:spcAft>
                <a:spcPts val="0"/>
              </a:spcAft>
              <a:buClr>
                <a:schemeClr val="dk2"/>
              </a:buClr>
              <a:buSzPct val="75000"/>
              <a:buFont typeface="Noto Sans Symbols"/>
              <a:buChar char="▪"/>
              <a:defRPr b="0" i="0" sz="2000" u="none" cap="none" strike="noStrike">
                <a:solidFill>
                  <a:schemeClr val="dk1"/>
                </a:solidFill>
                <a:latin typeface="Arial"/>
                <a:ea typeface="Arial"/>
                <a:cs typeface="Arial"/>
                <a:sym typeface="Arial"/>
              </a:defRPr>
            </a:lvl4pPr>
            <a:lvl5pPr indent="-204787" lvl="4" marL="1589087" marR="0" rtl="0" algn="l">
              <a:spcBef>
                <a:spcPts val="400"/>
              </a:spcBef>
              <a:spcAft>
                <a:spcPts val="0"/>
              </a:spcAft>
              <a:buClr>
                <a:schemeClr val="folHlink"/>
              </a:buClr>
              <a:buSzPct val="80000"/>
              <a:buFont typeface="Noto Sans Symbols"/>
              <a:buChar char="▪"/>
              <a:defRPr b="0" i="0" sz="2000" u="none" cap="none" strike="noStrike">
                <a:solidFill>
                  <a:schemeClr val="dk1"/>
                </a:solidFill>
                <a:latin typeface="Arial"/>
                <a:ea typeface="Arial"/>
                <a:cs typeface="Arial"/>
                <a:sym typeface="Arial"/>
              </a:defRPr>
            </a:lvl5pPr>
            <a:lvl6pPr indent="-224610" lvl="5" marL="2053410" marR="0" rtl="0" algn="l">
              <a:spcBef>
                <a:spcPts val="400"/>
              </a:spcBef>
              <a:spcAft>
                <a:spcPts val="0"/>
              </a:spcAft>
              <a:buClr>
                <a:schemeClr val="folHlink"/>
              </a:buClr>
              <a:buSzPct val="80000"/>
              <a:buFont typeface="Noto Sans Symbols"/>
              <a:buChar char="▪"/>
              <a:defRPr b="0" i="0" sz="2000" u="none" cap="none" strike="noStrike">
                <a:solidFill>
                  <a:schemeClr val="dk1"/>
                </a:solidFill>
                <a:latin typeface="Arial"/>
                <a:ea typeface="Arial"/>
                <a:cs typeface="Arial"/>
                <a:sym typeface="Arial"/>
              </a:defRPr>
            </a:lvl6pPr>
            <a:lvl7pPr indent="-224076" lvl="6" marL="2510076" marR="0" rtl="0" algn="l">
              <a:spcBef>
                <a:spcPts val="400"/>
              </a:spcBef>
              <a:spcAft>
                <a:spcPts val="0"/>
              </a:spcAft>
              <a:buClr>
                <a:schemeClr val="folHlink"/>
              </a:buClr>
              <a:buSzPct val="80000"/>
              <a:buFont typeface="Noto Sans Symbols"/>
              <a:buChar char="▪"/>
              <a:defRPr b="0" i="0" sz="2000" u="none" cap="none" strike="noStrike">
                <a:solidFill>
                  <a:schemeClr val="dk1"/>
                </a:solidFill>
                <a:latin typeface="Arial"/>
                <a:ea typeface="Arial"/>
                <a:cs typeface="Arial"/>
                <a:sym typeface="Arial"/>
              </a:defRPr>
            </a:lvl7pPr>
            <a:lvl8pPr indent="-223541" lvl="7" marL="2966741" marR="0" rtl="0" algn="l">
              <a:spcBef>
                <a:spcPts val="400"/>
              </a:spcBef>
              <a:spcAft>
                <a:spcPts val="0"/>
              </a:spcAft>
              <a:buClr>
                <a:schemeClr val="folHlink"/>
              </a:buClr>
              <a:buSzPct val="80000"/>
              <a:buFont typeface="Noto Sans Symbols"/>
              <a:buChar char="▪"/>
              <a:defRPr b="0" i="0" sz="2000" u="none" cap="none" strike="noStrike">
                <a:solidFill>
                  <a:schemeClr val="dk1"/>
                </a:solidFill>
                <a:latin typeface="Arial"/>
                <a:ea typeface="Arial"/>
                <a:cs typeface="Arial"/>
                <a:sym typeface="Arial"/>
              </a:defRPr>
            </a:lvl8pPr>
            <a:lvl9pPr indent="-223008" lvl="8" marL="3423408" marR="0" rtl="0" algn="l">
              <a:spcBef>
                <a:spcPts val="400"/>
              </a:spcBef>
              <a:spcAft>
                <a:spcPts val="0"/>
              </a:spcAft>
              <a:buClr>
                <a:schemeClr val="folHlink"/>
              </a:buClr>
              <a:buSzPct val="8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54" name="Shape 154"/>
          <p:cNvSpPr txBox="1"/>
          <p:nvPr>
            <p:ph idx="10" type="dt"/>
          </p:nvPr>
        </p:nvSpPr>
        <p:spPr>
          <a:xfrm>
            <a:off x="457200" y="4686300"/>
            <a:ext cx="2133600" cy="3429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3175" lvl="1" marL="4476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3175" lvl="2" marL="9048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3175" lvl="3" marL="13620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3175" lvl="4" marL="18192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3175" lvl="5" marL="22764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3175" lvl="6" marL="31908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3175" lvl="7" marL="45624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3175" lvl="8" marL="63912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5" name="Shape 155"/>
          <p:cNvSpPr txBox="1"/>
          <p:nvPr>
            <p:ph idx="11" type="ftr"/>
          </p:nvPr>
        </p:nvSpPr>
        <p:spPr>
          <a:xfrm>
            <a:off x="3124200" y="4686300"/>
            <a:ext cx="2895600" cy="3429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3175" lvl="1" marL="4476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3175" lvl="2" marL="9048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3175" lvl="3" marL="13620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3175" lvl="4" marL="18192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3175" lvl="5" marL="22764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3175" lvl="6" marL="31908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3175" lvl="7" marL="45624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3175" lvl="8" marL="6391275"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6" name="Shape 156"/>
          <p:cNvSpPr txBox="1"/>
          <p:nvPr>
            <p:ph idx="12" type="sldNum"/>
          </p:nvPr>
        </p:nvSpPr>
        <p:spPr>
          <a:xfrm>
            <a:off x="6553200" y="4686300"/>
            <a:ext cx="2133600" cy="342900"/>
          </a:xfrm>
          <a:prstGeom prst="rect">
            <a:avLst/>
          </a:prstGeom>
          <a:noFill/>
          <a:ln>
            <a:noFill/>
          </a:ln>
        </p:spPr>
        <p:txBody>
          <a:bodyPr anchorCtr="0" anchor="t" bIns="45650" lIns="91300" rIns="91300" wrap="square" tIns="4565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000" u="non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2">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Shape 24"/>
          <p:cNvSpPr txBox="1"/>
          <p:nvPr>
            <p:ph type="ctrTitle"/>
          </p:nvPr>
        </p:nvSpPr>
        <p:spPr>
          <a:xfrm>
            <a:off x="1837775" y="3007763"/>
            <a:ext cx="5404500" cy="467400"/>
          </a:xfrm>
          <a:prstGeom prst="rect">
            <a:avLst/>
          </a:prstGeom>
        </p:spPr>
        <p:txBody>
          <a:bodyPr anchorCtr="0" anchor="ctr" bIns="91425" lIns="91425" rIns="91425" wrap="square" tIns="91425"/>
          <a:lstStyle>
            <a:lvl1pPr lvl="0" rtl="0" algn="ctr">
              <a:spcBef>
                <a:spcPts val="0"/>
              </a:spcBef>
              <a:buClr>
                <a:srgbClr val="FFFFFF"/>
              </a:buClr>
              <a:buSzPct val="100000"/>
              <a:buFont typeface="Proxima Nova"/>
              <a:defRPr b="1" sz="3000">
                <a:solidFill>
                  <a:srgbClr val="FFFFFF"/>
                </a:solidFill>
                <a:latin typeface="Proxima Nova"/>
                <a:ea typeface="Proxima Nova"/>
                <a:cs typeface="Proxima Nova"/>
                <a:sym typeface="Proxima Nova"/>
              </a:defRPr>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25" name="Shape 25"/>
          <p:cNvSpPr txBox="1"/>
          <p:nvPr>
            <p:ph idx="1" type="subTitle"/>
          </p:nvPr>
        </p:nvSpPr>
        <p:spPr>
          <a:xfrm>
            <a:off x="2010675" y="3530100"/>
            <a:ext cx="5001000" cy="217800"/>
          </a:xfrm>
          <a:prstGeom prst="rect">
            <a:avLst/>
          </a:prstGeom>
        </p:spPr>
        <p:txBody>
          <a:bodyPr anchorCtr="0" anchor="ctr" bIns="91425" lIns="91425" rIns="91425" wrap="square" tIns="91425"/>
          <a:lstStyle>
            <a:lvl1pPr lvl="0" rtl="0" algn="ctr">
              <a:lnSpc>
                <a:spcPct val="100000"/>
              </a:lnSpc>
              <a:spcBef>
                <a:spcPts val="0"/>
              </a:spcBef>
              <a:spcAft>
                <a:spcPts val="0"/>
              </a:spcAft>
              <a:buClr>
                <a:srgbClr val="FFFFFF"/>
              </a:buClr>
              <a:buSzPct val="100000"/>
              <a:buFont typeface="Proxima Nova"/>
              <a:buNone/>
              <a:defRPr sz="1000">
                <a:solidFill>
                  <a:srgbClr val="FFFFFF"/>
                </a:solidFill>
                <a:latin typeface="Proxima Nova"/>
                <a:ea typeface="Proxima Nova"/>
                <a:cs typeface="Proxima Nova"/>
                <a:sym typeface="Proxima Nova"/>
              </a:defRPr>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26" name="Shape 2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 KO_5.png" id="27" name="Shape 27"/>
          <p:cNvPicPr preferRelativeResize="0"/>
          <p:nvPr/>
        </p:nvPicPr>
        <p:blipFill rotWithShape="1">
          <a:blip r:embed="rId3">
            <a:alphaModFix/>
          </a:blip>
          <a:srcRect b="30396" l="0" r="0" t="0"/>
          <a:stretch/>
        </p:blipFill>
        <p:spPr>
          <a:xfrm>
            <a:off x="2783250" y="263625"/>
            <a:ext cx="3588450" cy="2497774"/>
          </a:xfrm>
          <a:prstGeom prst="rect">
            <a:avLst/>
          </a:prstGeom>
          <a:noFill/>
          <a:ln>
            <a:noFill/>
          </a:ln>
        </p:spPr>
      </p:pic>
      <p:cxnSp>
        <p:nvCxnSpPr>
          <p:cNvPr id="28" name="Shape 28"/>
          <p:cNvCxnSpPr/>
          <p:nvPr/>
        </p:nvCxnSpPr>
        <p:spPr>
          <a:xfrm>
            <a:off x="2117924" y="2921100"/>
            <a:ext cx="4752600" cy="0"/>
          </a:xfrm>
          <a:prstGeom prst="straightConnector1">
            <a:avLst/>
          </a:prstGeom>
          <a:noFill/>
          <a:ln cap="flat" cmpd="sng" w="9525">
            <a:solidFill>
              <a:srgbClr val="FFFFFF"/>
            </a:solidFill>
            <a:prstDash val="solid"/>
            <a:round/>
            <a:headEnd len="lg" w="lg" type="none"/>
            <a:tailEnd len="lg" w="lg"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Shape 30"/>
          <p:cNvSpPr txBox="1"/>
          <p:nvPr>
            <p:ph type="title"/>
          </p:nvPr>
        </p:nvSpPr>
        <p:spPr>
          <a:xfrm>
            <a:off x="2279400" y="2465777"/>
            <a:ext cx="4696200" cy="534000"/>
          </a:xfrm>
          <a:prstGeom prst="rect">
            <a:avLst/>
          </a:prstGeom>
          <a:solidFill>
            <a:srgbClr val="FFFFFF">
              <a:alpha val="8540"/>
            </a:srgbClr>
          </a:solidFill>
        </p:spPr>
        <p:txBody>
          <a:bodyPr anchorCtr="0" anchor="ctr" bIns="91425" lIns="91425" rIns="91425" wrap="square" tIns="91425"/>
          <a:lstStyle>
            <a:lvl1pPr lvl="0" rtl="0" algn="ctr">
              <a:spcBef>
                <a:spcPts val="0"/>
              </a:spcBef>
              <a:buClr>
                <a:srgbClr val="FFFFFF"/>
              </a:buClr>
              <a:buSzPct val="100000"/>
              <a:buFont typeface="Proxima Nova"/>
              <a:defRPr sz="2000">
                <a:solidFill>
                  <a:srgbClr val="FFFFFF"/>
                </a:solidFill>
                <a:latin typeface="Proxima Nova"/>
                <a:ea typeface="Proxima Nova"/>
                <a:cs typeface="Proxima Nova"/>
                <a:sym typeface="Proxima Nova"/>
              </a:defRPr>
            </a:lvl1pPr>
            <a:lvl2pPr lvl="1"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2pPr>
            <a:lvl3pPr lvl="2"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3pPr>
            <a:lvl4pPr lvl="3"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4pPr>
            <a:lvl5pPr lvl="4"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5pPr>
            <a:lvl6pPr lvl="5"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6pPr>
            <a:lvl7pPr lvl="6"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7pPr>
            <a:lvl8pPr lvl="7"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8pPr>
            <a:lvl9pPr lvl="8" rtl="0" algn="ctr">
              <a:spcBef>
                <a:spcPts val="0"/>
              </a:spcBef>
              <a:buClr>
                <a:srgbClr val="FFFFFF"/>
              </a:buClr>
              <a:buSzPct val="100000"/>
              <a:buFont typeface="Proxima Nova"/>
              <a:defRPr sz="3600">
                <a:solidFill>
                  <a:srgbClr val="FFFFFF"/>
                </a:solidFill>
                <a:latin typeface="Proxima Nova"/>
                <a:ea typeface="Proxima Nova"/>
                <a:cs typeface="Proxima Nova"/>
                <a:sym typeface="Proxima Nova"/>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id="32" name="Shape 32"/>
          <p:cNvPicPr preferRelativeResize="0"/>
          <p:nvPr/>
        </p:nvPicPr>
        <p:blipFill>
          <a:blip r:embed="rId3">
            <a:alphaModFix/>
          </a:blip>
          <a:stretch>
            <a:fillRect/>
          </a:stretch>
        </p:blipFill>
        <p:spPr>
          <a:xfrm>
            <a:off x="3772316" y="1755731"/>
            <a:ext cx="613975" cy="613975"/>
          </a:xfrm>
          <a:prstGeom prst="rect">
            <a:avLst/>
          </a:prstGeom>
          <a:noFill/>
          <a:ln>
            <a:noFill/>
          </a:ln>
        </p:spPr>
      </p:pic>
      <p:sp>
        <p:nvSpPr>
          <p:cNvPr id="33" name="Shape 33"/>
          <p:cNvSpPr txBox="1"/>
          <p:nvPr>
            <p:ph idx="2" type="title"/>
          </p:nvPr>
        </p:nvSpPr>
        <p:spPr>
          <a:xfrm>
            <a:off x="4252073" y="1934579"/>
            <a:ext cx="4584600" cy="3936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b="1" sz="2400">
                <a:solidFill>
                  <a:schemeClr val="lt1"/>
                </a:solidFill>
                <a:latin typeface="Proxima Nova"/>
                <a:ea typeface="Proxima Nova"/>
                <a:cs typeface="Proxima Nova"/>
                <a:sym typeface="Proxima Nova"/>
              </a:defRPr>
            </a:lvl1pPr>
            <a:lvl2pPr lvl="1"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2pPr>
            <a:lvl3pPr lvl="2"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3pPr>
            <a:lvl4pPr lvl="3"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4pPr>
            <a:lvl5pPr lvl="4"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5pPr>
            <a:lvl6pPr lvl="5"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6pPr>
            <a:lvl7pPr lvl="6"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7pPr>
            <a:lvl8pPr lvl="7"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8pPr>
            <a:lvl9pPr lvl="8" rtl="0">
              <a:spcBef>
                <a:spcPts val="0"/>
              </a:spcBef>
              <a:buClr>
                <a:srgbClr val="253446"/>
              </a:buClr>
              <a:buSzPct val="100000"/>
              <a:buFont typeface="Proxima Nova"/>
              <a:defRPr b="1" sz="2400">
                <a:solidFill>
                  <a:srgbClr val="253446"/>
                </a:solidFill>
                <a:latin typeface="Proxima Nova"/>
                <a:ea typeface="Proxima Nova"/>
                <a:cs typeface="Proxima Nova"/>
                <a:sym typeface="Proxima Nov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header 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Shape 35"/>
          <p:cNvSpPr txBox="1"/>
          <p:nvPr>
            <p:ph type="title"/>
          </p:nvPr>
        </p:nvSpPr>
        <p:spPr>
          <a:xfrm>
            <a:off x="3596625" y="2829600"/>
            <a:ext cx="5799300" cy="617100"/>
          </a:xfrm>
          <a:prstGeom prst="rect">
            <a:avLst/>
          </a:prstGeom>
        </p:spPr>
        <p:txBody>
          <a:bodyPr anchorCtr="0" anchor="ctr" bIns="91425" lIns="91425" rIns="91425" wrap="square" tIns="91425"/>
          <a:lstStyle>
            <a:lvl1pPr lvl="0" rtl="0">
              <a:spcBef>
                <a:spcPts val="0"/>
              </a:spcBef>
              <a:buClr>
                <a:schemeClr val="lt1"/>
              </a:buClr>
              <a:buFont typeface="Proxima Nova"/>
              <a:defRPr>
                <a:solidFill>
                  <a:schemeClr val="lt1"/>
                </a:solidFill>
                <a:latin typeface="Proxima Nova"/>
                <a:ea typeface="Proxima Nova"/>
                <a:cs typeface="Proxima Nova"/>
                <a:sym typeface="Proxima Nova"/>
              </a:defRPr>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
        <p:nvSpPr>
          <p:cNvPr id="37" name="Shape 37"/>
          <p:cNvSpPr/>
          <p:nvPr/>
        </p:nvSpPr>
        <p:spPr>
          <a:xfrm rot="-5400000">
            <a:off x="4410332" y="2547258"/>
            <a:ext cx="240300" cy="2403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pic>
        <p:nvPicPr>
          <p:cNvPr descr="logo.png" id="38" name="Shape 38"/>
          <p:cNvPicPr preferRelativeResize="0"/>
          <p:nvPr/>
        </p:nvPicPr>
        <p:blipFill>
          <a:blip r:embed="rId3">
            <a:alphaModFix/>
          </a:blip>
          <a:stretch>
            <a:fillRect/>
          </a:stretch>
        </p:blipFill>
        <p:spPr>
          <a:xfrm>
            <a:off x="3573075" y="1829425"/>
            <a:ext cx="809050" cy="972251"/>
          </a:xfrm>
          <a:prstGeom prst="rect">
            <a:avLst/>
          </a:prstGeom>
          <a:noFill/>
          <a:ln>
            <a:noFill/>
          </a:ln>
        </p:spPr>
      </p:pic>
      <p:sp>
        <p:nvSpPr>
          <p:cNvPr id="39" name="Shape 39"/>
          <p:cNvSpPr txBox="1"/>
          <p:nvPr>
            <p:ph idx="2" type="title"/>
          </p:nvPr>
        </p:nvSpPr>
        <p:spPr>
          <a:xfrm>
            <a:off x="4642435" y="2517213"/>
            <a:ext cx="3707700" cy="351600"/>
          </a:xfrm>
          <a:prstGeom prst="rect">
            <a:avLst/>
          </a:prstGeom>
        </p:spPr>
        <p:txBody>
          <a:bodyPr anchorCtr="0" anchor="ctr" bIns="91425" lIns="91425" rIns="91425" wrap="square" tIns="91425"/>
          <a:lstStyle>
            <a:lvl1pPr lvl="0"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1pPr>
            <a:lvl2pPr lvl="1"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2pPr>
            <a:lvl3pPr lvl="2"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3pPr>
            <a:lvl4pPr lvl="3"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4pPr>
            <a:lvl5pPr lvl="4"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5pPr>
            <a:lvl6pPr lvl="5"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6pPr>
            <a:lvl7pPr lvl="6"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7pPr>
            <a:lvl8pPr lvl="7"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8pPr>
            <a:lvl9pPr lvl="8" rtl="0">
              <a:spcBef>
                <a:spcPts val="0"/>
              </a:spcBef>
              <a:buClr>
                <a:schemeClr val="lt1"/>
              </a:buClr>
              <a:buSzPct val="100000"/>
              <a:buFont typeface="Proxima Nova"/>
              <a:defRPr b="1" sz="2000">
                <a:solidFill>
                  <a:schemeClr val="lt1"/>
                </a:solidFill>
                <a:latin typeface="Proxima Nova"/>
                <a:ea typeface="Proxima Nova"/>
                <a:cs typeface="Proxima Nova"/>
                <a:sym typeface="Proxima Nov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header 2">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Shape 41"/>
          <p:cNvSpPr txBox="1"/>
          <p:nvPr>
            <p:ph type="title"/>
          </p:nvPr>
        </p:nvSpPr>
        <p:spPr>
          <a:xfrm>
            <a:off x="311700" y="2951275"/>
            <a:ext cx="8520600" cy="582600"/>
          </a:xfrm>
          <a:prstGeom prst="rect">
            <a:avLst/>
          </a:prstGeom>
        </p:spPr>
        <p:txBody>
          <a:bodyPr anchorCtr="0" anchor="ctr" bIns="91425" lIns="91425" rIns="91425" wrap="square" tIns="91425"/>
          <a:lstStyle>
            <a:lvl1pPr lvl="0" rtl="0" algn="ctr">
              <a:spcBef>
                <a:spcPts val="0"/>
              </a:spcBef>
              <a:buClr>
                <a:srgbClr val="FFFFFF"/>
              </a:buClr>
              <a:buSzPct val="100000"/>
              <a:buFont typeface="Proxima Nova"/>
              <a:defRPr sz="3000">
                <a:solidFill>
                  <a:srgbClr val="FFFFFF"/>
                </a:solidFill>
                <a:latin typeface="Proxima Nova"/>
                <a:ea typeface="Proxima Nova"/>
                <a:cs typeface="Proxima Nova"/>
                <a:sym typeface="Proxima Nova"/>
              </a:defRPr>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42" name="Shape 4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logo.png" id="43" name="Shape 43"/>
          <p:cNvPicPr preferRelativeResize="0"/>
          <p:nvPr/>
        </p:nvPicPr>
        <p:blipFill>
          <a:blip r:embed="rId3">
            <a:alphaModFix/>
          </a:blip>
          <a:stretch>
            <a:fillRect/>
          </a:stretch>
        </p:blipFill>
        <p:spPr>
          <a:xfrm>
            <a:off x="4101559" y="1469900"/>
            <a:ext cx="785330" cy="943775"/>
          </a:xfrm>
          <a:prstGeom prst="rect">
            <a:avLst/>
          </a:prstGeom>
          <a:noFill/>
          <a:ln>
            <a:noFill/>
          </a:ln>
        </p:spPr>
      </p:pic>
      <p:cxnSp>
        <p:nvCxnSpPr>
          <p:cNvPr id="44" name="Shape 44"/>
          <p:cNvCxnSpPr/>
          <p:nvPr/>
        </p:nvCxnSpPr>
        <p:spPr>
          <a:xfrm>
            <a:off x="2465325" y="2921100"/>
            <a:ext cx="4219800" cy="0"/>
          </a:xfrm>
          <a:prstGeom prst="straightConnector1">
            <a:avLst/>
          </a:prstGeom>
          <a:noFill/>
          <a:ln cap="flat" cmpd="sng" w="9525">
            <a:solidFill>
              <a:srgbClr val="FFFFFF"/>
            </a:solidFill>
            <a:prstDash val="solid"/>
            <a:round/>
            <a:headEnd len="lg" w="lg" type="none"/>
            <a:tailEnd len="lg" w="lg" type="none"/>
          </a:ln>
        </p:spPr>
      </p:cxnSp>
      <p:sp>
        <p:nvSpPr>
          <p:cNvPr id="45" name="Shape 45"/>
          <p:cNvSpPr txBox="1"/>
          <p:nvPr>
            <p:ph idx="2" type="title"/>
          </p:nvPr>
        </p:nvSpPr>
        <p:spPr>
          <a:xfrm>
            <a:off x="1299897" y="2338775"/>
            <a:ext cx="6531300" cy="582600"/>
          </a:xfrm>
          <a:prstGeom prst="rect">
            <a:avLst/>
          </a:prstGeom>
        </p:spPr>
        <p:txBody>
          <a:bodyPr anchorCtr="0" anchor="ctr" bIns="91425" lIns="91425" rIns="91425" wrap="square" tIns="91425"/>
          <a:lstStyle>
            <a:lvl1pPr lvl="0" rtl="0" algn="ctr">
              <a:spcBef>
                <a:spcPts val="0"/>
              </a:spcBef>
              <a:buClr>
                <a:srgbClr val="FFFFFF"/>
              </a:buClr>
              <a:buSzPct val="100000"/>
              <a:buFont typeface="Proxima Nova Semibold"/>
              <a:defRPr sz="3500">
                <a:solidFill>
                  <a:srgbClr val="FFFFFF"/>
                </a:solidFill>
                <a:latin typeface="Proxima Nova Semibold"/>
                <a:ea typeface="Proxima Nova Semibold"/>
                <a:cs typeface="Proxima Nova Semibold"/>
                <a:sym typeface="Proxima Nova Semibold"/>
              </a:defRPr>
            </a:lvl1pPr>
            <a:lvl2pPr lvl="1" rtl="0" algn="ctr">
              <a:spcBef>
                <a:spcPts val="0"/>
              </a:spcBef>
              <a:buSzPct val="100000"/>
              <a:buFont typeface="Proxima Nova Semibold"/>
              <a:defRPr sz="3600">
                <a:latin typeface="Proxima Nova Semibold"/>
                <a:ea typeface="Proxima Nova Semibold"/>
                <a:cs typeface="Proxima Nova Semibold"/>
                <a:sym typeface="Proxima Nova Semibold"/>
              </a:defRPr>
            </a:lvl2pPr>
            <a:lvl3pPr lvl="2" rtl="0" algn="ctr">
              <a:spcBef>
                <a:spcPts val="0"/>
              </a:spcBef>
              <a:buSzPct val="100000"/>
              <a:buFont typeface="Proxima Nova Semibold"/>
              <a:defRPr sz="3600">
                <a:latin typeface="Proxima Nova Semibold"/>
                <a:ea typeface="Proxima Nova Semibold"/>
                <a:cs typeface="Proxima Nova Semibold"/>
                <a:sym typeface="Proxima Nova Semibold"/>
              </a:defRPr>
            </a:lvl3pPr>
            <a:lvl4pPr lvl="3" rtl="0" algn="ctr">
              <a:spcBef>
                <a:spcPts val="0"/>
              </a:spcBef>
              <a:buSzPct val="100000"/>
              <a:buFont typeface="Proxima Nova Semibold"/>
              <a:defRPr sz="3600">
                <a:latin typeface="Proxima Nova Semibold"/>
                <a:ea typeface="Proxima Nova Semibold"/>
                <a:cs typeface="Proxima Nova Semibold"/>
                <a:sym typeface="Proxima Nova Semibold"/>
              </a:defRPr>
            </a:lvl4pPr>
            <a:lvl5pPr lvl="4" rtl="0" algn="ctr">
              <a:spcBef>
                <a:spcPts val="0"/>
              </a:spcBef>
              <a:buSzPct val="100000"/>
              <a:buFont typeface="Proxima Nova Semibold"/>
              <a:defRPr sz="3600">
                <a:latin typeface="Proxima Nova Semibold"/>
                <a:ea typeface="Proxima Nova Semibold"/>
                <a:cs typeface="Proxima Nova Semibold"/>
                <a:sym typeface="Proxima Nova Semibold"/>
              </a:defRPr>
            </a:lvl5pPr>
            <a:lvl6pPr lvl="5" rtl="0" algn="ctr">
              <a:spcBef>
                <a:spcPts val="0"/>
              </a:spcBef>
              <a:buSzPct val="100000"/>
              <a:buFont typeface="Proxima Nova Semibold"/>
              <a:defRPr sz="3600">
                <a:latin typeface="Proxima Nova Semibold"/>
                <a:ea typeface="Proxima Nova Semibold"/>
                <a:cs typeface="Proxima Nova Semibold"/>
                <a:sym typeface="Proxima Nova Semibold"/>
              </a:defRPr>
            </a:lvl6pPr>
            <a:lvl7pPr lvl="6" rtl="0" algn="ctr">
              <a:spcBef>
                <a:spcPts val="0"/>
              </a:spcBef>
              <a:buSzPct val="100000"/>
              <a:buFont typeface="Proxima Nova Semibold"/>
              <a:defRPr sz="3600">
                <a:latin typeface="Proxima Nova Semibold"/>
                <a:ea typeface="Proxima Nova Semibold"/>
                <a:cs typeface="Proxima Nova Semibold"/>
                <a:sym typeface="Proxima Nova Semibold"/>
              </a:defRPr>
            </a:lvl7pPr>
            <a:lvl8pPr lvl="7" rtl="0" algn="ctr">
              <a:spcBef>
                <a:spcPts val="0"/>
              </a:spcBef>
              <a:buSzPct val="100000"/>
              <a:buFont typeface="Proxima Nova Semibold"/>
              <a:defRPr sz="3600">
                <a:latin typeface="Proxima Nova Semibold"/>
                <a:ea typeface="Proxima Nova Semibold"/>
                <a:cs typeface="Proxima Nova Semibold"/>
                <a:sym typeface="Proxima Nova Semibold"/>
              </a:defRPr>
            </a:lvl8pPr>
            <a:lvl9pPr lvl="8" rtl="0" algn="ctr">
              <a:spcBef>
                <a:spcPts val="0"/>
              </a:spcBef>
              <a:buSzPct val="100000"/>
              <a:buFont typeface="Proxima Nova Semibold"/>
              <a:defRPr sz="3600">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6" name="Shape 46"/>
        <p:cNvGrpSpPr/>
        <p:nvPr/>
      </p:nvGrpSpPr>
      <p:grpSpPr>
        <a:xfrm>
          <a:off x="0" y="0"/>
          <a:ext cx="0" cy="0"/>
          <a:chOff x="0" y="0"/>
          <a:chExt cx="0" cy="0"/>
        </a:xfrm>
      </p:grpSpPr>
      <p:sp>
        <p:nvSpPr>
          <p:cNvPr id="47" name="Shape 47"/>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48" name="Shape 48"/>
          <p:cNvSpPr txBox="1"/>
          <p:nvPr>
            <p:ph type="title"/>
          </p:nvPr>
        </p:nvSpPr>
        <p:spPr>
          <a:xfrm>
            <a:off x="0" y="279475"/>
            <a:ext cx="26178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49" name="Shape 49"/>
          <p:cNvSpPr txBox="1"/>
          <p:nvPr>
            <p:ph idx="2"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sp>
        <p:nvSpPr>
          <p:cNvPr id="50" name="Shape 50"/>
          <p:cNvSpPr txBox="1"/>
          <p:nvPr>
            <p:ph idx="1" type="body"/>
          </p:nvPr>
        </p:nvSpPr>
        <p:spPr>
          <a:xfrm>
            <a:off x="311700" y="1397475"/>
            <a:ext cx="8520600" cy="31713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pic>
        <p:nvPicPr>
          <p:cNvPr descr="Alice_Logo_horizontal-02.jpg" id="52" name="Shape 52"/>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53" name="Shape 53"/>
        <p:cNvGrpSpPr/>
        <p:nvPr/>
      </p:nvGrpSpPr>
      <p:grpSpPr>
        <a:xfrm>
          <a:off x="0" y="0"/>
          <a:ext cx="0" cy="0"/>
          <a:chOff x="0" y="0"/>
          <a:chExt cx="0" cy="0"/>
        </a:xfrm>
      </p:grpSpPr>
      <p:sp>
        <p:nvSpPr>
          <p:cNvPr id="54" name="Shape 54"/>
          <p:cNvSpPr txBox="1"/>
          <p:nvPr>
            <p:ph idx="1" type="body"/>
          </p:nvPr>
        </p:nvSpPr>
        <p:spPr>
          <a:xfrm>
            <a:off x="311700" y="1460950"/>
            <a:ext cx="3781800" cy="31080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55" name="Shape 55"/>
          <p:cNvSpPr txBox="1"/>
          <p:nvPr>
            <p:ph idx="2" type="body"/>
          </p:nvPr>
        </p:nvSpPr>
        <p:spPr>
          <a:xfrm>
            <a:off x="4484750" y="1460975"/>
            <a:ext cx="4305300" cy="31080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56" name="Shape 5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
        <p:nvSpPr>
          <p:cNvPr id="57" name="Shape 57"/>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58" name="Shape 58"/>
          <p:cNvSpPr txBox="1"/>
          <p:nvPr>
            <p:ph type="title"/>
          </p:nvPr>
        </p:nvSpPr>
        <p:spPr>
          <a:xfrm>
            <a:off x="0" y="279475"/>
            <a:ext cx="27447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59" name="Shape 59"/>
          <p:cNvSpPr txBox="1"/>
          <p:nvPr>
            <p:ph idx="3"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pic>
        <p:nvPicPr>
          <p:cNvPr descr="Alice_Logo_horizontal-02.jpg" id="60" name="Shape 60"/>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61" name="Shape 61"/>
          <p:cNvCxnSpPr/>
          <p:nvPr/>
        </p:nvCxnSpPr>
        <p:spPr>
          <a:xfrm>
            <a:off x="4333638" y="1876450"/>
            <a:ext cx="0" cy="2277000"/>
          </a:xfrm>
          <a:prstGeom prst="straightConnector1">
            <a:avLst/>
          </a:prstGeom>
          <a:noFill/>
          <a:ln cap="flat" cmpd="sng" w="9525">
            <a:solidFill>
              <a:srgbClr val="1C2736"/>
            </a:solidFill>
            <a:prstDash val="solid"/>
            <a:round/>
            <a:headEnd len="lg" w="lg" type="none"/>
            <a:tailEnd len="lg" w="lg"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2">
    <p:spTree>
      <p:nvGrpSpPr>
        <p:cNvPr id="62" name="Shape 62"/>
        <p:cNvGrpSpPr/>
        <p:nvPr/>
      </p:nvGrpSpPr>
      <p:grpSpPr>
        <a:xfrm>
          <a:off x="0" y="0"/>
          <a:ext cx="0" cy="0"/>
          <a:chOff x="0" y="0"/>
          <a:chExt cx="0" cy="0"/>
        </a:xfrm>
      </p:grpSpPr>
      <p:sp>
        <p:nvSpPr>
          <p:cNvPr id="63" name="Shape 63"/>
          <p:cNvSpPr txBox="1"/>
          <p:nvPr>
            <p:ph idx="1" type="body"/>
          </p:nvPr>
        </p:nvSpPr>
        <p:spPr>
          <a:xfrm>
            <a:off x="4664225" y="1460950"/>
            <a:ext cx="3845100" cy="31080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64" name="Shape 6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
        <p:nvSpPr>
          <p:cNvPr id="65" name="Shape 65"/>
          <p:cNvSpPr/>
          <p:nvPr/>
        </p:nvSpPr>
        <p:spPr>
          <a:xfrm>
            <a:off x="0" y="279475"/>
            <a:ext cx="2385300" cy="257400"/>
          </a:xfrm>
          <a:prstGeom prst="rect">
            <a:avLst/>
          </a:prstGeom>
          <a:solidFill>
            <a:srgbClr val="25344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t/>
            </a:r>
            <a:endParaRPr/>
          </a:p>
        </p:txBody>
      </p:sp>
      <p:sp>
        <p:nvSpPr>
          <p:cNvPr id="66" name="Shape 66"/>
          <p:cNvSpPr txBox="1"/>
          <p:nvPr>
            <p:ph type="title"/>
          </p:nvPr>
        </p:nvSpPr>
        <p:spPr>
          <a:xfrm>
            <a:off x="0" y="279475"/>
            <a:ext cx="2845200" cy="257400"/>
          </a:xfrm>
          <a:prstGeom prst="rect">
            <a:avLst/>
          </a:prstGeom>
        </p:spPr>
        <p:txBody>
          <a:bodyPr anchorCtr="0" anchor="ctr" bIns="91425" lIns="91425" rIns="91425" wrap="square" tIns="91425"/>
          <a:lstStyle>
            <a:lvl1pPr lvl="0" rtl="0" algn="l">
              <a:spcBef>
                <a:spcPts val="0"/>
              </a:spcBef>
              <a:buClr>
                <a:schemeClr val="lt1"/>
              </a:buClr>
              <a:buSzPct val="100000"/>
              <a:buFont typeface="Proxima Nova"/>
              <a:defRPr sz="1400">
                <a:solidFill>
                  <a:schemeClr val="lt1"/>
                </a:solidFill>
                <a:latin typeface="Proxima Nova"/>
                <a:ea typeface="Proxima Nova"/>
                <a:cs typeface="Proxima Nova"/>
                <a:sym typeface="Proxima Nova"/>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p:txBody>
      </p:sp>
      <p:sp>
        <p:nvSpPr>
          <p:cNvPr id="67" name="Shape 67"/>
          <p:cNvSpPr txBox="1"/>
          <p:nvPr>
            <p:ph idx="2" type="title"/>
          </p:nvPr>
        </p:nvSpPr>
        <p:spPr>
          <a:xfrm>
            <a:off x="269375" y="680825"/>
            <a:ext cx="8520600" cy="572700"/>
          </a:xfrm>
          <a:prstGeom prst="rect">
            <a:avLst/>
          </a:prstGeom>
        </p:spPr>
        <p:txBody>
          <a:bodyPr anchorCtr="0" anchor="ctr" bIns="91425" lIns="91425" rIns="91425" wrap="square" tIns="91425"/>
          <a:lstStyle>
            <a:lvl1pPr lvl="0" rtl="0" algn="ctr">
              <a:spcBef>
                <a:spcPts val="0"/>
              </a:spcBef>
              <a:buClr>
                <a:srgbClr val="253446"/>
              </a:buClr>
              <a:buSzPct val="100000"/>
              <a:buFont typeface="Proxima Nova"/>
              <a:defRPr sz="3000">
                <a:solidFill>
                  <a:srgbClr val="253446"/>
                </a:solidFill>
                <a:latin typeface="Proxima Nova"/>
                <a:ea typeface="Proxima Nova"/>
                <a:cs typeface="Proxima Nova"/>
                <a:sym typeface="Proxima Nova"/>
              </a:defRPr>
            </a:lvl1pPr>
            <a:lvl2pPr lvl="1" rtl="0">
              <a:spcBef>
                <a:spcPts val="0"/>
              </a:spcBef>
              <a:buClr>
                <a:srgbClr val="253446"/>
              </a:buClr>
              <a:defRPr>
                <a:solidFill>
                  <a:srgbClr val="253446"/>
                </a:solidFill>
              </a:defRPr>
            </a:lvl2pPr>
            <a:lvl3pPr lvl="2" rtl="0">
              <a:spcBef>
                <a:spcPts val="0"/>
              </a:spcBef>
              <a:buClr>
                <a:srgbClr val="253446"/>
              </a:buClr>
              <a:defRPr>
                <a:solidFill>
                  <a:srgbClr val="253446"/>
                </a:solidFill>
              </a:defRPr>
            </a:lvl3pPr>
            <a:lvl4pPr lvl="3" rtl="0">
              <a:spcBef>
                <a:spcPts val="0"/>
              </a:spcBef>
              <a:buClr>
                <a:srgbClr val="253446"/>
              </a:buClr>
              <a:defRPr>
                <a:solidFill>
                  <a:srgbClr val="253446"/>
                </a:solidFill>
              </a:defRPr>
            </a:lvl4pPr>
            <a:lvl5pPr lvl="4" rtl="0">
              <a:spcBef>
                <a:spcPts val="0"/>
              </a:spcBef>
              <a:buClr>
                <a:srgbClr val="253446"/>
              </a:buClr>
              <a:defRPr>
                <a:solidFill>
                  <a:srgbClr val="253446"/>
                </a:solidFill>
              </a:defRPr>
            </a:lvl5pPr>
            <a:lvl6pPr lvl="5" rtl="0">
              <a:spcBef>
                <a:spcPts val="0"/>
              </a:spcBef>
              <a:buClr>
                <a:srgbClr val="253446"/>
              </a:buClr>
              <a:defRPr>
                <a:solidFill>
                  <a:srgbClr val="253446"/>
                </a:solidFill>
              </a:defRPr>
            </a:lvl6pPr>
            <a:lvl7pPr lvl="6" rtl="0">
              <a:spcBef>
                <a:spcPts val="0"/>
              </a:spcBef>
              <a:buClr>
                <a:srgbClr val="253446"/>
              </a:buClr>
              <a:defRPr>
                <a:solidFill>
                  <a:srgbClr val="253446"/>
                </a:solidFill>
              </a:defRPr>
            </a:lvl7pPr>
            <a:lvl8pPr lvl="7" rtl="0">
              <a:spcBef>
                <a:spcPts val="0"/>
              </a:spcBef>
              <a:buClr>
                <a:srgbClr val="253446"/>
              </a:buClr>
              <a:defRPr>
                <a:solidFill>
                  <a:srgbClr val="253446"/>
                </a:solidFill>
              </a:defRPr>
            </a:lvl8pPr>
            <a:lvl9pPr lvl="8" rtl="0">
              <a:spcBef>
                <a:spcPts val="0"/>
              </a:spcBef>
              <a:buClr>
                <a:srgbClr val="253446"/>
              </a:buClr>
              <a:defRPr>
                <a:solidFill>
                  <a:srgbClr val="253446"/>
                </a:solidFill>
              </a:defRPr>
            </a:lvl9pPr>
          </a:lstStyle>
          <a:p/>
        </p:txBody>
      </p:sp>
      <p:pic>
        <p:nvPicPr>
          <p:cNvPr descr="Alice_Logo_horizontal-02.jpg" id="68" name="Shape 68"/>
          <p:cNvPicPr preferRelativeResize="0"/>
          <p:nvPr/>
        </p:nvPicPr>
        <p:blipFill rotWithShape="1">
          <a:blip r:embed="rId2">
            <a:alphaModFix/>
          </a:blip>
          <a:srcRect b="0" l="69" r="79" t="0"/>
          <a:stretch/>
        </p:blipFill>
        <p:spPr>
          <a:xfrm>
            <a:off x="7531250" y="203275"/>
            <a:ext cx="1388999" cy="435225"/>
          </a:xfrm>
          <a:prstGeom prst="rect">
            <a:avLst/>
          </a:prstGeom>
          <a:noFill/>
          <a:ln>
            <a:noFill/>
          </a:ln>
        </p:spPr>
      </p:pic>
      <p:cxnSp>
        <p:nvCxnSpPr>
          <p:cNvPr id="69" name="Shape 69"/>
          <p:cNvCxnSpPr/>
          <p:nvPr/>
        </p:nvCxnSpPr>
        <p:spPr>
          <a:xfrm>
            <a:off x="4333638" y="1876450"/>
            <a:ext cx="0" cy="2277000"/>
          </a:xfrm>
          <a:prstGeom prst="straightConnector1">
            <a:avLst/>
          </a:prstGeom>
          <a:noFill/>
          <a:ln cap="flat" cmpd="sng" w="9525">
            <a:solidFill>
              <a:srgbClr val="1C2736"/>
            </a:solidFill>
            <a:prstDash val="solid"/>
            <a:round/>
            <a:headEnd len="lg" w="lg" type="none"/>
            <a:tailEnd len="lg" w="lg"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638500"/>
            <a:ext cx="8520600" cy="572700"/>
          </a:xfrm>
          <a:prstGeom prst="rect">
            <a:avLst/>
          </a:prstGeom>
          <a:noFill/>
          <a:ln>
            <a:noFill/>
          </a:ln>
        </p:spPr>
        <p:txBody>
          <a:bodyPr anchorCtr="0" anchor="ctr" bIns="91425" lIns="91425" rIns="91425" wrap="square" tIns="91425"/>
          <a:lstStyle>
            <a:lvl1pPr lvl="0" rtl="0" algn="ctr">
              <a:spcBef>
                <a:spcPts val="0"/>
              </a:spcBef>
              <a:buClr>
                <a:srgbClr val="253446"/>
              </a:buClr>
              <a:buSzPct val="100000"/>
              <a:buFont typeface="Proxima Nova"/>
              <a:buNone/>
              <a:defRPr sz="3000">
                <a:solidFill>
                  <a:srgbClr val="253446"/>
                </a:solidFill>
                <a:latin typeface="Proxima Nova"/>
                <a:ea typeface="Proxima Nova"/>
                <a:cs typeface="Proxima Nova"/>
                <a:sym typeface="Proxima Nova"/>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11" name="Shape 11"/>
          <p:cNvSpPr txBox="1"/>
          <p:nvPr>
            <p:ph idx="1" type="body"/>
          </p:nvPr>
        </p:nvSpPr>
        <p:spPr>
          <a:xfrm>
            <a:off x="311700" y="1561425"/>
            <a:ext cx="8520600" cy="30075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Font typeface="Proxima Nova"/>
              <a:buChar char="●"/>
              <a:defRPr sz="1800">
                <a:solidFill>
                  <a:schemeClr val="dk2"/>
                </a:solidFill>
                <a:latin typeface="Proxima Nova"/>
                <a:ea typeface="Proxima Nova"/>
                <a:cs typeface="Proxima Nova"/>
                <a:sym typeface="Proxima Nova"/>
              </a:defRPr>
            </a:lvl1pPr>
            <a:lvl2pPr lvl="1"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2pPr>
            <a:lvl3pPr lvl="2"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3pPr>
            <a:lvl4pPr lvl="3"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4pPr>
            <a:lvl5pPr lvl="4"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5pPr>
            <a:lvl6pPr lvl="5"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6pPr>
            <a:lvl7pPr lvl="6"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7pPr>
            <a:lvl8pPr lvl="7"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8pPr>
            <a:lvl9pPr lvl="8" rtl="0">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9pPr>
          </a:lstStyle>
          <a:p/>
        </p:txBody>
      </p:sp>
      <p:sp>
        <p:nvSpPr>
          <p:cNvPr id="12" name="Shape 12"/>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U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4.jpg"/><Relationship Id="rId4" Type="http://schemas.openxmlformats.org/officeDocument/2006/relationships/image" Target="../media/image31.jpg"/><Relationship Id="rId5"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2.jpg"/><Relationship Id="rId4" Type="http://schemas.openxmlformats.org/officeDocument/2006/relationships/image" Target="../media/image30.jpg"/><Relationship Id="rId5"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8.jpg"/><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37.jpg"/><Relationship Id="rId4" Type="http://schemas.openxmlformats.org/officeDocument/2006/relationships/image" Target="../media/image35.jpg"/><Relationship Id="rId5"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42.jpg"/><Relationship Id="rId4" Type="http://schemas.openxmlformats.org/officeDocument/2006/relationships/image" Target="../media/image41.jpg"/><Relationship Id="rId5" Type="http://schemas.openxmlformats.org/officeDocument/2006/relationships/image" Target="../media/image43.jpg"/><Relationship Id="rId6"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4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4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4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4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5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2.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ctrTitle"/>
          </p:nvPr>
        </p:nvSpPr>
        <p:spPr>
          <a:xfrm>
            <a:off x="1837775" y="3007763"/>
            <a:ext cx="5404500" cy="467400"/>
          </a:xfrm>
          <a:prstGeom prst="rect">
            <a:avLst/>
          </a:prstGeom>
          <a:noFill/>
          <a:ln>
            <a:noFill/>
          </a:ln>
        </p:spPr>
        <p:txBody>
          <a:bodyPr anchorCtr="0" anchor="ctr" bIns="45650" lIns="91325" rIns="91325" wrap="square" tIns="45650">
            <a:noAutofit/>
          </a:bodyPr>
          <a:lstStyle/>
          <a:p>
            <a:pPr indent="0" lvl="0" marL="0" marR="0" rtl="0">
              <a:lnSpc>
                <a:spcPct val="100000"/>
              </a:lnSpc>
              <a:spcBef>
                <a:spcPts val="0"/>
              </a:spcBef>
              <a:spcAft>
                <a:spcPts val="0"/>
              </a:spcAft>
              <a:buClr>
                <a:srgbClr val="FF0000"/>
              </a:buClr>
              <a:buSzPct val="25000"/>
              <a:buFont typeface="Arial"/>
              <a:buNone/>
            </a:pPr>
            <a:r>
              <a:rPr lang="en-US"/>
              <a:t>Making Procedural Methods</a:t>
            </a:r>
          </a:p>
        </p:txBody>
      </p:sp>
      <p:sp>
        <p:nvSpPr>
          <p:cNvPr id="162" name="Shape 162"/>
          <p:cNvSpPr txBox="1"/>
          <p:nvPr>
            <p:ph idx="1" type="subTitle"/>
          </p:nvPr>
        </p:nvSpPr>
        <p:spPr>
          <a:xfrm>
            <a:off x="2010675" y="3530100"/>
            <a:ext cx="5001000" cy="217800"/>
          </a:xfrm>
          <a:prstGeom prst="rect">
            <a:avLst/>
          </a:prstGeom>
        </p:spPr>
        <p:txBody>
          <a:bodyPr anchorCtr="0" anchor="ctr" bIns="91425" lIns="91425" rIns="91425" wrap="square" tIns="91425">
            <a:noAutofit/>
          </a:bodyPr>
          <a:lstStyle/>
          <a:p>
            <a:pPr lvl="0">
              <a:spcBef>
                <a:spcPts val="0"/>
              </a:spcBef>
              <a:buClr>
                <a:schemeClr val="dk1"/>
              </a:buClr>
              <a:buSzPct val="110000"/>
              <a:buFont typeface="Arial"/>
              <a:buNone/>
            </a:pPr>
            <a:r>
              <a:rPr lang="en-US">
                <a:solidFill>
                  <a:schemeClr val="lt1"/>
                </a:solidFill>
              </a:rPr>
              <a:t>http://www.alice.org/resources/lessons/making-procedural-methods/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idx="1" type="body"/>
          </p:nvPr>
        </p:nvSpPr>
        <p:spPr>
          <a:xfrm>
            <a:off x="4664225" y="1537150"/>
            <a:ext cx="3845100" cy="3535200"/>
          </a:xfrm>
          <a:prstGeom prst="rect">
            <a:avLst/>
          </a:prstGeom>
        </p:spPr>
        <p:txBody>
          <a:bodyPr anchorCtr="0" anchor="ctr" bIns="91425" lIns="91425" rIns="91425" wrap="square" tIns="91425">
            <a:noAutofit/>
          </a:bodyPr>
          <a:lstStyle/>
          <a:p>
            <a:pPr lvl="0" rtl="0">
              <a:spcBef>
                <a:spcPts val="0"/>
              </a:spcBef>
              <a:buNone/>
            </a:pPr>
            <a:r>
              <a:rPr lang="en-US" sz="1200"/>
              <a:t>Alice built in procedures are an example of Abstraction.  These  methods make it easy for you to make use of functions such as </a:t>
            </a:r>
            <a:r>
              <a:rPr b="1" lang="en-US" sz="1200"/>
              <a:t>say</a:t>
            </a:r>
            <a:r>
              <a:rPr lang="en-US" sz="1200"/>
              <a:t> without having to see the level of detail that is needed to construct it such as:</a:t>
            </a:r>
          </a:p>
          <a:p>
            <a:pPr indent="-304800" lvl="0" marL="457200" rtl="0">
              <a:spcBef>
                <a:spcPts val="0"/>
              </a:spcBef>
              <a:buSzPct val="100000"/>
            </a:pPr>
            <a:r>
              <a:rPr lang="en-US" sz="1200"/>
              <a:t>Select Location</a:t>
            </a:r>
          </a:p>
          <a:p>
            <a:pPr indent="-304800" lvl="0" marL="457200" rtl="0">
              <a:spcBef>
                <a:spcPts val="0"/>
              </a:spcBef>
              <a:buSzPct val="100000"/>
            </a:pPr>
            <a:r>
              <a:rPr lang="en-US" sz="1200"/>
              <a:t>Select font</a:t>
            </a:r>
          </a:p>
          <a:p>
            <a:pPr indent="-304800" lvl="0" marL="457200" rtl="0">
              <a:spcBef>
                <a:spcPts val="0"/>
              </a:spcBef>
              <a:buSzPct val="100000"/>
            </a:pPr>
            <a:r>
              <a:rPr lang="en-US" sz="1200"/>
              <a:t>Select Line Weight</a:t>
            </a:r>
          </a:p>
          <a:p>
            <a:pPr indent="-304800" lvl="0" marL="457200" rtl="0">
              <a:spcBef>
                <a:spcPts val="0"/>
              </a:spcBef>
              <a:buSzPct val="100000"/>
            </a:pPr>
            <a:r>
              <a:rPr lang="en-US" sz="1200"/>
              <a:t>Input desired text</a:t>
            </a:r>
          </a:p>
          <a:p>
            <a:pPr indent="-304800" lvl="0" marL="457200" rtl="0">
              <a:spcBef>
                <a:spcPts val="0"/>
              </a:spcBef>
              <a:buSzPct val="100000"/>
            </a:pPr>
            <a:r>
              <a:rPr lang="en-US" sz="1200"/>
              <a:t>Draw on Screen</a:t>
            </a:r>
          </a:p>
          <a:p>
            <a:pPr lvl="0" rtl="0">
              <a:spcBef>
                <a:spcPts val="0"/>
              </a:spcBef>
              <a:buNone/>
            </a:pPr>
            <a:r>
              <a:rPr lang="en-US" sz="1200"/>
              <a:t>To use this method you don’t need to understand everything that is needed to make it work.</a:t>
            </a:r>
          </a:p>
        </p:txBody>
      </p:sp>
      <p:sp>
        <p:nvSpPr>
          <p:cNvPr id="239" name="Shape 239"/>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None/>
            </a:pPr>
            <a:r>
              <a:rPr lang="en-US"/>
              <a:t>Why Use Methods</a:t>
            </a:r>
          </a:p>
        </p:txBody>
      </p:sp>
      <p:sp>
        <p:nvSpPr>
          <p:cNvPr id="240" name="Shape 240"/>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Clr>
                <a:schemeClr val="dk1"/>
              </a:buClr>
              <a:buSzPct val="36666"/>
              <a:buFont typeface="Arial"/>
              <a:buNone/>
            </a:pPr>
            <a:r>
              <a:rPr lang="en-US"/>
              <a:t>Alice Built In Procedures</a:t>
            </a:r>
          </a:p>
        </p:txBody>
      </p:sp>
      <p:pic>
        <p:nvPicPr>
          <p:cNvPr descr="slide11.png" id="241" name="Shape 241"/>
          <p:cNvPicPr preferRelativeResize="0"/>
          <p:nvPr/>
        </p:nvPicPr>
        <p:blipFill rotWithShape="1">
          <a:blip r:embed="rId3">
            <a:alphaModFix/>
          </a:blip>
          <a:srcRect b="0" l="0" r="0" t="0"/>
          <a:stretch/>
        </p:blipFill>
        <p:spPr>
          <a:xfrm>
            <a:off x="1299925" y="1460950"/>
            <a:ext cx="1899600" cy="342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idx="1" type="body"/>
          </p:nvPr>
        </p:nvSpPr>
        <p:spPr>
          <a:xfrm>
            <a:off x="332863" y="1809875"/>
            <a:ext cx="8520600" cy="2240400"/>
          </a:xfrm>
          <a:prstGeom prst="rect">
            <a:avLst/>
          </a:prstGeom>
        </p:spPr>
        <p:txBody>
          <a:bodyPr anchorCtr="0" anchor="t" bIns="91425" lIns="91425" rIns="91425" wrap="square" tIns="91425">
            <a:noAutofit/>
          </a:bodyPr>
          <a:lstStyle/>
          <a:p>
            <a:pPr lvl="0">
              <a:spcBef>
                <a:spcPts val="0"/>
              </a:spcBef>
              <a:buNone/>
            </a:pPr>
            <a:r>
              <a:rPr lang="en-US" sz="1400"/>
              <a:t>Once you have constructed a method it can be used over and over again. You can invoke the same method as many times as you want in your program.  This will save you lots of time when building your project.</a:t>
            </a:r>
          </a:p>
          <a:p>
            <a:pPr lvl="0" rtl="0">
              <a:spcBef>
                <a:spcPts val="0"/>
              </a:spcBef>
              <a:buNone/>
            </a:pPr>
            <a:r>
              <a:rPr lang="en-US" sz="1400"/>
              <a:t>Another aspect of reusability is that a single method can be used in several different (and separate) projects. When you need to write a new program, you can go back to your old programs, find the methods you need, and reuse those functions in your new program. You can also use methods that somebody else has written.</a:t>
            </a:r>
          </a:p>
          <a:p>
            <a:pPr lvl="0" rtl="0">
              <a:spcBef>
                <a:spcPts val="0"/>
              </a:spcBef>
              <a:buNone/>
            </a:pPr>
            <a:r>
              <a:t/>
            </a:r>
            <a:endParaRPr sz="1400"/>
          </a:p>
        </p:txBody>
      </p:sp>
      <p:sp>
        <p:nvSpPr>
          <p:cNvPr id="248" name="Shape 248"/>
          <p:cNvSpPr txBox="1"/>
          <p:nvPr>
            <p:ph type="title"/>
          </p:nvPr>
        </p:nvSpPr>
        <p:spPr>
          <a:xfrm>
            <a:off x="0" y="279475"/>
            <a:ext cx="2617800" cy="257400"/>
          </a:xfrm>
          <a:prstGeom prst="rect">
            <a:avLst/>
          </a:prstGeom>
        </p:spPr>
        <p:txBody>
          <a:bodyPr anchorCtr="0" anchor="ctr" bIns="91425" lIns="91425" rIns="91425" wrap="square" tIns="91425">
            <a:noAutofit/>
          </a:bodyPr>
          <a:lstStyle/>
          <a:p>
            <a:pPr lvl="0" rtl="0">
              <a:spcBef>
                <a:spcPts val="0"/>
              </a:spcBef>
              <a:buNone/>
            </a:pPr>
            <a:r>
              <a:rPr lang="en-US"/>
              <a:t>Why Use Methods</a:t>
            </a:r>
          </a:p>
        </p:txBody>
      </p:sp>
      <p:sp>
        <p:nvSpPr>
          <p:cNvPr id="249" name="Shape 249"/>
          <p:cNvSpPr txBox="1"/>
          <p:nvPr>
            <p:ph idx="2" type="title"/>
          </p:nvPr>
        </p:nvSpPr>
        <p:spPr>
          <a:xfrm>
            <a:off x="290525" y="1093225"/>
            <a:ext cx="8520600" cy="572700"/>
          </a:xfrm>
          <a:prstGeom prst="rect">
            <a:avLst/>
          </a:prstGeom>
        </p:spPr>
        <p:txBody>
          <a:bodyPr anchorCtr="0" anchor="ctr" bIns="91425" lIns="91425" rIns="91425" wrap="square" tIns="91425">
            <a:noAutofit/>
          </a:bodyPr>
          <a:lstStyle/>
          <a:p>
            <a:pPr lvl="0" rtl="0">
              <a:spcBef>
                <a:spcPts val="0"/>
              </a:spcBef>
              <a:buNone/>
            </a:pPr>
            <a:r>
              <a:rPr lang="en-US"/>
              <a:t>Reusability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0" y="279475"/>
            <a:ext cx="2617800" cy="257400"/>
          </a:xfrm>
          <a:prstGeom prst="rect">
            <a:avLst/>
          </a:prstGeom>
        </p:spPr>
        <p:txBody>
          <a:bodyPr anchorCtr="0" anchor="ctr" bIns="91425" lIns="91425" rIns="91425" wrap="square" tIns="91425">
            <a:noAutofit/>
          </a:bodyPr>
          <a:lstStyle/>
          <a:p>
            <a:pPr lvl="0">
              <a:spcBef>
                <a:spcPts val="0"/>
              </a:spcBef>
              <a:buNone/>
            </a:pPr>
            <a:r>
              <a:rPr lang="en-US"/>
              <a:t>Why Use Methods</a:t>
            </a:r>
          </a:p>
        </p:txBody>
      </p:sp>
      <p:sp>
        <p:nvSpPr>
          <p:cNvPr id="256" name="Shape 256"/>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Thor Greeting His Guests</a:t>
            </a:r>
          </a:p>
        </p:txBody>
      </p:sp>
      <p:pic>
        <p:nvPicPr>
          <p:cNvPr id="257" name="Shape 257"/>
          <p:cNvPicPr preferRelativeResize="0"/>
          <p:nvPr/>
        </p:nvPicPr>
        <p:blipFill rotWithShape="1">
          <a:blip r:embed="rId3">
            <a:alphaModFix/>
          </a:blip>
          <a:srcRect b="0" l="16181" r="34030" t="0"/>
          <a:stretch/>
        </p:blipFill>
        <p:spPr>
          <a:xfrm>
            <a:off x="213700" y="1359200"/>
            <a:ext cx="3196226" cy="3585175"/>
          </a:xfrm>
          <a:prstGeom prst="rect">
            <a:avLst/>
          </a:prstGeom>
          <a:noFill/>
          <a:ln>
            <a:noFill/>
          </a:ln>
        </p:spPr>
      </p:pic>
      <p:pic>
        <p:nvPicPr>
          <p:cNvPr id="258" name="Shape 258"/>
          <p:cNvPicPr preferRelativeResize="0"/>
          <p:nvPr/>
        </p:nvPicPr>
        <p:blipFill>
          <a:blip r:embed="rId4">
            <a:alphaModFix/>
          </a:blip>
          <a:stretch>
            <a:fillRect/>
          </a:stretch>
        </p:blipFill>
        <p:spPr>
          <a:xfrm>
            <a:off x="3609081" y="1359200"/>
            <a:ext cx="2155741" cy="3585175"/>
          </a:xfrm>
          <a:prstGeom prst="rect">
            <a:avLst/>
          </a:prstGeom>
          <a:noFill/>
          <a:ln>
            <a:noFill/>
          </a:ln>
        </p:spPr>
      </p:pic>
      <p:pic>
        <p:nvPicPr>
          <p:cNvPr id="259" name="Shape 259"/>
          <p:cNvPicPr preferRelativeResize="0"/>
          <p:nvPr/>
        </p:nvPicPr>
        <p:blipFill rotWithShape="1">
          <a:blip r:embed="rId5">
            <a:alphaModFix/>
          </a:blip>
          <a:srcRect b="0" l="-6235" r="22756" t="0"/>
          <a:stretch/>
        </p:blipFill>
        <p:spPr>
          <a:xfrm>
            <a:off x="5723150" y="1359200"/>
            <a:ext cx="3196225" cy="35851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idx="1" type="body"/>
          </p:nvPr>
        </p:nvSpPr>
        <p:spPr>
          <a:xfrm>
            <a:off x="332863" y="1951625"/>
            <a:ext cx="8520600" cy="1956900"/>
          </a:xfrm>
          <a:prstGeom prst="rect">
            <a:avLst/>
          </a:prstGeom>
        </p:spPr>
        <p:txBody>
          <a:bodyPr anchorCtr="0" anchor="t" bIns="91425" lIns="91425" rIns="91425" wrap="square" tIns="91425">
            <a:noAutofit/>
          </a:bodyPr>
          <a:lstStyle/>
          <a:p>
            <a:pPr lvl="0">
              <a:spcBef>
                <a:spcPts val="0"/>
              </a:spcBef>
              <a:buNone/>
            </a:pPr>
            <a:r>
              <a:rPr lang="en-US" sz="1400"/>
              <a:t>Using reusable methods in multiple places makes it possible to easily maintain the original method.  You can make edits to that original method and have that change reflected  everywhere that your program uses that method without having to find and replace all instances of the change.</a:t>
            </a:r>
          </a:p>
          <a:p>
            <a:pPr lvl="0" rtl="0">
              <a:spcBef>
                <a:spcPts val="0"/>
              </a:spcBef>
              <a:buNone/>
            </a:pPr>
            <a:r>
              <a:rPr lang="en-US" sz="1400"/>
              <a:t>Separating your program into smaller methods also makes it easier to find partitions of your code to debug problems.  Instead of reading through a long program looking for the problem code you can easily navigate to the area of code that you want to focus on.</a:t>
            </a:r>
          </a:p>
          <a:p>
            <a:pPr lvl="0" rtl="0">
              <a:spcBef>
                <a:spcPts val="0"/>
              </a:spcBef>
              <a:buNone/>
            </a:pPr>
            <a:r>
              <a:t/>
            </a:r>
            <a:endParaRPr sz="1400"/>
          </a:p>
        </p:txBody>
      </p:sp>
      <p:sp>
        <p:nvSpPr>
          <p:cNvPr id="266" name="Shape 266"/>
          <p:cNvSpPr txBox="1"/>
          <p:nvPr>
            <p:ph type="title"/>
          </p:nvPr>
        </p:nvSpPr>
        <p:spPr>
          <a:xfrm>
            <a:off x="0" y="279475"/>
            <a:ext cx="2617800" cy="257400"/>
          </a:xfrm>
          <a:prstGeom prst="rect">
            <a:avLst/>
          </a:prstGeom>
        </p:spPr>
        <p:txBody>
          <a:bodyPr anchorCtr="0" anchor="ctr" bIns="91425" lIns="91425" rIns="91425" wrap="square" tIns="91425">
            <a:noAutofit/>
          </a:bodyPr>
          <a:lstStyle/>
          <a:p>
            <a:pPr lvl="0" rtl="0">
              <a:spcBef>
                <a:spcPts val="0"/>
              </a:spcBef>
              <a:buNone/>
            </a:pPr>
            <a:r>
              <a:rPr lang="en-US"/>
              <a:t>Why Use Methods</a:t>
            </a:r>
          </a:p>
        </p:txBody>
      </p:sp>
      <p:sp>
        <p:nvSpPr>
          <p:cNvPr id="267" name="Shape 267"/>
          <p:cNvSpPr txBox="1"/>
          <p:nvPr>
            <p:ph idx="2" type="title"/>
          </p:nvPr>
        </p:nvSpPr>
        <p:spPr>
          <a:xfrm>
            <a:off x="290525" y="1234975"/>
            <a:ext cx="8520600" cy="572700"/>
          </a:xfrm>
          <a:prstGeom prst="rect">
            <a:avLst/>
          </a:prstGeom>
        </p:spPr>
        <p:txBody>
          <a:bodyPr anchorCtr="0" anchor="ctr" bIns="91425" lIns="91425" rIns="91425" wrap="square" tIns="91425">
            <a:noAutofit/>
          </a:bodyPr>
          <a:lstStyle/>
          <a:p>
            <a:pPr lvl="0" rtl="0">
              <a:spcBef>
                <a:spcPts val="0"/>
              </a:spcBef>
              <a:buNone/>
            </a:pPr>
            <a:r>
              <a:rPr lang="en-US"/>
              <a:t>Debugging and Editing</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0" y="279475"/>
            <a:ext cx="2617800" cy="257400"/>
          </a:xfrm>
          <a:prstGeom prst="rect">
            <a:avLst/>
          </a:prstGeom>
        </p:spPr>
        <p:txBody>
          <a:bodyPr anchorCtr="0" anchor="ctr" bIns="91425" lIns="91425" rIns="91425" wrap="square" tIns="91425">
            <a:noAutofit/>
          </a:bodyPr>
          <a:lstStyle/>
          <a:p>
            <a:pPr lvl="0" rtl="0">
              <a:spcBef>
                <a:spcPts val="0"/>
              </a:spcBef>
              <a:buNone/>
            </a:pPr>
            <a:r>
              <a:rPr lang="en-US"/>
              <a:t>Why Use Methods</a:t>
            </a:r>
          </a:p>
        </p:txBody>
      </p:sp>
      <p:sp>
        <p:nvSpPr>
          <p:cNvPr id="274" name="Shape 274"/>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US"/>
              <a:t>Howdy is Better</a:t>
            </a:r>
          </a:p>
        </p:txBody>
      </p:sp>
      <p:pic>
        <p:nvPicPr>
          <p:cNvPr id="275" name="Shape 275"/>
          <p:cNvPicPr preferRelativeResize="0"/>
          <p:nvPr/>
        </p:nvPicPr>
        <p:blipFill rotWithShape="1">
          <a:blip r:embed="rId3">
            <a:alphaModFix/>
          </a:blip>
          <a:srcRect b="0" l="15004" r="34915" t="0"/>
          <a:stretch/>
        </p:blipFill>
        <p:spPr>
          <a:xfrm>
            <a:off x="162125" y="1397475"/>
            <a:ext cx="3205473" cy="3585175"/>
          </a:xfrm>
          <a:prstGeom prst="rect">
            <a:avLst/>
          </a:prstGeom>
          <a:noFill/>
          <a:ln>
            <a:noFill/>
          </a:ln>
        </p:spPr>
      </p:pic>
      <p:pic>
        <p:nvPicPr>
          <p:cNvPr id="276" name="Shape 276"/>
          <p:cNvPicPr preferRelativeResize="0"/>
          <p:nvPr/>
        </p:nvPicPr>
        <p:blipFill>
          <a:blip r:embed="rId4">
            <a:alphaModFix/>
          </a:blip>
          <a:stretch>
            <a:fillRect/>
          </a:stretch>
        </p:blipFill>
        <p:spPr>
          <a:xfrm>
            <a:off x="5738048" y="1397475"/>
            <a:ext cx="3210222" cy="3585176"/>
          </a:xfrm>
          <a:prstGeom prst="rect">
            <a:avLst/>
          </a:prstGeom>
          <a:noFill/>
          <a:ln>
            <a:noFill/>
          </a:ln>
        </p:spPr>
      </p:pic>
      <p:pic>
        <p:nvPicPr>
          <p:cNvPr id="277" name="Shape 277"/>
          <p:cNvPicPr preferRelativeResize="0"/>
          <p:nvPr/>
        </p:nvPicPr>
        <p:blipFill rotWithShape="1">
          <a:blip r:embed="rId5">
            <a:alphaModFix/>
          </a:blip>
          <a:srcRect b="2903" l="0" r="0" t="0"/>
          <a:stretch/>
        </p:blipFill>
        <p:spPr>
          <a:xfrm>
            <a:off x="3454675" y="1412225"/>
            <a:ext cx="2211025" cy="35704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490250" y="450150"/>
            <a:ext cx="6367800" cy="4090800"/>
          </a:xfrm>
          <a:prstGeom prst="rect">
            <a:avLst/>
          </a:prstGeom>
        </p:spPr>
        <p:txBody>
          <a:bodyPr anchorCtr="0" anchor="ctr" bIns="91425" lIns="91425" rIns="91425" wrap="square" tIns="91425">
            <a:noAutofit/>
          </a:bodyPr>
          <a:lstStyle/>
          <a:p>
            <a:pPr lvl="0" rtl="0">
              <a:spcBef>
                <a:spcPts val="0"/>
              </a:spcBef>
              <a:buNone/>
            </a:pPr>
            <a:r>
              <a:rPr lang="en-US"/>
              <a:t>Creating New</a:t>
            </a:r>
            <a:r>
              <a:rPr lang="en-US"/>
              <a:t> Procedures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pic>
        <p:nvPicPr>
          <p:cNvPr id="289" name="Shape 289"/>
          <p:cNvPicPr preferRelativeResize="0"/>
          <p:nvPr/>
        </p:nvPicPr>
        <p:blipFill rotWithShape="1">
          <a:blip r:embed="rId3">
            <a:alphaModFix/>
          </a:blip>
          <a:srcRect b="54364" l="0" r="7587" t="0"/>
          <a:stretch/>
        </p:blipFill>
        <p:spPr>
          <a:xfrm>
            <a:off x="613500" y="3034950"/>
            <a:ext cx="3866500" cy="1852975"/>
          </a:xfrm>
          <a:prstGeom prst="rect">
            <a:avLst/>
          </a:prstGeom>
          <a:noFill/>
          <a:ln>
            <a:noFill/>
          </a:ln>
        </p:spPr>
      </p:pic>
      <p:sp>
        <p:nvSpPr>
          <p:cNvPr id="290" name="Shape 290"/>
          <p:cNvSpPr txBox="1"/>
          <p:nvPr>
            <p:ph idx="1" type="body"/>
          </p:nvPr>
        </p:nvSpPr>
        <p:spPr>
          <a:xfrm>
            <a:off x="613500" y="1460975"/>
            <a:ext cx="7859100" cy="1618200"/>
          </a:xfrm>
          <a:prstGeom prst="rect">
            <a:avLst/>
          </a:prstGeom>
        </p:spPr>
        <p:txBody>
          <a:bodyPr anchorCtr="0" anchor="t" bIns="91425" lIns="91425" rIns="91425" wrap="square" tIns="91425">
            <a:noAutofit/>
          </a:bodyPr>
          <a:lstStyle/>
          <a:p>
            <a:pPr lvl="0" rtl="0">
              <a:spcBef>
                <a:spcPts val="0"/>
              </a:spcBef>
              <a:buNone/>
            </a:pPr>
            <a:r>
              <a:rPr lang="en-US"/>
              <a:t>There are two places you can add a new procedure</a:t>
            </a:r>
          </a:p>
          <a:p>
            <a:pPr indent="-228600" lvl="0" marL="457200" rtl="0">
              <a:spcBef>
                <a:spcPts val="0"/>
              </a:spcBef>
              <a:buChar char="●"/>
            </a:pPr>
            <a:r>
              <a:rPr lang="en-US"/>
              <a:t>Click on the class drop down menu and navigate to the location you want to create it and select add a procedure</a:t>
            </a:r>
          </a:p>
          <a:p>
            <a:pPr indent="-228600" lvl="0" marL="457200">
              <a:spcBef>
                <a:spcPts val="0"/>
              </a:spcBef>
              <a:buChar char="●"/>
            </a:pPr>
            <a:r>
              <a:rPr lang="en-US"/>
              <a:t>Navigate to the Class summary page and select add new procedure in the procedures list  </a:t>
            </a:r>
          </a:p>
        </p:txBody>
      </p:sp>
      <p:sp>
        <p:nvSpPr>
          <p:cNvPr id="291" name="Shape 291"/>
          <p:cNvSpPr txBox="1"/>
          <p:nvPr>
            <p:ph type="title"/>
          </p:nvPr>
        </p:nvSpPr>
        <p:spPr>
          <a:xfrm>
            <a:off x="0" y="279475"/>
            <a:ext cx="2506800" cy="257400"/>
          </a:xfrm>
          <a:prstGeom prst="rect">
            <a:avLst/>
          </a:prstGeom>
        </p:spPr>
        <p:txBody>
          <a:bodyPr anchorCtr="0" anchor="ctr" bIns="91425" lIns="91425" rIns="91425" wrap="square" tIns="91425">
            <a:noAutofit/>
          </a:bodyPr>
          <a:lstStyle/>
          <a:p>
            <a:pPr lvl="0">
              <a:spcBef>
                <a:spcPts val="0"/>
              </a:spcBef>
              <a:buNone/>
            </a:pPr>
            <a:r>
              <a:rPr lang="en-US"/>
              <a:t>Creating a Procedure</a:t>
            </a:r>
          </a:p>
        </p:txBody>
      </p:sp>
      <p:sp>
        <p:nvSpPr>
          <p:cNvPr id="292" name="Shape 292"/>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Adding a New Procedure</a:t>
            </a:r>
          </a:p>
        </p:txBody>
      </p:sp>
      <p:pic>
        <p:nvPicPr>
          <p:cNvPr id="293" name="Shape 293"/>
          <p:cNvPicPr preferRelativeResize="0"/>
          <p:nvPr/>
        </p:nvPicPr>
        <p:blipFill rotWithShape="1">
          <a:blip r:embed="rId4">
            <a:alphaModFix/>
          </a:blip>
          <a:srcRect b="57641" l="0" r="46853" t="0"/>
          <a:stretch/>
        </p:blipFill>
        <p:spPr>
          <a:xfrm>
            <a:off x="4606100" y="3034950"/>
            <a:ext cx="3866504" cy="1852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idx="1" type="body"/>
          </p:nvPr>
        </p:nvSpPr>
        <p:spPr>
          <a:xfrm>
            <a:off x="4664225" y="1460950"/>
            <a:ext cx="3845100" cy="3108000"/>
          </a:xfrm>
          <a:prstGeom prst="rect">
            <a:avLst/>
          </a:prstGeom>
          <a:noFill/>
          <a:ln>
            <a:noFill/>
          </a:ln>
        </p:spPr>
        <p:txBody>
          <a:bodyPr anchorCtr="0" anchor="ctr" bIns="33700" lIns="67400" rIns="67400" wrap="square" tIns="33700">
            <a:noAutofit/>
          </a:bodyPr>
          <a:lstStyle/>
          <a:p>
            <a:pPr lvl="0" rtl="0">
              <a:spcBef>
                <a:spcPts val="0"/>
              </a:spcBef>
              <a:buClr>
                <a:srgbClr val="38BBF2"/>
              </a:buClr>
              <a:buSzPct val="25000"/>
              <a:buFont typeface="Noto Sans Symbols"/>
              <a:buNone/>
            </a:pPr>
            <a:r>
              <a:rPr lang="en-US" sz="1200"/>
              <a:t>Alice is object oriented so you can add a new procedure to different objects (classes).  Things to consider when deciding where to add them:</a:t>
            </a:r>
          </a:p>
          <a:p>
            <a:pPr lvl="0" rtl="0">
              <a:spcBef>
                <a:spcPts val="0"/>
              </a:spcBef>
              <a:buClr>
                <a:srgbClr val="38BBF2"/>
              </a:buClr>
              <a:buSzPct val="25000"/>
              <a:buFont typeface="Noto Sans Symbols"/>
              <a:buNone/>
            </a:pPr>
            <a:r>
              <a:rPr lang="en-US" sz="1200"/>
              <a:t>Scene (Highest) - Will allow you to add and manipulate all objects (including scene properties)</a:t>
            </a:r>
          </a:p>
          <a:p>
            <a:pPr lvl="0" rtl="0">
              <a:spcBef>
                <a:spcPts val="0"/>
              </a:spcBef>
              <a:buNone/>
            </a:pPr>
            <a:r>
              <a:rPr lang="en-US" sz="1200"/>
              <a:t>Gallery Class (Biped) - You will be able to reuse them by all objects that share the same characteristics (joint structure)</a:t>
            </a:r>
          </a:p>
          <a:p>
            <a:pPr lvl="0" rtl="0">
              <a:spcBef>
                <a:spcPts val="0"/>
              </a:spcBef>
              <a:buNone/>
            </a:pPr>
            <a:r>
              <a:rPr lang="en-US" sz="1200"/>
              <a:t>Object Type (Thor) - You will only be able to use it with that object type but you can access all unique joints or functions associated with that object</a:t>
            </a:r>
          </a:p>
        </p:txBody>
      </p:sp>
      <p:sp>
        <p:nvSpPr>
          <p:cNvPr id="300" name="Shape 300"/>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None/>
            </a:pPr>
            <a:r>
              <a:rPr lang="en-US"/>
              <a:t>Creating a Procedure</a:t>
            </a:r>
          </a:p>
        </p:txBody>
      </p:sp>
      <p:sp>
        <p:nvSpPr>
          <p:cNvPr id="301" name="Shape 301"/>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New Procedure </a:t>
            </a:r>
            <a:r>
              <a:rPr lang="en-US"/>
              <a:t>Hierarchy</a:t>
            </a:r>
          </a:p>
        </p:txBody>
      </p:sp>
      <p:pic>
        <p:nvPicPr>
          <p:cNvPr id="302" name="Shape 302"/>
          <p:cNvPicPr preferRelativeResize="0"/>
          <p:nvPr/>
        </p:nvPicPr>
        <p:blipFill>
          <a:blip r:embed="rId3">
            <a:alphaModFix/>
          </a:blip>
          <a:stretch>
            <a:fillRect/>
          </a:stretch>
        </p:blipFill>
        <p:spPr>
          <a:xfrm>
            <a:off x="918650" y="1321275"/>
            <a:ext cx="2673181" cy="1370615"/>
          </a:xfrm>
          <a:prstGeom prst="rect">
            <a:avLst/>
          </a:prstGeom>
          <a:noFill/>
          <a:ln>
            <a:noFill/>
          </a:ln>
        </p:spPr>
      </p:pic>
      <p:pic>
        <p:nvPicPr>
          <p:cNvPr id="303" name="Shape 303"/>
          <p:cNvPicPr preferRelativeResize="0"/>
          <p:nvPr/>
        </p:nvPicPr>
        <p:blipFill>
          <a:blip r:embed="rId4">
            <a:alphaModFix/>
          </a:blip>
          <a:stretch>
            <a:fillRect/>
          </a:stretch>
        </p:blipFill>
        <p:spPr>
          <a:xfrm>
            <a:off x="918650" y="2348163"/>
            <a:ext cx="2673181" cy="1390789"/>
          </a:xfrm>
          <a:prstGeom prst="rect">
            <a:avLst/>
          </a:prstGeom>
          <a:noFill/>
          <a:ln>
            <a:noFill/>
          </a:ln>
        </p:spPr>
      </p:pic>
      <p:pic>
        <p:nvPicPr>
          <p:cNvPr id="304" name="Shape 304"/>
          <p:cNvPicPr preferRelativeResize="0"/>
          <p:nvPr/>
        </p:nvPicPr>
        <p:blipFill>
          <a:blip r:embed="rId5">
            <a:alphaModFix/>
          </a:blip>
          <a:stretch>
            <a:fillRect/>
          </a:stretch>
        </p:blipFill>
        <p:spPr>
          <a:xfrm>
            <a:off x="918650" y="3450567"/>
            <a:ext cx="2673182" cy="13855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idx="1" type="body"/>
          </p:nvPr>
        </p:nvSpPr>
        <p:spPr>
          <a:xfrm>
            <a:off x="311700" y="1389600"/>
            <a:ext cx="3861000" cy="3179400"/>
          </a:xfrm>
          <a:prstGeom prst="rect">
            <a:avLst/>
          </a:prstGeom>
          <a:noFill/>
          <a:ln>
            <a:noFill/>
          </a:ln>
        </p:spPr>
        <p:txBody>
          <a:bodyPr anchorCtr="0" anchor="ctr" bIns="45650" lIns="91300" rIns="91300" wrap="square" tIns="45650">
            <a:noAutofit/>
          </a:bodyPr>
          <a:lstStyle/>
          <a:p>
            <a:pPr indent="-295275" lvl="0" marL="333375" marR="0" rtl="0" algn="l">
              <a:lnSpc>
                <a:spcPct val="100000"/>
              </a:lnSpc>
              <a:spcBef>
                <a:spcPts val="0"/>
              </a:spcBef>
              <a:spcAft>
                <a:spcPts val="0"/>
              </a:spcAft>
              <a:buClr>
                <a:schemeClr val="dk2"/>
              </a:buClr>
              <a:buSzPct val="100000"/>
              <a:buFont typeface="Proxima Nova"/>
              <a:buChar char="●"/>
            </a:pPr>
            <a:r>
              <a:rPr lang="en-US" sz="1500"/>
              <a:t>Be sure to give it a name that easily communicates to anyone reading your code what it will do</a:t>
            </a:r>
          </a:p>
          <a:p>
            <a:pPr indent="-295275" lvl="0" marL="333375" marR="0" rtl="0" algn="l">
              <a:lnSpc>
                <a:spcPct val="100000"/>
              </a:lnSpc>
              <a:spcBef>
                <a:spcPts val="520"/>
              </a:spcBef>
              <a:spcAft>
                <a:spcPts val="0"/>
              </a:spcAft>
              <a:buClr>
                <a:schemeClr val="dk2"/>
              </a:buClr>
              <a:buSzPct val="100000"/>
              <a:buFont typeface="Proxima Nova"/>
              <a:buChar char="●"/>
            </a:pPr>
            <a:r>
              <a:rPr i="0" lang="en-US" sz="1500" u="none" cap="none" strike="noStrike"/>
              <a:t>Begin with lowercase letter of the alphabet</a:t>
            </a:r>
          </a:p>
          <a:p>
            <a:pPr indent="-295275" lvl="0" marL="333375" marR="0" rtl="0" algn="l">
              <a:lnSpc>
                <a:spcPct val="100000"/>
              </a:lnSpc>
              <a:spcBef>
                <a:spcPts val="520"/>
              </a:spcBef>
              <a:spcAft>
                <a:spcPts val="0"/>
              </a:spcAft>
              <a:buClr>
                <a:schemeClr val="dk2"/>
              </a:buClr>
              <a:buSzPct val="100000"/>
              <a:buFont typeface="Proxima Nova"/>
              <a:buChar char="●"/>
            </a:pPr>
            <a:r>
              <a:rPr i="0" lang="en-US" sz="1500" u="none" cap="none" strike="noStrike"/>
              <a:t>May include digits</a:t>
            </a:r>
          </a:p>
          <a:p>
            <a:pPr indent="-295275" lvl="0" marL="333375" marR="0" rtl="0" algn="l">
              <a:lnSpc>
                <a:spcPct val="100000"/>
              </a:lnSpc>
              <a:spcBef>
                <a:spcPts val="520"/>
              </a:spcBef>
              <a:spcAft>
                <a:spcPts val="0"/>
              </a:spcAft>
              <a:buClr>
                <a:schemeClr val="dk2"/>
              </a:buClr>
              <a:buSzPct val="100000"/>
              <a:buFont typeface="Proxima Nova"/>
              <a:buChar char="●"/>
            </a:pPr>
            <a:r>
              <a:rPr i="0" lang="en-US" sz="1500" u="none" cap="none" strike="noStrike"/>
              <a:t>No spaces, use camelCase if more than one word </a:t>
            </a:r>
          </a:p>
          <a:p>
            <a:pPr indent="-295275" lvl="0" marL="333375" marR="0" rtl="0" algn="l">
              <a:lnSpc>
                <a:spcPct val="100000"/>
              </a:lnSpc>
              <a:spcBef>
                <a:spcPts val="520"/>
              </a:spcBef>
              <a:spcAft>
                <a:spcPts val="0"/>
              </a:spcAft>
              <a:buClr>
                <a:schemeClr val="dk2"/>
              </a:buClr>
              <a:buSzPct val="100000"/>
              <a:buFont typeface="Proxima Nova"/>
              <a:buChar char="●"/>
            </a:pPr>
            <a:r>
              <a:rPr i="0" lang="en-US" sz="1500" u="none" cap="none" strike="noStrike"/>
              <a:t>No special characters such as ‘?’ or ‘#’</a:t>
            </a:r>
          </a:p>
        </p:txBody>
      </p:sp>
      <p:sp>
        <p:nvSpPr>
          <p:cNvPr id="310" name="Shape 310"/>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a:spcBef>
                <a:spcPts val="0"/>
              </a:spcBef>
              <a:buNone/>
            </a:pPr>
            <a:r>
              <a:rPr lang="en-US"/>
              <a:t>Creating a Procedure</a:t>
            </a:r>
          </a:p>
        </p:txBody>
      </p:sp>
      <p:sp>
        <p:nvSpPr>
          <p:cNvPr id="311" name="Shape 311"/>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Naming Conventions</a:t>
            </a:r>
          </a:p>
        </p:txBody>
      </p:sp>
      <p:pic>
        <p:nvPicPr>
          <p:cNvPr id="312" name="Shape 312"/>
          <p:cNvPicPr preferRelativeResize="0"/>
          <p:nvPr/>
        </p:nvPicPr>
        <p:blipFill>
          <a:blip r:embed="rId3">
            <a:alphaModFix/>
          </a:blip>
          <a:stretch>
            <a:fillRect/>
          </a:stretch>
        </p:blipFill>
        <p:spPr>
          <a:xfrm>
            <a:off x="4907618" y="1835430"/>
            <a:ext cx="3708101" cy="2289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idx="1" type="body"/>
          </p:nvPr>
        </p:nvSpPr>
        <p:spPr>
          <a:xfrm>
            <a:off x="4664225" y="1613350"/>
            <a:ext cx="3845100" cy="3108000"/>
          </a:xfrm>
          <a:prstGeom prst="rect">
            <a:avLst/>
          </a:prstGeom>
          <a:noFill/>
          <a:ln>
            <a:noFill/>
          </a:ln>
        </p:spPr>
        <p:txBody>
          <a:bodyPr anchorCtr="0" anchor="ctr" bIns="45650" lIns="91300" rIns="91300" wrap="square" tIns="45650">
            <a:noAutofit/>
          </a:bodyPr>
          <a:lstStyle/>
          <a:p>
            <a:pPr lvl="0" rtl="0">
              <a:spcBef>
                <a:spcPts val="0"/>
              </a:spcBef>
              <a:buNone/>
            </a:pPr>
            <a:r>
              <a:rPr lang="en-US"/>
              <a:t>Once you have created your new procedure there are multiple ways to access it to edit</a:t>
            </a:r>
          </a:p>
          <a:p>
            <a:pPr indent="-200025" lvl="0" marL="333375" rtl="0">
              <a:spcBef>
                <a:spcPts val="0"/>
              </a:spcBef>
              <a:buChar char="●"/>
            </a:pPr>
            <a:r>
              <a:rPr lang="en-US"/>
              <a:t>Select it from the drop down class menu</a:t>
            </a:r>
          </a:p>
          <a:p>
            <a:pPr indent="-200025" lvl="0" marL="333375" rtl="0">
              <a:spcBef>
                <a:spcPts val="0"/>
              </a:spcBef>
              <a:buChar char="●"/>
            </a:pPr>
            <a:r>
              <a:rPr lang="en-US"/>
              <a:t>Select it from the list of procedures on the class summary page</a:t>
            </a:r>
          </a:p>
          <a:p>
            <a:pPr indent="-200025" lvl="0" marL="333375" rtl="0">
              <a:spcBef>
                <a:spcPts val="0"/>
              </a:spcBef>
              <a:buChar char="●"/>
            </a:pPr>
            <a:r>
              <a:rPr lang="en-US"/>
              <a:t>Select edit next to the procedure on the method pane</a:t>
            </a:r>
          </a:p>
          <a:p>
            <a:pPr indent="-200025" lvl="0" marL="333375" rtl="0">
              <a:spcBef>
                <a:spcPts val="0"/>
              </a:spcBef>
              <a:buChar char="●"/>
            </a:pPr>
            <a:r>
              <a:rPr lang="en-US"/>
              <a:t>Right click on the procedure in the code editor and select the procedure folder</a:t>
            </a:r>
          </a:p>
        </p:txBody>
      </p:sp>
      <p:pic>
        <p:nvPicPr>
          <p:cNvPr id="318" name="Shape 318"/>
          <p:cNvPicPr preferRelativeResize="0"/>
          <p:nvPr/>
        </p:nvPicPr>
        <p:blipFill rotWithShape="1">
          <a:blip r:embed="rId3">
            <a:alphaModFix/>
          </a:blip>
          <a:srcRect b="19309" l="0" r="39777" t="0"/>
          <a:stretch/>
        </p:blipFill>
        <p:spPr>
          <a:xfrm>
            <a:off x="410162" y="3142181"/>
            <a:ext cx="1720637" cy="1421965"/>
          </a:xfrm>
          <a:prstGeom prst="rect">
            <a:avLst/>
          </a:prstGeom>
          <a:noFill/>
          <a:ln>
            <a:noFill/>
          </a:ln>
        </p:spPr>
      </p:pic>
      <p:pic>
        <p:nvPicPr>
          <p:cNvPr id="319" name="Shape 319"/>
          <p:cNvPicPr preferRelativeResize="0"/>
          <p:nvPr/>
        </p:nvPicPr>
        <p:blipFill rotWithShape="1">
          <a:blip r:embed="rId4">
            <a:alphaModFix/>
          </a:blip>
          <a:srcRect b="29809" l="0" r="39777" t="0"/>
          <a:stretch/>
        </p:blipFill>
        <p:spPr>
          <a:xfrm>
            <a:off x="2283200" y="1718718"/>
            <a:ext cx="1720637" cy="1329961"/>
          </a:xfrm>
          <a:prstGeom prst="rect">
            <a:avLst/>
          </a:prstGeom>
          <a:noFill/>
          <a:ln>
            <a:noFill/>
          </a:ln>
        </p:spPr>
      </p:pic>
      <p:sp>
        <p:nvSpPr>
          <p:cNvPr id="320" name="Shape 320"/>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None/>
            </a:pPr>
            <a:r>
              <a:rPr lang="en-US"/>
              <a:t>Creating a Procedure</a:t>
            </a:r>
          </a:p>
        </p:txBody>
      </p:sp>
      <p:sp>
        <p:nvSpPr>
          <p:cNvPr id="321" name="Shape 321"/>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Accessing the New Procedure</a:t>
            </a:r>
          </a:p>
        </p:txBody>
      </p:sp>
      <p:pic>
        <p:nvPicPr>
          <p:cNvPr id="322" name="Shape 322"/>
          <p:cNvPicPr preferRelativeResize="0"/>
          <p:nvPr/>
        </p:nvPicPr>
        <p:blipFill rotWithShape="1">
          <a:blip r:embed="rId5">
            <a:alphaModFix/>
          </a:blip>
          <a:srcRect b="0" l="0" r="39777" t="0"/>
          <a:stretch/>
        </p:blipFill>
        <p:spPr>
          <a:xfrm>
            <a:off x="410162" y="1718718"/>
            <a:ext cx="1720637" cy="1329960"/>
          </a:xfrm>
          <a:prstGeom prst="rect">
            <a:avLst/>
          </a:prstGeom>
          <a:noFill/>
          <a:ln>
            <a:noFill/>
          </a:ln>
        </p:spPr>
      </p:pic>
      <p:pic>
        <p:nvPicPr>
          <p:cNvPr id="323" name="Shape 323"/>
          <p:cNvPicPr preferRelativeResize="0"/>
          <p:nvPr/>
        </p:nvPicPr>
        <p:blipFill rotWithShape="1">
          <a:blip r:embed="rId6">
            <a:alphaModFix/>
          </a:blip>
          <a:srcRect b="-6917" l="0" r="34426" t="0"/>
          <a:stretch/>
        </p:blipFill>
        <p:spPr>
          <a:xfrm>
            <a:off x="2283187" y="3142194"/>
            <a:ext cx="1720650" cy="151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490250" y="450150"/>
            <a:ext cx="6367800" cy="4090800"/>
          </a:xfrm>
          <a:prstGeom prst="rect">
            <a:avLst/>
          </a:prstGeom>
        </p:spPr>
        <p:txBody>
          <a:bodyPr anchorCtr="0" anchor="ctr" bIns="91425" lIns="91425" rIns="91425" wrap="square" tIns="91425">
            <a:noAutofit/>
          </a:bodyPr>
          <a:lstStyle/>
          <a:p>
            <a:pPr lvl="0">
              <a:spcBef>
                <a:spcPts val="0"/>
              </a:spcBef>
              <a:buNone/>
            </a:pPr>
            <a:r>
              <a:rPr lang="en-US"/>
              <a:t>What is a Method?</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idx="1" type="body"/>
          </p:nvPr>
        </p:nvSpPr>
        <p:spPr>
          <a:xfrm>
            <a:off x="311700" y="1389600"/>
            <a:ext cx="3861000" cy="3179400"/>
          </a:xfrm>
          <a:prstGeom prst="rect">
            <a:avLst/>
          </a:prstGeom>
          <a:noFill/>
          <a:ln>
            <a:noFill/>
          </a:ln>
        </p:spPr>
        <p:txBody>
          <a:bodyPr anchorCtr="0" anchor="ctr" bIns="45650" lIns="91300" rIns="91300" wrap="square" tIns="45650">
            <a:noAutofit/>
          </a:bodyPr>
          <a:lstStyle/>
          <a:p>
            <a:pPr lvl="0" rtl="0">
              <a:spcBef>
                <a:spcPts val="0"/>
              </a:spcBef>
              <a:buNone/>
            </a:pPr>
            <a:r>
              <a:rPr lang="en-US"/>
              <a:t>Don’t be confused by the use of “This”.  When viewing the procedure remember that the procedure you are writing could be used by any number of objects depending on where you put it.</a:t>
            </a:r>
          </a:p>
          <a:p>
            <a:pPr indent="-228600" lvl="0" marL="457200" rtl="0">
              <a:spcBef>
                <a:spcPts val="0"/>
              </a:spcBef>
            </a:pPr>
            <a:r>
              <a:rPr lang="en-US"/>
              <a:t>At the biped level “this” could be any object of the biped type that you add such as Loki or Odin</a:t>
            </a:r>
          </a:p>
          <a:p>
            <a:pPr indent="-228600" lvl="0" marL="457200" rtl="0">
              <a:spcBef>
                <a:spcPts val="0"/>
              </a:spcBef>
            </a:pPr>
            <a:r>
              <a:rPr lang="en-US"/>
              <a:t>At the Thor level “this” could be any number of Thor characters - remember that you could have a whole army of Thors running around</a:t>
            </a:r>
          </a:p>
        </p:txBody>
      </p:sp>
      <p:sp>
        <p:nvSpPr>
          <p:cNvPr id="329" name="Shape 329"/>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a:spcBef>
                <a:spcPts val="0"/>
              </a:spcBef>
              <a:buNone/>
            </a:pPr>
            <a:r>
              <a:rPr lang="en-US"/>
              <a:t>Creating a Procedure</a:t>
            </a:r>
          </a:p>
        </p:txBody>
      </p:sp>
      <p:sp>
        <p:nvSpPr>
          <p:cNvPr id="330" name="Shape 330"/>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“This” is a Placeholder</a:t>
            </a:r>
          </a:p>
        </p:txBody>
      </p:sp>
      <p:pic>
        <p:nvPicPr>
          <p:cNvPr id="331" name="Shape 331"/>
          <p:cNvPicPr preferRelativeResize="0"/>
          <p:nvPr/>
        </p:nvPicPr>
        <p:blipFill rotWithShape="1">
          <a:blip r:embed="rId3">
            <a:alphaModFix/>
          </a:blip>
          <a:srcRect b="19048" l="0" r="0" t="0"/>
          <a:stretch/>
        </p:blipFill>
        <p:spPr>
          <a:xfrm>
            <a:off x="4710632" y="1589336"/>
            <a:ext cx="4059301" cy="3028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idx="1" type="body"/>
          </p:nvPr>
        </p:nvSpPr>
        <p:spPr>
          <a:xfrm>
            <a:off x="4664225" y="1537150"/>
            <a:ext cx="3845100" cy="3108000"/>
          </a:xfrm>
          <a:prstGeom prst="rect">
            <a:avLst/>
          </a:prstGeom>
          <a:solidFill>
            <a:schemeClr val="lt1"/>
          </a:solidFill>
          <a:ln>
            <a:noFill/>
          </a:ln>
        </p:spPr>
        <p:txBody>
          <a:bodyPr anchorCtr="0" anchor="ctr" bIns="45650" lIns="91300" rIns="91300" wrap="square" tIns="45650">
            <a:noAutofit/>
          </a:bodyPr>
          <a:lstStyle/>
          <a:p>
            <a:pPr lvl="0" rtl="0">
              <a:spcBef>
                <a:spcPts val="0"/>
              </a:spcBef>
              <a:buClr>
                <a:schemeClr val="dk2"/>
              </a:buClr>
              <a:buSzPct val="25000"/>
              <a:buFont typeface="Noto Sans Symbols"/>
              <a:buNone/>
            </a:pPr>
            <a:r>
              <a:rPr lang="en-US" sz="1200"/>
              <a:t>You can now make your procedure using all of the different functionalities available in Alice.</a:t>
            </a:r>
          </a:p>
          <a:p>
            <a:pPr lvl="0" rtl="0">
              <a:spcBef>
                <a:spcPts val="0"/>
              </a:spcBef>
              <a:buClr>
                <a:schemeClr val="dk2"/>
              </a:buClr>
              <a:buSzPct val="25000"/>
              <a:buFont typeface="Noto Sans Symbols"/>
              <a:buNone/>
            </a:pPr>
            <a:r>
              <a:t/>
            </a:r>
            <a:endParaRPr sz="1200"/>
          </a:p>
        </p:txBody>
      </p:sp>
      <p:sp>
        <p:nvSpPr>
          <p:cNvPr id="337" name="Shape 337"/>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None/>
            </a:pPr>
            <a:r>
              <a:rPr lang="en-US"/>
              <a:t>Creating a Procedure</a:t>
            </a:r>
          </a:p>
        </p:txBody>
      </p:sp>
      <p:sp>
        <p:nvSpPr>
          <p:cNvPr id="338" name="Shape 338"/>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US"/>
              <a:t>Build Your Procedure</a:t>
            </a:r>
          </a:p>
        </p:txBody>
      </p:sp>
      <p:pic>
        <p:nvPicPr>
          <p:cNvPr id="339" name="Shape 339"/>
          <p:cNvPicPr preferRelativeResize="0"/>
          <p:nvPr/>
        </p:nvPicPr>
        <p:blipFill rotWithShape="1">
          <a:blip r:embed="rId3">
            <a:alphaModFix/>
          </a:blip>
          <a:srcRect b="50301" l="38620" r="0" t="2230"/>
          <a:stretch/>
        </p:blipFill>
        <p:spPr>
          <a:xfrm>
            <a:off x="247268" y="1618793"/>
            <a:ext cx="3815027" cy="27191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a:spcBef>
                <a:spcPts val="0"/>
              </a:spcBef>
              <a:buNone/>
            </a:pPr>
            <a:r>
              <a:rPr lang="en-US"/>
              <a:t>Creating a Procedure</a:t>
            </a:r>
          </a:p>
        </p:txBody>
      </p:sp>
      <p:sp>
        <p:nvSpPr>
          <p:cNvPr id="345" name="Shape 345"/>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Procedure is Ready to Use</a:t>
            </a:r>
          </a:p>
        </p:txBody>
      </p:sp>
      <p:pic>
        <p:nvPicPr>
          <p:cNvPr id="346" name="Shape 346"/>
          <p:cNvPicPr preferRelativeResize="0"/>
          <p:nvPr/>
        </p:nvPicPr>
        <p:blipFill>
          <a:blip r:embed="rId3">
            <a:alphaModFix/>
          </a:blip>
          <a:stretch>
            <a:fillRect/>
          </a:stretch>
        </p:blipFill>
        <p:spPr>
          <a:xfrm>
            <a:off x="4728925" y="1740550"/>
            <a:ext cx="4061051" cy="2477499"/>
          </a:xfrm>
          <a:prstGeom prst="rect">
            <a:avLst/>
          </a:prstGeom>
          <a:noFill/>
          <a:ln>
            <a:noFill/>
          </a:ln>
        </p:spPr>
      </p:pic>
      <p:cxnSp>
        <p:nvCxnSpPr>
          <p:cNvPr id="347" name="Shape 347"/>
          <p:cNvCxnSpPr/>
          <p:nvPr/>
        </p:nvCxnSpPr>
        <p:spPr>
          <a:xfrm flipH="1" rot="10800000">
            <a:off x="5615100" y="2579025"/>
            <a:ext cx="1296900" cy="1017000"/>
          </a:xfrm>
          <a:prstGeom prst="straightConnector1">
            <a:avLst/>
          </a:prstGeom>
          <a:noFill/>
          <a:ln cap="flat" cmpd="sng" w="38100">
            <a:solidFill>
              <a:schemeClr val="dk2"/>
            </a:solidFill>
            <a:prstDash val="solid"/>
            <a:round/>
            <a:headEnd len="lg" w="lg" type="none"/>
            <a:tailEnd len="lg" w="lg" type="triangle"/>
          </a:ln>
        </p:spPr>
      </p:cxnSp>
      <p:sp>
        <p:nvSpPr>
          <p:cNvPr id="348" name="Shape 348"/>
          <p:cNvSpPr txBox="1"/>
          <p:nvPr>
            <p:ph idx="1" type="body"/>
          </p:nvPr>
        </p:nvSpPr>
        <p:spPr>
          <a:xfrm>
            <a:off x="311700" y="1389600"/>
            <a:ext cx="3861000" cy="3179400"/>
          </a:xfrm>
          <a:prstGeom prst="rect">
            <a:avLst/>
          </a:prstGeom>
          <a:noFill/>
          <a:ln>
            <a:noFill/>
          </a:ln>
        </p:spPr>
        <p:txBody>
          <a:bodyPr anchorCtr="0" anchor="ctr" bIns="45650" lIns="91300" rIns="91300" wrap="square" tIns="45650">
            <a:noAutofit/>
          </a:bodyPr>
          <a:lstStyle/>
          <a:p>
            <a:pPr lvl="0" marR="0" rtl="0" algn="l">
              <a:lnSpc>
                <a:spcPct val="100000"/>
              </a:lnSpc>
              <a:spcBef>
                <a:spcPts val="520"/>
              </a:spcBef>
              <a:spcAft>
                <a:spcPts val="0"/>
              </a:spcAft>
              <a:buNone/>
            </a:pPr>
            <a:r>
              <a:rPr lang="en-US" sz="1500"/>
              <a:t>Your procedure is now ready to be used.  You will see it in the procedures tab of the code editor when the appropriate objects are selected.  Remember you can use it as often as you like and make edits that will automatically propagate to all uses of that method.</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Shape 354"/>
          <p:cNvSpPr txBox="1"/>
          <p:nvPr>
            <p:ph type="title"/>
          </p:nvPr>
        </p:nvSpPr>
        <p:spPr>
          <a:xfrm>
            <a:off x="490250" y="450150"/>
            <a:ext cx="6367800" cy="4090800"/>
          </a:xfrm>
          <a:prstGeom prst="rect">
            <a:avLst/>
          </a:prstGeom>
        </p:spPr>
        <p:txBody>
          <a:bodyPr anchorCtr="0" anchor="ctr" bIns="91425" lIns="91425" rIns="91425" wrap="square" tIns="91425">
            <a:noAutofit/>
          </a:bodyPr>
          <a:lstStyle/>
          <a:p>
            <a:pPr lvl="0" rtl="0">
              <a:spcBef>
                <a:spcPts val="0"/>
              </a:spcBef>
              <a:buNone/>
            </a:pPr>
            <a:r>
              <a:rPr lang="en-US"/>
              <a:t>Sharing Custom Procedures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txBox="1"/>
          <p:nvPr>
            <p:ph idx="1" type="body"/>
          </p:nvPr>
        </p:nvSpPr>
        <p:spPr>
          <a:xfrm>
            <a:off x="4664225" y="1460950"/>
            <a:ext cx="3845100" cy="3108000"/>
          </a:xfrm>
          <a:prstGeom prst="rect">
            <a:avLst/>
          </a:prstGeom>
        </p:spPr>
        <p:txBody>
          <a:bodyPr anchorCtr="0" anchor="ctr" bIns="91425" lIns="91425" rIns="91425" wrap="square" tIns="91425">
            <a:noAutofit/>
          </a:bodyPr>
          <a:lstStyle/>
          <a:p>
            <a:pPr lvl="0">
              <a:spcBef>
                <a:spcPts val="0"/>
              </a:spcBef>
              <a:buClr>
                <a:schemeClr val="dk1"/>
              </a:buClr>
              <a:buSzPct val="91666"/>
              <a:buFont typeface="Arial"/>
              <a:buNone/>
            </a:pPr>
            <a:r>
              <a:rPr lang="en-US" sz="1200"/>
              <a:t>You can share procedures between projects by saving out and then importing the whole class file.  </a:t>
            </a:r>
          </a:p>
          <a:p>
            <a:pPr lvl="0">
              <a:spcBef>
                <a:spcPts val="0"/>
              </a:spcBef>
              <a:buClr>
                <a:schemeClr val="dk1"/>
              </a:buClr>
              <a:buSzPct val="91666"/>
              <a:buFont typeface="Arial"/>
              <a:buNone/>
            </a:pPr>
            <a:r>
              <a:rPr lang="en-US" sz="1200"/>
              <a:t>Navigate to the class summary tab that contains the methods you desire to share</a:t>
            </a:r>
          </a:p>
          <a:p>
            <a:pPr lvl="0">
              <a:spcBef>
                <a:spcPts val="0"/>
              </a:spcBef>
              <a:buClr>
                <a:schemeClr val="dk1"/>
              </a:buClr>
              <a:buSzPct val="91666"/>
              <a:buFont typeface="Arial"/>
              <a:buNone/>
            </a:pPr>
            <a:r>
              <a:rPr lang="en-US" sz="1200"/>
              <a:t>Select Save to Class File</a:t>
            </a:r>
          </a:p>
          <a:p>
            <a:pPr lvl="0">
              <a:spcBef>
                <a:spcPts val="0"/>
              </a:spcBef>
              <a:buClr>
                <a:schemeClr val="dk1"/>
              </a:buClr>
              <a:buSzPct val="91666"/>
              <a:buFont typeface="Arial"/>
              <a:buNone/>
            </a:pPr>
            <a:r>
              <a:rPr lang="en-US" sz="1200"/>
              <a:t>The default will name the file the class name and save to your MyClasses folder</a:t>
            </a:r>
          </a:p>
        </p:txBody>
      </p:sp>
      <p:sp>
        <p:nvSpPr>
          <p:cNvPr id="361" name="Shape 361"/>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None/>
            </a:pPr>
            <a:r>
              <a:rPr lang="en-US"/>
              <a:t>Sharing Custom Procedures</a:t>
            </a:r>
          </a:p>
        </p:txBody>
      </p:sp>
      <p:sp>
        <p:nvSpPr>
          <p:cNvPr id="362" name="Shape 362"/>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Exporting and Importing Class Files</a:t>
            </a:r>
          </a:p>
        </p:txBody>
      </p:sp>
      <p:pic>
        <p:nvPicPr>
          <p:cNvPr id="363" name="Shape 363"/>
          <p:cNvPicPr preferRelativeResize="0"/>
          <p:nvPr/>
        </p:nvPicPr>
        <p:blipFill>
          <a:blip r:embed="rId3">
            <a:alphaModFix/>
          </a:blip>
          <a:stretch>
            <a:fillRect/>
          </a:stretch>
        </p:blipFill>
        <p:spPr>
          <a:xfrm>
            <a:off x="189250" y="1674211"/>
            <a:ext cx="3943273" cy="26814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Shape 369"/>
          <p:cNvSpPr txBox="1"/>
          <p:nvPr>
            <p:ph idx="1" type="body"/>
          </p:nvPr>
        </p:nvSpPr>
        <p:spPr>
          <a:xfrm>
            <a:off x="311700" y="1389600"/>
            <a:ext cx="3861000" cy="3179400"/>
          </a:xfrm>
          <a:prstGeom prst="rect">
            <a:avLst/>
          </a:prstGeom>
        </p:spPr>
        <p:txBody>
          <a:bodyPr anchorCtr="0" anchor="ctr" bIns="91425" lIns="91425" rIns="91425" wrap="square" tIns="91425">
            <a:noAutofit/>
          </a:bodyPr>
          <a:lstStyle/>
          <a:p>
            <a:pPr lvl="0">
              <a:spcBef>
                <a:spcPts val="0"/>
              </a:spcBef>
              <a:buNone/>
            </a:pPr>
            <a:r>
              <a:rPr lang="en-US"/>
              <a:t>To import the class file you will need to first add an object of the class type to your scene</a:t>
            </a:r>
          </a:p>
          <a:p>
            <a:pPr lvl="0" rtl="0">
              <a:spcBef>
                <a:spcPts val="0"/>
              </a:spcBef>
              <a:buNone/>
            </a:pPr>
            <a:r>
              <a:rPr lang="en-US"/>
              <a:t>Navigate to the class summary tab that you wish to import class information for</a:t>
            </a:r>
          </a:p>
          <a:p>
            <a:pPr lvl="0">
              <a:spcBef>
                <a:spcPts val="0"/>
              </a:spcBef>
              <a:buNone/>
            </a:pPr>
            <a:r>
              <a:rPr lang="en-US"/>
              <a:t>Select add from class file</a:t>
            </a:r>
          </a:p>
          <a:p>
            <a:pPr lvl="0" rtl="0">
              <a:spcBef>
                <a:spcPts val="0"/>
              </a:spcBef>
              <a:buNone/>
            </a:pPr>
            <a:r>
              <a:rPr lang="en-US"/>
              <a:t>Select the class file that you want to add to your project</a:t>
            </a:r>
          </a:p>
        </p:txBody>
      </p:sp>
      <p:sp>
        <p:nvSpPr>
          <p:cNvPr id="370" name="Shape 370"/>
          <p:cNvSpPr txBox="1"/>
          <p:nvPr/>
        </p:nvSpPr>
        <p:spPr>
          <a:xfrm>
            <a:off x="0" y="279475"/>
            <a:ext cx="2845200" cy="257400"/>
          </a:xfrm>
          <a:prstGeom prst="rect">
            <a:avLst/>
          </a:prstGeom>
          <a:noFill/>
          <a:ln>
            <a:noFill/>
          </a:ln>
        </p:spPr>
        <p:txBody>
          <a:bodyPr anchorCtr="0" anchor="ctr" bIns="91425" lIns="91425" rIns="91425" wrap="square" tIns="91425">
            <a:noAutofit/>
          </a:bodyPr>
          <a:lstStyle/>
          <a:p>
            <a:pPr lvl="0" rtl="0">
              <a:spcBef>
                <a:spcPts val="0"/>
              </a:spcBef>
              <a:buNone/>
            </a:pPr>
            <a:r>
              <a:rPr lang="en-US">
                <a:solidFill>
                  <a:srgbClr val="FFFFFF"/>
                </a:solidFill>
                <a:latin typeface="Proxima Nova"/>
                <a:ea typeface="Proxima Nova"/>
                <a:cs typeface="Proxima Nova"/>
                <a:sym typeface="Proxima Nova"/>
              </a:rPr>
              <a:t>Sharing Custom Procedures</a:t>
            </a:r>
          </a:p>
        </p:txBody>
      </p:sp>
      <p:sp>
        <p:nvSpPr>
          <p:cNvPr id="371" name="Shape 371"/>
          <p:cNvSpPr txBox="1"/>
          <p:nvPr/>
        </p:nvSpPr>
        <p:spPr>
          <a:xfrm>
            <a:off x="269375" y="680825"/>
            <a:ext cx="8520600" cy="572700"/>
          </a:xfrm>
          <a:prstGeom prst="rect">
            <a:avLst/>
          </a:prstGeom>
          <a:noFill/>
          <a:ln>
            <a:noFill/>
          </a:ln>
        </p:spPr>
        <p:txBody>
          <a:bodyPr anchorCtr="0" anchor="ctr" bIns="91425" lIns="91425" rIns="91425" wrap="square" tIns="91425">
            <a:noAutofit/>
          </a:bodyPr>
          <a:lstStyle/>
          <a:p>
            <a:pPr lvl="0" rtl="0" algn="ctr">
              <a:spcBef>
                <a:spcPts val="0"/>
              </a:spcBef>
              <a:buNone/>
            </a:pPr>
            <a:r>
              <a:rPr lang="en-US" sz="3000">
                <a:solidFill>
                  <a:srgbClr val="253446"/>
                </a:solidFill>
                <a:latin typeface="Proxima Nova"/>
                <a:ea typeface="Proxima Nova"/>
                <a:cs typeface="Proxima Nova"/>
                <a:sym typeface="Proxima Nova"/>
              </a:rPr>
              <a:t>Importing</a:t>
            </a:r>
            <a:r>
              <a:rPr lang="en-US" sz="3000">
                <a:solidFill>
                  <a:srgbClr val="253446"/>
                </a:solidFill>
                <a:latin typeface="Proxima Nova"/>
                <a:ea typeface="Proxima Nova"/>
                <a:cs typeface="Proxima Nova"/>
                <a:sym typeface="Proxima Nova"/>
              </a:rPr>
              <a:t> Class Files</a:t>
            </a:r>
          </a:p>
        </p:txBody>
      </p:sp>
      <p:pic>
        <p:nvPicPr>
          <p:cNvPr id="372" name="Shape 372"/>
          <p:cNvPicPr preferRelativeResize="0"/>
          <p:nvPr/>
        </p:nvPicPr>
        <p:blipFill>
          <a:blip r:embed="rId3">
            <a:alphaModFix/>
          </a:blip>
          <a:stretch>
            <a:fillRect/>
          </a:stretch>
        </p:blipFill>
        <p:spPr>
          <a:xfrm>
            <a:off x="4668925" y="1743400"/>
            <a:ext cx="4147374" cy="26387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idx="1" type="body"/>
          </p:nvPr>
        </p:nvSpPr>
        <p:spPr>
          <a:xfrm>
            <a:off x="4664225" y="1460950"/>
            <a:ext cx="3845100" cy="3108000"/>
          </a:xfrm>
          <a:prstGeom prst="rect">
            <a:avLst/>
          </a:prstGeom>
        </p:spPr>
        <p:txBody>
          <a:bodyPr anchorCtr="0" anchor="ctr" bIns="91425" lIns="91425" rIns="91425" wrap="square" tIns="91425">
            <a:noAutofit/>
          </a:bodyPr>
          <a:lstStyle/>
          <a:p>
            <a:pPr lvl="0" rtl="0">
              <a:spcBef>
                <a:spcPts val="0"/>
              </a:spcBef>
              <a:buNone/>
            </a:pPr>
            <a:r>
              <a:rPr lang="en-US"/>
              <a:t>You can decide what methods you want to import from the merge dialogue box</a:t>
            </a:r>
          </a:p>
          <a:p>
            <a:pPr lvl="0" rtl="0">
              <a:spcBef>
                <a:spcPts val="0"/>
              </a:spcBef>
              <a:buNone/>
            </a:pPr>
            <a:r>
              <a:rPr lang="en-US"/>
              <a:t>Check and Uncheck your desired imports</a:t>
            </a:r>
          </a:p>
          <a:p>
            <a:pPr lvl="0" rtl="0">
              <a:spcBef>
                <a:spcPts val="0"/>
              </a:spcBef>
              <a:buNone/>
            </a:pPr>
            <a:r>
              <a:rPr lang="en-US"/>
              <a:t>Select Finish and you will see the desired methods populated in your new project</a:t>
            </a:r>
          </a:p>
        </p:txBody>
      </p:sp>
      <p:sp>
        <p:nvSpPr>
          <p:cNvPr id="379" name="Shape 379"/>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None/>
            </a:pPr>
            <a:r>
              <a:rPr lang="en-US"/>
              <a:t>Sharing Custom Procedures</a:t>
            </a:r>
          </a:p>
        </p:txBody>
      </p:sp>
      <p:sp>
        <p:nvSpPr>
          <p:cNvPr id="380" name="Shape 380"/>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US"/>
              <a:t>Merging</a:t>
            </a:r>
            <a:r>
              <a:rPr lang="en-US"/>
              <a:t> Class Files</a:t>
            </a:r>
          </a:p>
        </p:txBody>
      </p:sp>
      <p:pic>
        <p:nvPicPr>
          <p:cNvPr id="381" name="Shape 381"/>
          <p:cNvPicPr preferRelativeResize="0"/>
          <p:nvPr/>
        </p:nvPicPr>
        <p:blipFill>
          <a:blip r:embed="rId3">
            <a:alphaModFix/>
          </a:blip>
          <a:stretch>
            <a:fillRect/>
          </a:stretch>
        </p:blipFill>
        <p:spPr>
          <a:xfrm>
            <a:off x="301050" y="2277000"/>
            <a:ext cx="3730274" cy="1409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ph type="title"/>
          </p:nvPr>
        </p:nvSpPr>
        <p:spPr>
          <a:xfrm>
            <a:off x="490250" y="450150"/>
            <a:ext cx="6367800" cy="4090800"/>
          </a:xfrm>
          <a:prstGeom prst="rect">
            <a:avLst/>
          </a:prstGeom>
        </p:spPr>
        <p:txBody>
          <a:bodyPr anchorCtr="0" anchor="ctr" bIns="91425" lIns="91425" rIns="91425" wrap="square" tIns="91425">
            <a:noAutofit/>
          </a:bodyPr>
          <a:lstStyle/>
          <a:p>
            <a:pPr lvl="0" rtl="0">
              <a:spcBef>
                <a:spcPts val="0"/>
              </a:spcBef>
              <a:buNone/>
            </a:pPr>
            <a:r>
              <a:rPr lang="en-US"/>
              <a:t>Tips and Tricks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idx="1" type="body"/>
          </p:nvPr>
        </p:nvSpPr>
        <p:spPr>
          <a:xfrm>
            <a:off x="4664225" y="1537150"/>
            <a:ext cx="3845100" cy="3108000"/>
          </a:xfrm>
          <a:prstGeom prst="rect">
            <a:avLst/>
          </a:prstGeom>
        </p:spPr>
        <p:txBody>
          <a:bodyPr anchorCtr="0" anchor="ctr" bIns="91425" lIns="91425" rIns="91425" wrap="square" tIns="91425">
            <a:noAutofit/>
          </a:bodyPr>
          <a:lstStyle/>
          <a:p>
            <a:pPr lvl="0">
              <a:spcBef>
                <a:spcPts val="0"/>
              </a:spcBef>
              <a:buNone/>
            </a:pPr>
            <a:r>
              <a:rPr lang="en-US" sz="1200"/>
              <a:t>Many times you may realize after you have made something that you will want to use it over and over again.  If this happens to you:</a:t>
            </a:r>
          </a:p>
          <a:p>
            <a:pPr indent="-304800" lvl="0" marL="457200">
              <a:spcBef>
                <a:spcPts val="0"/>
              </a:spcBef>
              <a:buSzPct val="100000"/>
              <a:buChar char="●"/>
            </a:pPr>
            <a:r>
              <a:rPr lang="en-US" sz="1200"/>
              <a:t>Create your new custom method</a:t>
            </a:r>
          </a:p>
          <a:p>
            <a:pPr indent="-304800" lvl="0" marL="457200" rtl="0">
              <a:spcBef>
                <a:spcPts val="0"/>
              </a:spcBef>
              <a:buSzPct val="100000"/>
              <a:buChar char="●"/>
            </a:pPr>
            <a:r>
              <a:rPr lang="en-US" sz="1200"/>
              <a:t>Drag the code you want to move to the clipboard</a:t>
            </a:r>
          </a:p>
          <a:p>
            <a:pPr indent="-304800" lvl="0" marL="457200" rtl="0">
              <a:spcBef>
                <a:spcPts val="0"/>
              </a:spcBef>
              <a:buSzPct val="100000"/>
              <a:buChar char="●"/>
            </a:pPr>
            <a:r>
              <a:rPr lang="en-US" sz="1200"/>
              <a:t>Navigate to your new method and drag the code out of the clipboard</a:t>
            </a:r>
          </a:p>
          <a:p>
            <a:pPr lvl="0">
              <a:spcBef>
                <a:spcPts val="0"/>
              </a:spcBef>
              <a:buNone/>
            </a:pPr>
            <a:r>
              <a:rPr lang="en-US" sz="1200"/>
              <a:t>The clipboard doesn’t make a copy so if you want the code to remain in the original location make a copy first then drag to the clipboard</a:t>
            </a:r>
          </a:p>
        </p:txBody>
      </p:sp>
      <p:sp>
        <p:nvSpPr>
          <p:cNvPr id="394" name="Shape 394"/>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None/>
            </a:pPr>
            <a:r>
              <a:rPr lang="en-US"/>
              <a:t>Tips and Tricks</a:t>
            </a:r>
          </a:p>
        </p:txBody>
      </p:sp>
      <p:sp>
        <p:nvSpPr>
          <p:cNvPr id="395" name="Shape 395"/>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Using the Clipboard</a:t>
            </a:r>
          </a:p>
        </p:txBody>
      </p:sp>
      <p:pic>
        <p:nvPicPr>
          <p:cNvPr descr="DuplicateCode.jpg" id="396" name="Shape 396"/>
          <p:cNvPicPr preferRelativeResize="0"/>
          <p:nvPr/>
        </p:nvPicPr>
        <p:blipFill rotWithShape="1">
          <a:blip r:embed="rId3">
            <a:alphaModFix/>
          </a:blip>
          <a:srcRect b="0" l="0" r="0" t="0"/>
          <a:stretch/>
        </p:blipFill>
        <p:spPr>
          <a:xfrm>
            <a:off x="467213" y="1468738"/>
            <a:ext cx="3452100" cy="3195900"/>
          </a:xfrm>
          <a:prstGeom prst="rect">
            <a:avLst/>
          </a:prstGeom>
          <a:noFill/>
          <a:ln>
            <a:noFill/>
          </a:ln>
        </p:spPr>
      </p:pic>
      <p:cxnSp>
        <p:nvCxnSpPr>
          <p:cNvPr id="397" name="Shape 397"/>
          <p:cNvCxnSpPr/>
          <p:nvPr/>
        </p:nvCxnSpPr>
        <p:spPr>
          <a:xfrm rot="-5400000">
            <a:off x="2448127" y="2376215"/>
            <a:ext cx="1925400" cy="597600"/>
          </a:xfrm>
          <a:prstGeom prst="straightConnector1">
            <a:avLst/>
          </a:prstGeom>
          <a:noFill/>
          <a:ln cap="flat" cmpd="sng" w="38100">
            <a:solidFill>
              <a:srgbClr val="CCCC00"/>
            </a:solidFill>
            <a:prstDash val="solid"/>
            <a:round/>
            <a:headEnd len="med" w="med" type="none"/>
            <a:tailEnd len="lg" w="lg" type="stealth"/>
          </a:ln>
          <a:effectLst>
            <a:outerShdw blurRad="40000" rotWithShape="0" dir="5400000" dist="23000">
              <a:srgbClr val="000000">
                <a:alpha val="349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idx="1" type="body"/>
          </p:nvPr>
        </p:nvSpPr>
        <p:spPr>
          <a:xfrm>
            <a:off x="311700" y="1389600"/>
            <a:ext cx="3861000" cy="3179400"/>
          </a:xfrm>
          <a:prstGeom prst="rect">
            <a:avLst/>
          </a:prstGeom>
          <a:noFill/>
          <a:ln>
            <a:noFill/>
          </a:ln>
        </p:spPr>
        <p:txBody>
          <a:bodyPr anchorCtr="0" anchor="ctr" bIns="33700" lIns="67400" rIns="67400" wrap="square" tIns="33700">
            <a:noAutofit/>
          </a:bodyPr>
          <a:lstStyle/>
          <a:p>
            <a:pPr indent="0" lvl="0" marL="0" marR="0" rtl="0" algn="l">
              <a:spcBef>
                <a:spcPts val="0"/>
              </a:spcBef>
              <a:spcAft>
                <a:spcPts val="0"/>
              </a:spcAft>
              <a:buClr>
                <a:srgbClr val="38BBF2"/>
              </a:buClr>
              <a:buSzPct val="25000"/>
              <a:buFont typeface="Noto Sans Symbols"/>
              <a:buNone/>
            </a:pPr>
            <a:r>
              <a:rPr i="0" lang="en-US" sz="1500" u="none" cap="none" strike="noStrike"/>
              <a:t>A method is a small defined (named) set of </a:t>
            </a:r>
            <a:r>
              <a:rPr lang="en-US" sz="1500"/>
              <a:t>instructions</a:t>
            </a:r>
            <a:r>
              <a:rPr i="0" lang="en-US" sz="1500" u="none" cap="none" strike="noStrike"/>
              <a:t> within your program that </a:t>
            </a:r>
            <a:r>
              <a:rPr lang="en-US" sz="1500"/>
              <a:t>defines a task to be performed.</a:t>
            </a:r>
          </a:p>
          <a:p>
            <a:pPr indent="-253158" lvl="0" marL="253158" marR="0" rtl="0" algn="l">
              <a:spcBef>
                <a:spcPts val="380"/>
              </a:spcBef>
              <a:spcAft>
                <a:spcPts val="0"/>
              </a:spcAft>
              <a:buClr>
                <a:srgbClr val="38BBF2"/>
              </a:buClr>
              <a:buSzPct val="25000"/>
              <a:buFont typeface="Noto Sans Symbols"/>
              <a:buNone/>
            </a:pPr>
            <a:r>
              <a:t/>
            </a:r>
            <a:endParaRPr i="0" sz="1500" u="none" cap="none" strike="noStrike"/>
          </a:p>
        </p:txBody>
      </p:sp>
      <p:pic>
        <p:nvPicPr>
          <p:cNvPr descr="MethodExample.jpg" id="175" name="Shape 175"/>
          <p:cNvPicPr preferRelativeResize="0"/>
          <p:nvPr/>
        </p:nvPicPr>
        <p:blipFill rotWithShape="1">
          <a:blip r:embed="rId3">
            <a:alphaModFix/>
          </a:blip>
          <a:srcRect b="0" l="0" r="0" t="0"/>
          <a:stretch/>
        </p:blipFill>
        <p:spPr>
          <a:xfrm>
            <a:off x="4800600" y="1352550"/>
            <a:ext cx="4122600" cy="3483900"/>
          </a:xfrm>
          <a:prstGeom prst="rect">
            <a:avLst/>
          </a:prstGeom>
          <a:noFill/>
          <a:ln>
            <a:noFill/>
          </a:ln>
        </p:spPr>
      </p:pic>
      <p:sp>
        <p:nvSpPr>
          <p:cNvPr id="176" name="Shape 176"/>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a:spcBef>
                <a:spcPts val="0"/>
              </a:spcBef>
              <a:buNone/>
            </a:pPr>
            <a:r>
              <a:rPr lang="en-US"/>
              <a:t>What is a Method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idx="1" type="body"/>
          </p:nvPr>
        </p:nvSpPr>
        <p:spPr>
          <a:xfrm>
            <a:off x="311700" y="1389600"/>
            <a:ext cx="3861000" cy="3179400"/>
          </a:xfrm>
          <a:prstGeom prst="rect">
            <a:avLst/>
          </a:prstGeom>
          <a:noFill/>
          <a:ln>
            <a:noFill/>
          </a:ln>
        </p:spPr>
        <p:txBody>
          <a:bodyPr anchorCtr="0" anchor="ctr" bIns="33700" lIns="67400" rIns="67400" wrap="square" tIns="33700">
            <a:noAutofit/>
          </a:bodyPr>
          <a:lstStyle/>
          <a:p>
            <a:pPr indent="-253158" lvl="0" marL="253158" marR="0" rtl="0" algn="l">
              <a:spcBef>
                <a:spcPts val="0"/>
              </a:spcBef>
              <a:spcAft>
                <a:spcPts val="0"/>
              </a:spcAft>
              <a:buClr>
                <a:srgbClr val="38BBF2"/>
              </a:buClr>
              <a:buSzPct val="25000"/>
              <a:buFont typeface="Noto Sans Symbols"/>
              <a:buNone/>
            </a:pPr>
            <a:r>
              <a:rPr i="0" lang="en-US" sz="1500" u="none" cap="none" strike="noStrike"/>
              <a:t>There are two types of methods in Alice</a:t>
            </a:r>
          </a:p>
          <a:p>
            <a:pPr indent="-256518" lvl="1" marL="510518" marR="0" rtl="0" algn="l">
              <a:spcBef>
                <a:spcPts val="320"/>
              </a:spcBef>
              <a:spcAft>
                <a:spcPts val="0"/>
              </a:spcAft>
              <a:buClr>
                <a:srgbClr val="38BBF2"/>
              </a:buClr>
              <a:buSzPct val="25000"/>
              <a:buFont typeface="Noto Sans Symbols"/>
              <a:buNone/>
            </a:pPr>
            <a:r>
              <a:t/>
            </a:r>
            <a:endParaRPr i="0" sz="1500" u="none" cap="none" strike="noStrike"/>
          </a:p>
          <a:p>
            <a:pPr indent="-219503" lvl="0" marL="253158" marR="0" rtl="0" algn="l">
              <a:spcBef>
                <a:spcPts val="380"/>
              </a:spcBef>
              <a:spcAft>
                <a:spcPts val="0"/>
              </a:spcAft>
              <a:buSzPct val="53333"/>
              <a:buFont typeface="Proxima Nova"/>
              <a:buChar char="●"/>
            </a:pPr>
            <a:r>
              <a:rPr i="0" lang="en-US" sz="1500" u="none" cap="none" strike="noStrike"/>
              <a:t>Procedural Methods  - directions for how the environment or objects in the environment should behave such as “move forward”</a:t>
            </a:r>
          </a:p>
          <a:p>
            <a:pPr indent="-219503" lvl="0" marL="253158" marR="0" rtl="0" algn="l">
              <a:spcBef>
                <a:spcPts val="380"/>
              </a:spcBef>
              <a:spcAft>
                <a:spcPts val="0"/>
              </a:spcAft>
              <a:buSzPct val="53333"/>
              <a:buFont typeface="Proxima Nova"/>
              <a:buChar char="●"/>
            </a:pPr>
            <a:r>
              <a:rPr i="0" lang="en-US" sz="1500" u="none" cap="none" strike="noStrike"/>
              <a:t>Functional methods – directions for getting information from the environment,</a:t>
            </a:r>
            <a:r>
              <a:rPr lang="en-US" sz="1500"/>
              <a:t> objects, </a:t>
            </a:r>
            <a:r>
              <a:rPr i="0" lang="en-US" sz="1500" u="none" cap="none" strike="noStrike"/>
              <a:t> or the user such as “how far is the rabbit from the carrot?”</a:t>
            </a:r>
          </a:p>
        </p:txBody>
      </p:sp>
      <p:pic>
        <p:nvPicPr>
          <p:cNvPr descr="ProcedureTab.jpg" id="183" name="Shape 183"/>
          <p:cNvPicPr preferRelativeResize="0"/>
          <p:nvPr/>
        </p:nvPicPr>
        <p:blipFill rotWithShape="1">
          <a:blip r:embed="rId3">
            <a:alphaModFix/>
          </a:blip>
          <a:srcRect b="11276" l="0" r="0" t="0"/>
          <a:stretch/>
        </p:blipFill>
        <p:spPr>
          <a:xfrm>
            <a:off x="4762500" y="1257300"/>
            <a:ext cx="2118300" cy="3448200"/>
          </a:xfrm>
          <a:prstGeom prst="rect">
            <a:avLst/>
          </a:prstGeom>
          <a:noFill/>
          <a:ln>
            <a:noFill/>
          </a:ln>
        </p:spPr>
      </p:pic>
      <p:pic>
        <p:nvPicPr>
          <p:cNvPr descr="FunctionTab.jpg" id="184" name="Shape 184"/>
          <p:cNvPicPr preferRelativeResize="0"/>
          <p:nvPr/>
        </p:nvPicPr>
        <p:blipFill rotWithShape="1">
          <a:blip r:embed="rId4">
            <a:alphaModFix/>
          </a:blip>
          <a:srcRect b="13209" l="0" r="0" t="0"/>
          <a:stretch/>
        </p:blipFill>
        <p:spPr>
          <a:xfrm>
            <a:off x="6870700" y="1250950"/>
            <a:ext cx="2130000" cy="3454500"/>
          </a:xfrm>
          <a:prstGeom prst="rect">
            <a:avLst/>
          </a:prstGeom>
          <a:noFill/>
          <a:ln>
            <a:noFill/>
          </a:ln>
        </p:spPr>
      </p:pic>
      <p:sp>
        <p:nvSpPr>
          <p:cNvPr id="185" name="Shape 185"/>
          <p:cNvSpPr txBox="1"/>
          <p:nvPr>
            <p:ph type="title"/>
          </p:nvPr>
        </p:nvSpPr>
        <p:spPr>
          <a:xfrm>
            <a:off x="0" y="279475"/>
            <a:ext cx="8667300" cy="257400"/>
          </a:xfrm>
          <a:prstGeom prst="rect">
            <a:avLst/>
          </a:prstGeom>
        </p:spPr>
        <p:txBody>
          <a:bodyPr anchorCtr="0" anchor="ctr" bIns="91425" lIns="91425" rIns="91425" wrap="square" tIns="91425">
            <a:noAutofit/>
          </a:bodyPr>
          <a:lstStyle/>
          <a:p>
            <a:pPr lvl="0">
              <a:spcBef>
                <a:spcPts val="0"/>
              </a:spcBef>
              <a:buNone/>
            </a:pPr>
            <a:r>
              <a:rPr lang="en-US"/>
              <a:t>What is a Method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idx="1" type="body"/>
          </p:nvPr>
        </p:nvSpPr>
        <p:spPr>
          <a:xfrm>
            <a:off x="4664225" y="1422200"/>
            <a:ext cx="3845100" cy="3463500"/>
          </a:xfrm>
          <a:prstGeom prst="rect">
            <a:avLst/>
          </a:prstGeom>
          <a:noFill/>
          <a:ln>
            <a:noFill/>
          </a:ln>
        </p:spPr>
        <p:txBody>
          <a:bodyPr anchorCtr="0" anchor="ctr" bIns="33700" lIns="67400" rIns="67400" wrap="square" tIns="33700">
            <a:noAutofit/>
          </a:bodyPr>
          <a:lstStyle/>
          <a:p>
            <a:pPr lvl="0" rtl="0">
              <a:spcBef>
                <a:spcPts val="0"/>
              </a:spcBef>
              <a:buClr>
                <a:srgbClr val="38BBF2"/>
              </a:buClr>
              <a:buSzPct val="25000"/>
              <a:buFont typeface="Noto Sans Symbols"/>
              <a:buNone/>
            </a:pPr>
            <a:r>
              <a:rPr lang="en-US" sz="1500"/>
              <a:t>Alice has a number of methods built into it</a:t>
            </a:r>
            <a:r>
              <a:rPr lang="en-US" sz="1500"/>
              <a:t> </a:t>
            </a:r>
            <a:r>
              <a:rPr lang="en-US" sz="1500"/>
              <a:t>that are constructed to make animation easy.  The built in procedures cover the basics of:</a:t>
            </a:r>
          </a:p>
          <a:p>
            <a:pPr indent="-263953" lvl="0" marL="253158" marR="0" rtl="0" algn="l">
              <a:spcBef>
                <a:spcPts val="380"/>
              </a:spcBef>
              <a:spcAft>
                <a:spcPts val="0"/>
              </a:spcAft>
              <a:buClr>
                <a:schemeClr val="dk2"/>
              </a:buClr>
              <a:buSzPct val="100000"/>
              <a:buFont typeface="Proxima Nova"/>
              <a:buChar char="●"/>
            </a:pPr>
            <a:r>
              <a:rPr i="0" lang="en-US" sz="1500" u="none" cap="none" strike="noStrike"/>
              <a:t>Moving objects in all the different directions</a:t>
            </a:r>
          </a:p>
          <a:p>
            <a:pPr indent="-263953" lvl="0" marL="253158" marR="0" rtl="0" algn="l">
              <a:spcBef>
                <a:spcPts val="380"/>
              </a:spcBef>
              <a:spcAft>
                <a:spcPts val="0"/>
              </a:spcAft>
              <a:buClr>
                <a:schemeClr val="dk2"/>
              </a:buClr>
              <a:buSzPct val="100000"/>
              <a:buFont typeface="Proxima Nova"/>
              <a:buChar char="●"/>
            </a:pPr>
            <a:r>
              <a:rPr i="0" lang="en-US" sz="1500" u="none" cap="none" strike="noStrike"/>
              <a:t>Orienting or rolling and turning objects</a:t>
            </a:r>
          </a:p>
          <a:p>
            <a:pPr indent="-263953" lvl="0" marL="253158" marR="0" rtl="0" algn="l">
              <a:spcBef>
                <a:spcPts val="380"/>
              </a:spcBef>
              <a:spcAft>
                <a:spcPts val="0"/>
              </a:spcAft>
              <a:buClr>
                <a:schemeClr val="dk2"/>
              </a:buClr>
              <a:buSzPct val="100000"/>
              <a:buFont typeface="Proxima Nova"/>
              <a:buChar char="●"/>
            </a:pPr>
            <a:r>
              <a:rPr i="0" lang="en-US" sz="1500" u="none" cap="none" strike="noStrike"/>
              <a:t>Orienting objects to each other</a:t>
            </a:r>
          </a:p>
          <a:p>
            <a:pPr indent="-263953" lvl="0" marL="253158" marR="0" rtl="0" algn="l">
              <a:spcBef>
                <a:spcPts val="380"/>
              </a:spcBef>
              <a:spcAft>
                <a:spcPts val="0"/>
              </a:spcAft>
              <a:buClr>
                <a:schemeClr val="dk2"/>
              </a:buClr>
              <a:buSzPct val="100000"/>
              <a:buFont typeface="Proxima Nova"/>
              <a:buChar char="●"/>
            </a:pPr>
            <a:r>
              <a:rPr i="0" lang="en-US" sz="1500" u="none" cap="none" strike="noStrike"/>
              <a:t>Changing the environment (fog, sound, lighting)</a:t>
            </a:r>
          </a:p>
        </p:txBody>
      </p:sp>
      <p:pic>
        <p:nvPicPr>
          <p:cNvPr descr="slide11.png" id="194" name="Shape 194"/>
          <p:cNvPicPr preferRelativeResize="0"/>
          <p:nvPr/>
        </p:nvPicPr>
        <p:blipFill rotWithShape="1">
          <a:blip r:embed="rId3">
            <a:alphaModFix/>
          </a:blip>
          <a:srcRect b="0" l="0" r="0" t="0"/>
          <a:stretch/>
        </p:blipFill>
        <p:spPr>
          <a:xfrm>
            <a:off x="1299925" y="1460950"/>
            <a:ext cx="1899600" cy="3424800"/>
          </a:xfrm>
          <a:prstGeom prst="rect">
            <a:avLst/>
          </a:prstGeom>
          <a:noFill/>
          <a:ln>
            <a:noFill/>
          </a:ln>
        </p:spPr>
      </p:pic>
      <p:sp>
        <p:nvSpPr>
          <p:cNvPr id="195" name="Shape 195"/>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None/>
            </a:pPr>
            <a:r>
              <a:rPr lang="en-US"/>
              <a:t>What is a Method</a:t>
            </a:r>
          </a:p>
        </p:txBody>
      </p:sp>
      <p:sp>
        <p:nvSpPr>
          <p:cNvPr id="196" name="Shape 196"/>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Built In Procedures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idx="1" type="body"/>
          </p:nvPr>
        </p:nvSpPr>
        <p:spPr>
          <a:xfrm>
            <a:off x="4664225" y="1460950"/>
            <a:ext cx="3845100" cy="3108000"/>
          </a:xfrm>
          <a:prstGeom prst="rect">
            <a:avLst/>
          </a:prstGeom>
          <a:noFill/>
          <a:ln>
            <a:noFill/>
          </a:ln>
        </p:spPr>
        <p:txBody>
          <a:bodyPr anchorCtr="0" anchor="ctr" bIns="33700" lIns="67400" rIns="67400" wrap="square" tIns="33700">
            <a:noAutofit/>
          </a:bodyPr>
          <a:lstStyle/>
          <a:p>
            <a:pPr lvl="0" rtl="0">
              <a:spcBef>
                <a:spcPts val="0"/>
              </a:spcBef>
              <a:buClr>
                <a:srgbClr val="38BBF2"/>
              </a:buClr>
              <a:buSzPct val="25000"/>
              <a:buFont typeface="Noto Sans Symbols"/>
              <a:buNone/>
            </a:pPr>
            <a:r>
              <a:rPr lang="en-US"/>
              <a:t>Users may want to create their own to procedures to:</a:t>
            </a:r>
          </a:p>
          <a:p>
            <a:pPr indent="-168703" lvl="0" marL="253158" rtl="0">
              <a:spcBef>
                <a:spcPts val="0"/>
              </a:spcBef>
              <a:buChar char="●"/>
            </a:pPr>
            <a:r>
              <a:rPr lang="en-US"/>
              <a:t>Create reusable animations for specific characters or classes</a:t>
            </a:r>
          </a:p>
          <a:p>
            <a:pPr indent="-168703" lvl="0" marL="253158" rtl="0">
              <a:spcBef>
                <a:spcPts val="0"/>
              </a:spcBef>
              <a:buChar char="●"/>
            </a:pPr>
            <a:r>
              <a:rPr lang="en-US"/>
              <a:t>Simplify the level of detail to help organize and maintain their program</a:t>
            </a:r>
          </a:p>
          <a:p>
            <a:pPr indent="-168703" lvl="0" marL="253158" rtl="0">
              <a:spcBef>
                <a:spcPts val="0"/>
              </a:spcBef>
              <a:buChar char="●"/>
            </a:pPr>
            <a:r>
              <a:rPr lang="en-US"/>
              <a:t>Share procedures between projects</a:t>
            </a:r>
          </a:p>
        </p:txBody>
      </p:sp>
      <p:sp>
        <p:nvSpPr>
          <p:cNvPr id="205" name="Shape 205"/>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a:spcBef>
                <a:spcPts val="0"/>
              </a:spcBef>
              <a:buNone/>
            </a:pPr>
            <a:r>
              <a:rPr lang="en-US"/>
              <a:t>What is a Method</a:t>
            </a:r>
          </a:p>
        </p:txBody>
      </p:sp>
      <p:sp>
        <p:nvSpPr>
          <p:cNvPr id="206" name="Shape 206"/>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a:spcBef>
                <a:spcPts val="0"/>
              </a:spcBef>
              <a:buNone/>
            </a:pPr>
            <a:r>
              <a:rPr lang="en-US"/>
              <a:t>User Generated Procedures</a:t>
            </a:r>
          </a:p>
        </p:txBody>
      </p:sp>
      <p:pic>
        <p:nvPicPr>
          <p:cNvPr id="207" name="Shape 207"/>
          <p:cNvPicPr preferRelativeResize="0"/>
          <p:nvPr/>
        </p:nvPicPr>
        <p:blipFill rotWithShape="1">
          <a:blip r:embed="rId3">
            <a:alphaModFix/>
          </a:blip>
          <a:srcRect b="0" l="0" r="31379" t="0"/>
          <a:stretch/>
        </p:blipFill>
        <p:spPr>
          <a:xfrm>
            <a:off x="1968236" y="1611125"/>
            <a:ext cx="2055365" cy="2692476"/>
          </a:xfrm>
          <a:prstGeom prst="rect">
            <a:avLst/>
          </a:prstGeom>
          <a:noFill/>
          <a:ln>
            <a:noFill/>
          </a:ln>
        </p:spPr>
      </p:pic>
      <p:pic>
        <p:nvPicPr>
          <p:cNvPr id="208" name="Shape 208"/>
          <p:cNvPicPr preferRelativeResize="0"/>
          <p:nvPr/>
        </p:nvPicPr>
        <p:blipFill rotWithShape="1">
          <a:blip r:embed="rId4">
            <a:alphaModFix/>
          </a:blip>
          <a:srcRect b="13788" l="0" r="0" t="3100"/>
          <a:stretch/>
        </p:blipFill>
        <p:spPr>
          <a:xfrm>
            <a:off x="395800" y="1611125"/>
            <a:ext cx="1572435" cy="26924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Shape 214"/>
          <p:cNvSpPr txBox="1"/>
          <p:nvPr>
            <p:ph idx="1" type="body"/>
          </p:nvPr>
        </p:nvSpPr>
        <p:spPr>
          <a:xfrm>
            <a:off x="4664225" y="1277400"/>
            <a:ext cx="3845100" cy="3627600"/>
          </a:xfrm>
          <a:prstGeom prst="rect">
            <a:avLst/>
          </a:prstGeom>
          <a:noFill/>
          <a:ln>
            <a:noFill/>
          </a:ln>
        </p:spPr>
        <p:txBody>
          <a:bodyPr anchorCtr="0" anchor="ctr" bIns="33700" lIns="67400" rIns="67400" wrap="square" tIns="33700">
            <a:noAutofit/>
          </a:bodyPr>
          <a:lstStyle/>
          <a:p>
            <a:pPr lvl="0">
              <a:spcBef>
                <a:spcPts val="0"/>
              </a:spcBef>
              <a:buClr>
                <a:srgbClr val="38BBF2"/>
              </a:buClr>
              <a:buSzPct val="25000"/>
              <a:buFont typeface="Noto Sans Symbols"/>
              <a:buNone/>
            </a:pPr>
            <a:r>
              <a:rPr lang="en-US" sz="1200"/>
              <a:t>Alice is object oriented so procedure are associated with objects (classes).  Inheritance means that methods defined for parent classes are inherited by the child classes.  </a:t>
            </a:r>
          </a:p>
          <a:p>
            <a:pPr lvl="0">
              <a:spcBef>
                <a:spcPts val="0"/>
              </a:spcBef>
              <a:buClr>
                <a:srgbClr val="38BBF2"/>
              </a:buClr>
              <a:buSzPct val="25000"/>
              <a:buFont typeface="Noto Sans Symbols"/>
              <a:buNone/>
            </a:pPr>
            <a:r>
              <a:rPr lang="en-US" sz="1200"/>
              <a:t>In Alice the major factor that determines the hierarchy of inheritance and the ability for methods to be used on parent and child classes is the underlying joint structure.  </a:t>
            </a:r>
          </a:p>
          <a:p>
            <a:pPr lvl="0" rtl="0">
              <a:spcBef>
                <a:spcPts val="0"/>
              </a:spcBef>
              <a:buClr>
                <a:srgbClr val="38BBF2"/>
              </a:buClr>
              <a:buSzPct val="25000"/>
              <a:buFont typeface="Noto Sans Symbols"/>
              <a:buNone/>
            </a:pPr>
            <a:r>
              <a:rPr lang="en-US" sz="1200"/>
              <a:t>All of the bipeds share the same basic joint structure so teaching one biped such as Thor to walk could be shared with all bipeds, however the same method would make no sense to a clown fish or swimmer because they wouldn’t have the same joints.</a:t>
            </a:r>
          </a:p>
        </p:txBody>
      </p:sp>
      <p:sp>
        <p:nvSpPr>
          <p:cNvPr id="215" name="Shape 215"/>
          <p:cNvSpPr txBox="1"/>
          <p:nvPr>
            <p:ph type="title"/>
          </p:nvPr>
        </p:nvSpPr>
        <p:spPr>
          <a:xfrm>
            <a:off x="0" y="279475"/>
            <a:ext cx="2845200" cy="257400"/>
          </a:xfrm>
          <a:prstGeom prst="rect">
            <a:avLst/>
          </a:prstGeom>
        </p:spPr>
        <p:txBody>
          <a:bodyPr anchorCtr="0" anchor="ctr" bIns="91425" lIns="91425" rIns="91425" wrap="square" tIns="91425">
            <a:noAutofit/>
          </a:bodyPr>
          <a:lstStyle/>
          <a:p>
            <a:pPr lvl="0" rtl="0">
              <a:spcBef>
                <a:spcPts val="0"/>
              </a:spcBef>
              <a:buNone/>
            </a:pPr>
            <a:r>
              <a:rPr lang="en-US"/>
              <a:t>What is a Method</a:t>
            </a:r>
          </a:p>
        </p:txBody>
      </p:sp>
      <p:sp>
        <p:nvSpPr>
          <p:cNvPr id="216" name="Shape 216"/>
          <p:cNvSpPr txBox="1"/>
          <p:nvPr>
            <p:ph idx="2" type="title"/>
          </p:nvPr>
        </p:nvSpPr>
        <p:spPr>
          <a:xfrm>
            <a:off x="269375" y="680825"/>
            <a:ext cx="8520600" cy="572700"/>
          </a:xfrm>
          <a:prstGeom prst="rect">
            <a:avLst/>
          </a:prstGeom>
        </p:spPr>
        <p:txBody>
          <a:bodyPr anchorCtr="0" anchor="ctr" bIns="91425" lIns="91425" rIns="91425" wrap="square" tIns="91425">
            <a:noAutofit/>
          </a:bodyPr>
          <a:lstStyle/>
          <a:p>
            <a:pPr lvl="0" rtl="0">
              <a:spcBef>
                <a:spcPts val="0"/>
              </a:spcBef>
              <a:buNone/>
            </a:pPr>
            <a:r>
              <a:rPr lang="en-US"/>
              <a:t>Hierarchy and Inheritance</a:t>
            </a:r>
          </a:p>
        </p:txBody>
      </p:sp>
      <p:pic>
        <p:nvPicPr>
          <p:cNvPr id="217" name="Shape 217"/>
          <p:cNvPicPr preferRelativeResize="0"/>
          <p:nvPr/>
        </p:nvPicPr>
        <p:blipFill>
          <a:blip r:embed="rId3">
            <a:alphaModFix/>
          </a:blip>
          <a:stretch>
            <a:fillRect/>
          </a:stretch>
        </p:blipFill>
        <p:spPr>
          <a:xfrm>
            <a:off x="1067788" y="1303425"/>
            <a:ext cx="1309487" cy="3575424"/>
          </a:xfrm>
          <a:prstGeom prst="rect">
            <a:avLst/>
          </a:prstGeom>
          <a:noFill/>
          <a:ln>
            <a:noFill/>
          </a:ln>
        </p:spPr>
      </p:pic>
      <p:pic>
        <p:nvPicPr>
          <p:cNvPr id="218" name="Shape 218"/>
          <p:cNvPicPr preferRelativeResize="0"/>
          <p:nvPr/>
        </p:nvPicPr>
        <p:blipFill>
          <a:blip r:embed="rId4">
            <a:alphaModFix/>
          </a:blip>
          <a:stretch>
            <a:fillRect/>
          </a:stretch>
        </p:blipFill>
        <p:spPr>
          <a:xfrm>
            <a:off x="2555750" y="1277412"/>
            <a:ext cx="575000" cy="3627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title"/>
          </p:nvPr>
        </p:nvSpPr>
        <p:spPr>
          <a:xfrm>
            <a:off x="490250" y="450150"/>
            <a:ext cx="6367800" cy="4090800"/>
          </a:xfrm>
          <a:prstGeom prst="rect">
            <a:avLst/>
          </a:prstGeom>
        </p:spPr>
        <p:txBody>
          <a:bodyPr anchorCtr="0" anchor="ctr" bIns="91425" lIns="91425" rIns="91425" wrap="square" tIns="91425">
            <a:noAutofit/>
          </a:bodyPr>
          <a:lstStyle/>
          <a:p>
            <a:pPr lvl="0" rtl="0">
              <a:spcBef>
                <a:spcPts val="0"/>
              </a:spcBef>
              <a:buNone/>
            </a:pPr>
            <a:r>
              <a:rPr lang="en-US"/>
              <a:t>Why Use Them?</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idx="1" type="body"/>
          </p:nvPr>
        </p:nvSpPr>
        <p:spPr>
          <a:xfrm>
            <a:off x="332875" y="1712790"/>
            <a:ext cx="8520600" cy="2512500"/>
          </a:xfrm>
          <a:prstGeom prst="rect">
            <a:avLst/>
          </a:prstGeom>
        </p:spPr>
        <p:txBody>
          <a:bodyPr anchorCtr="0" anchor="t" bIns="91425" lIns="91425" rIns="91425" wrap="square" tIns="91425">
            <a:noAutofit/>
          </a:bodyPr>
          <a:lstStyle/>
          <a:p>
            <a:pPr lvl="0">
              <a:spcBef>
                <a:spcPts val="0"/>
              </a:spcBef>
              <a:buClr>
                <a:schemeClr val="dk1"/>
              </a:buClr>
              <a:buSzPct val="78571"/>
              <a:buFont typeface="Arial"/>
              <a:buNone/>
            </a:pPr>
            <a:r>
              <a:rPr lang="en-US" sz="1400"/>
              <a:t>To use an abstracted method you only need to know what it does and how to use it but not how it works.  Alice built in procedures and functions are examples of abstracted methods that are designed to be helpful and very easy to use but for you to use them you don’t need to understand how they are constructed.</a:t>
            </a:r>
          </a:p>
          <a:p>
            <a:pPr lvl="0" rtl="0">
              <a:spcBef>
                <a:spcPts val="0"/>
              </a:spcBef>
              <a:buClr>
                <a:schemeClr val="dk1"/>
              </a:buClr>
              <a:buSzPct val="78571"/>
              <a:buFont typeface="Arial"/>
              <a:buNone/>
            </a:pPr>
            <a:r>
              <a:rPr lang="en-US" sz="1400"/>
              <a:t>Abstraction also allows you to create different levels of complexity in your program.  At the top level you may want to establish the larger acts of your animation or levels of your game.  To keep this easier to manage and follow you may build more detail inside custom methods of the scene or within the class and object levels.  This use of abstraction can help you organize the functionality and structure of your program.</a:t>
            </a:r>
          </a:p>
          <a:p>
            <a:pPr lvl="0">
              <a:spcBef>
                <a:spcPts val="0"/>
              </a:spcBef>
              <a:buNone/>
            </a:pPr>
            <a:r>
              <a:t/>
            </a:r>
            <a:endParaRPr sz="1400"/>
          </a:p>
        </p:txBody>
      </p:sp>
      <p:sp>
        <p:nvSpPr>
          <p:cNvPr id="231" name="Shape 231"/>
          <p:cNvSpPr txBox="1"/>
          <p:nvPr>
            <p:ph type="title"/>
          </p:nvPr>
        </p:nvSpPr>
        <p:spPr>
          <a:xfrm>
            <a:off x="0" y="279475"/>
            <a:ext cx="2617800" cy="257400"/>
          </a:xfrm>
          <a:prstGeom prst="rect">
            <a:avLst/>
          </a:prstGeom>
        </p:spPr>
        <p:txBody>
          <a:bodyPr anchorCtr="0" anchor="ctr" bIns="91425" lIns="91425" rIns="91425" wrap="square" tIns="91425">
            <a:noAutofit/>
          </a:bodyPr>
          <a:lstStyle/>
          <a:p>
            <a:pPr lvl="0">
              <a:spcBef>
                <a:spcPts val="0"/>
              </a:spcBef>
              <a:buNone/>
            </a:pPr>
            <a:r>
              <a:rPr lang="en-US"/>
              <a:t>Why Use Methods</a:t>
            </a:r>
          </a:p>
        </p:txBody>
      </p:sp>
      <p:sp>
        <p:nvSpPr>
          <p:cNvPr id="232" name="Shape 232"/>
          <p:cNvSpPr txBox="1"/>
          <p:nvPr>
            <p:ph idx="2" type="title"/>
          </p:nvPr>
        </p:nvSpPr>
        <p:spPr>
          <a:xfrm>
            <a:off x="290538" y="918213"/>
            <a:ext cx="8520600" cy="635100"/>
          </a:xfrm>
          <a:prstGeom prst="rect">
            <a:avLst/>
          </a:prstGeom>
        </p:spPr>
        <p:txBody>
          <a:bodyPr anchorCtr="0" anchor="ctr" bIns="91425" lIns="91425" rIns="91425" wrap="square" tIns="91425">
            <a:noAutofit/>
          </a:bodyPr>
          <a:lstStyle/>
          <a:p>
            <a:pPr lvl="0">
              <a:spcBef>
                <a:spcPts val="0"/>
              </a:spcBef>
              <a:buNone/>
            </a:pPr>
            <a:r>
              <a:rPr lang="en-US"/>
              <a:t>Abstraction</a:t>
            </a:r>
          </a:p>
        </p:txBody>
      </p:sp>
    </p:spTree>
  </p:cSld>
  <p:clrMapOvr>
    <a:masterClrMapping/>
  </p:clrMapOvr>
</p:sld>
</file>

<file path=ppt/theme/theme1.xml><?xml version="1.0" encoding="utf-8"?>
<a:theme xmlns:a="http://schemas.openxmlformats.org/drawingml/2006/main" xmlns:r="http://schemas.openxmlformats.org/officeDocument/2006/relationships" name="Alice Theme 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