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59" autoAdjust="0"/>
    <p:restoredTop sz="86435" autoAdjust="0"/>
  </p:normalViewPr>
  <p:slideViewPr>
    <p:cSldViewPr snapToGrid="0" snapToObjects="1" showGuides="1">
      <p:cViewPr>
        <p:scale>
          <a:sx n="100" d="100"/>
          <a:sy n="100" d="100"/>
        </p:scale>
        <p:origin x="-1408" y="-6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E88C0-0D43-D64B-B20B-6E8C0BE4CF11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BEA8-967D-BD45-90B4-D62DAFA22E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lice_Logo.jpg"/>
          <p:cNvPicPr>
            <a:picLocks noChangeAspect="1"/>
          </p:cNvPicPr>
          <p:nvPr/>
        </p:nvPicPr>
        <p:blipFill>
          <a:blip r:embed="rId2">
            <a:alphaModFix amt="25000"/>
          </a:blip>
          <a:srcRect l="5360" t="18173" r="5728" b="23243"/>
          <a:stretch>
            <a:fillRect/>
          </a:stretch>
        </p:blipFill>
        <p:spPr>
          <a:xfrm>
            <a:off x="482600" y="898970"/>
            <a:ext cx="8427192" cy="55526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9760"/>
            <a:ext cx="7772400" cy="902306"/>
          </a:xfrm>
        </p:spPr>
        <p:txBody>
          <a:bodyPr>
            <a:normAutofit/>
          </a:bodyPr>
          <a:lstStyle/>
          <a:p>
            <a:endParaRPr lang="en-US" sz="3200" dirty="0">
              <a:latin typeface="Proxima Nova Semibold"/>
              <a:cs typeface="Proxima Nova Semi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40100"/>
            <a:ext cx="6400800" cy="7493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Proxima Nova Semibold"/>
                <a:cs typeface="Proxima Nova Semibold"/>
              </a:rPr>
              <a:t>In recognition of your exceptional </a:t>
            </a:r>
            <a:r>
              <a:rPr lang="en-US" sz="2000" dirty="0" smtClean="0">
                <a:solidFill>
                  <a:schemeClr val="tx1"/>
                </a:solidFill>
                <a:latin typeface="Proxima Nova Semibold"/>
                <a:cs typeface="Proxima Nova Semibold"/>
              </a:rPr>
              <a:t>work.</a:t>
            </a:r>
            <a:endParaRPr lang="en-US" sz="2000" dirty="0">
              <a:solidFill>
                <a:schemeClr val="tx1"/>
              </a:solidFill>
              <a:latin typeface="Proxima Nova Semibold"/>
              <a:cs typeface="Proxima Nova Semibold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1177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51177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395644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oxima Nova Semibold"/>
                <a:ea typeface="+mj-ea"/>
                <a:cs typeface="Proxima Nova Semibold"/>
              </a:rPr>
              <a:t>Certificate of </a:t>
            </a:r>
            <a:r>
              <a:rPr kumimoji="0" lang="en-US" sz="5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oxima Nova Semibold"/>
                <a:ea typeface="+mj-ea"/>
                <a:cs typeface="Proxima Nova Semibold"/>
              </a:rPr>
              <a:t>Achieve</a:t>
            </a:r>
            <a:r>
              <a:rPr lang="en-US" sz="5400" dirty="0" err="1" smtClean="0">
                <a:latin typeface="Proxima Nova Semibold"/>
                <a:ea typeface="+mj-ea"/>
                <a:cs typeface="Proxima Nova Semibold"/>
              </a:rPr>
              <a:t>ment</a:t>
            </a:r>
            <a:endParaRPr kumimoji="0" lang="en-US" sz="5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roxima Nova Semibold"/>
              <a:ea typeface="+mj-ea"/>
              <a:cs typeface="Proxima Nova Semibold"/>
            </a:endParaRPr>
          </a:p>
        </p:txBody>
      </p:sp>
      <p:sp>
        <p:nvSpPr>
          <p:cNvPr id="7" name="Text Box 1033"/>
          <p:cNvSpPr txBox="1">
            <a:spLocks noChangeArrowheads="1"/>
          </p:cNvSpPr>
          <p:nvPr/>
        </p:nvSpPr>
        <p:spPr bwMode="auto">
          <a:xfrm>
            <a:off x="5210330" y="5953884"/>
            <a:ext cx="2794000" cy="47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 dirty="0" smtClean="0">
                <a:latin typeface="Proxima Nova Semibold"/>
                <a:cs typeface="Proxima Nova Semibold"/>
              </a:rPr>
              <a:t>Awarding Person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 dirty="0" smtClean="0">
                <a:latin typeface="Proxima Nova Semibold"/>
                <a:cs typeface="Proxima Nova Semibold"/>
              </a:rPr>
              <a:t>Title</a:t>
            </a:r>
            <a:endParaRPr lang="en-US" altLang="en-US" sz="1400" dirty="0" smtClean="0">
              <a:latin typeface="Proxima Nova Semibold"/>
              <a:cs typeface="Proxima Nova Semibold"/>
            </a:endParaRPr>
          </a:p>
        </p:txBody>
      </p:sp>
      <p:sp>
        <p:nvSpPr>
          <p:cNvPr id="10" name="Text Box 1033"/>
          <p:cNvSpPr txBox="1">
            <a:spLocks noChangeArrowheads="1"/>
          </p:cNvSpPr>
          <p:nvPr/>
        </p:nvSpPr>
        <p:spPr bwMode="auto">
          <a:xfrm>
            <a:off x="689130" y="5953884"/>
            <a:ext cx="2590800" cy="23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 dirty="0" smtClean="0">
                <a:latin typeface="Proxima Nova Semibold"/>
                <a:cs typeface="Proxima Nova Semibold"/>
              </a:rPr>
              <a:t>Date</a:t>
            </a:r>
            <a:r>
              <a:rPr lang="en-US" altLang="en-US" sz="1400" dirty="0" smtClean="0">
                <a:latin typeface="Proxima Nova Semibold"/>
                <a:cs typeface="Proxima Nova Semibold"/>
              </a:rPr>
              <a:t>:</a:t>
            </a:r>
            <a:endParaRPr lang="en-US" altLang="en-US" sz="1400" dirty="0">
              <a:latin typeface="Proxima Nova Semibold"/>
              <a:cs typeface="Proxima Nova Semibold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299230" y="5839079"/>
            <a:ext cx="3311370" cy="3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2508250" y="2130402"/>
            <a:ext cx="4127500" cy="705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oxima Nova Semibold"/>
                <a:ea typeface="+mj-ea"/>
                <a:cs typeface="Proxima Nova Semibold"/>
              </a:rPr>
              <a:t>Presented to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62000" y="5842255"/>
            <a:ext cx="3311370" cy="3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17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Olesya Brown</dc:title>
  <dc:creator>Eric Brown</dc:creator>
  <cp:lastModifiedBy>Eric Brown</cp:lastModifiedBy>
  <cp:revision>11</cp:revision>
  <cp:lastPrinted>2017-05-03T01:49:31Z</cp:lastPrinted>
  <dcterms:created xsi:type="dcterms:W3CDTF">2017-11-27T13:58:39Z</dcterms:created>
  <dcterms:modified xsi:type="dcterms:W3CDTF">2017-11-27T14:01:58Z</dcterms:modified>
</cp:coreProperties>
</file>