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1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9e570fe44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9e570fe44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e570fe4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e570fe4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9e570fe44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9e570fe44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9e570fe44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9e570fe44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9e570fe44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9e570fe4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9e570fe4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9e570fe4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9e570fe4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9e570fe4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9e570fe44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9e570fe4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9e570fe44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9e570fe44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9e570fe4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9e570fe4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9e570fe4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9e570fe4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9e570fe4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9e570fe4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9e570fe44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9e570fe44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e570fe4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e570fe4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e570fe4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e570fe4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9e570fe44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9e570fe4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e570fe4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9e570fe4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9e570fe4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9e570fe4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9e570fe4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9e570fe4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9e570fe4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9e570fe4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  <a:defRPr b="1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  <a:defRPr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" name="Google Shape;13;p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op column">
  <p:cSld name="TITLE_AND_TWO_COLUMNS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13500" y="1460975"/>
            <a:ext cx="7859100" cy="161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0" y="279475"/>
            <a:ext cx="2506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72" name="Google Shape;72;p11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75" name="Google Shape;75;p1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title"/>
          </p:nvPr>
        </p:nvSpPr>
        <p:spPr>
          <a:xfrm>
            <a:off x="279952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lice_Logo_horizontal-02.jpg" id="82" name="Google Shape;82;p13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cxnSp>
        <p:nvCxnSpPr>
          <p:cNvPr id="84" name="Google Shape;84;p13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989000" y="1672475"/>
            <a:ext cx="7049700" cy="17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88" name="Google Shape;88;p14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1">
  <p:cSld name="MAIN_POINT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PT cover3-main point.png"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6150" y="-39086"/>
            <a:ext cx="3167849" cy="519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orizon.png" id="93" name="Google Shape;93;p15"/>
          <p:cNvPicPr preferRelativeResize="0"/>
          <p:nvPr/>
        </p:nvPicPr>
        <p:blipFill rotWithShape="1">
          <a:blip r:embed="rId3">
            <a:alphaModFix/>
          </a:blip>
          <a:srcRect b="-7227" l="0" r="0" t="0"/>
          <a:stretch/>
        </p:blipFill>
        <p:spPr>
          <a:xfrm>
            <a:off x="410905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94" name="Google Shape;94;p15"/>
          <p:cNvPicPr preferRelativeResize="0"/>
          <p:nvPr/>
        </p:nvPicPr>
        <p:blipFill rotWithShape="1">
          <a:blip r:embed="rId4">
            <a:alphaModFix/>
          </a:blip>
          <a:srcRect b="-10" l="32203" r="0" t="10"/>
          <a:stretch/>
        </p:blipFill>
        <p:spPr>
          <a:xfrm>
            <a:off x="-5287" y="270500"/>
            <a:ext cx="341950" cy="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cover2- bg.png"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b="1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939500" y="902050"/>
            <a:ext cx="3837000" cy="3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2534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 horizon 2.png" id="108" name="Google Shape;108;p17"/>
          <p:cNvPicPr preferRelativeResize="0"/>
          <p:nvPr/>
        </p:nvPicPr>
        <p:blipFill rotWithShape="1">
          <a:blip r:embed="rId2">
            <a:alphaModFix/>
          </a:blip>
          <a:srcRect b="-8798" l="0" r="-2312" t="-9140"/>
          <a:stretch/>
        </p:blipFill>
        <p:spPr>
          <a:xfrm>
            <a:off x="7687034" y="205447"/>
            <a:ext cx="1110985" cy="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idx="3"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2">
  <p:cSld name="SECTION_TITLE_AND_DESCRIPTION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100"/>
              <a:buFont typeface="Proxima Nova"/>
              <a:buNone/>
              <a:defRPr sz="21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 horizon.png" id="116" name="Google Shape;116;p18"/>
          <p:cNvPicPr preferRelativeResize="0"/>
          <p:nvPr/>
        </p:nvPicPr>
        <p:blipFill rotWithShape="1">
          <a:blip r:embed="rId2">
            <a:alphaModFix/>
          </a:blip>
          <a:srcRect b="-7227" l="0" r="0" t="0"/>
          <a:stretch/>
        </p:blipFill>
        <p:spPr>
          <a:xfrm>
            <a:off x="7846696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17" name="Google Shape;117;p18"/>
          <p:cNvPicPr preferRelativeResize="0"/>
          <p:nvPr/>
        </p:nvPicPr>
        <p:blipFill rotWithShape="1">
          <a:blip r:embed="rId3">
            <a:alphaModFix/>
          </a:blip>
          <a:srcRect b="-10" l="32203" r="0" t="10"/>
          <a:stretch/>
        </p:blipFill>
        <p:spPr>
          <a:xfrm flipH="1">
            <a:off x="8803913" y="270500"/>
            <a:ext cx="352500" cy="17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4572000" cy="116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3757677"/>
            <a:ext cx="4572000" cy="139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23" name="Google Shape;123;p1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12000"/>
              <a:buFont typeface="Proxima Nova"/>
              <a:buNone/>
              <a:defRPr sz="12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0876" y="2838242"/>
            <a:ext cx="69081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b="1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49318" y="3335683"/>
            <a:ext cx="52689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3" name="Google Shape;133;p2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3400600" y="2546450"/>
            <a:ext cx="2342700" cy="524100"/>
          </a:xfrm>
          <a:prstGeom prst="rect">
            <a:avLst/>
          </a:prstGeom>
          <a:solidFill>
            <a:srgbClr val="FFFFFF">
              <a:alpha val="85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</a:pPr>
            <a:r>
              <a:rPr b="1" lang="en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2882300" y="3089836"/>
            <a:ext cx="33954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</a:pPr>
            <a:r>
              <a:rPr lang="en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429050" y="2716278"/>
            <a:ext cx="3918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!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80280" y="3318512"/>
            <a:ext cx="49563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2117800" y="3001466"/>
            <a:ext cx="4752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</a:pPr>
            <a:r>
              <a:rPr b="1" lang="en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144" name="Google Shape;144;p2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4"/>
          <p:cNvSpPr txBox="1"/>
          <p:nvPr/>
        </p:nvSpPr>
        <p:spPr>
          <a:xfrm>
            <a:off x="2112511" y="3532323"/>
            <a:ext cx="47787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0374E"/>
              </a:buClr>
              <a:buSzPts val="3000"/>
              <a:buFont typeface="Calibri"/>
              <a:buNone/>
              <a:defRPr b="1" i="0" sz="4200" u="none" cap="none" strike="noStrike">
                <a:solidFill>
                  <a:srgbClr val="2037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4DC8F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DC8F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4DC8F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4DC8F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4DC8F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DC8F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4DC8F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4DC8F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4DC8F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4DC8F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3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723035" y="3105150"/>
            <a:ext cx="77715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2600" u="none" cap="none" strike="noStrike">
                <a:solidFill>
                  <a:srgbClr val="38BB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429" lvl="5" marL="302529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8" lvl="6" marL="60505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887" lvl="7" marL="90758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6" lvl="8" marL="121011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723035" y="1965069"/>
            <a:ext cx="77715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rgbClr val="38BBF2"/>
              </a:buClr>
              <a:buSzPts val="1800"/>
              <a:buFont typeface="Arial"/>
              <a:buNone/>
              <a:defRPr b="1" i="0" sz="4200" u="none" cap="none" strike="noStrike">
                <a:solidFill>
                  <a:srgbClr val="0041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723035" y="3105150"/>
            <a:ext cx="77715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2600" u="none" cap="none" strike="noStrike">
                <a:solidFill>
                  <a:srgbClr val="38BB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429" lvl="5" marL="302529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158" lvl="6" marL="60505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887" lvl="7" marL="90758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6" lvl="8" marL="121011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723035" y="1965069"/>
            <a:ext cx="77715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Clr>
                <a:srgbClr val="38BBF2"/>
              </a:buClr>
              <a:buSzPts val="1800"/>
              <a:buFont typeface="Arial"/>
              <a:buNone/>
              <a:defRPr b="1" i="0" sz="4200" u="none" cap="none" strike="noStrike">
                <a:solidFill>
                  <a:srgbClr val="0041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8BBF2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38BB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837775" y="3007763"/>
            <a:ext cx="5404500" cy="4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b="1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2010675" y="3530100"/>
            <a:ext cx="50010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 KO_5.png" id="23" name="Google Shape;23;p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279400" y="2465777"/>
            <a:ext cx="4696200" cy="5340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  <a:defRPr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316" y="1755731"/>
            <a:ext cx="613975" cy="6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252073" y="1934579"/>
            <a:ext cx="4584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596625" y="2829600"/>
            <a:ext cx="5799300" cy="6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 rot="-5400000">
            <a:off x="4410332" y="2547258"/>
            <a:ext cx="240300" cy="240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.png"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75" y="1829425"/>
            <a:ext cx="809050" cy="9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idx="2" type="title"/>
          </p:nvPr>
        </p:nvSpPr>
        <p:spPr>
          <a:xfrm>
            <a:off x="4642435" y="2517213"/>
            <a:ext cx="3707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2951275"/>
            <a:ext cx="85206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logo.png" id="39" name="Google Shape;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559" y="1469900"/>
            <a:ext cx="785330" cy="94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7"/>
          <p:cNvCxnSpPr/>
          <p:nvPr/>
        </p:nvCxnSpPr>
        <p:spPr>
          <a:xfrm>
            <a:off x="2465325" y="2921100"/>
            <a:ext cx="4219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7"/>
          <p:cNvSpPr txBox="1"/>
          <p:nvPr>
            <p:ph idx="2" type="title"/>
          </p:nvPr>
        </p:nvSpPr>
        <p:spPr>
          <a:xfrm>
            <a:off x="1299897" y="2338775"/>
            <a:ext cx="65313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roxima Nova Semibold"/>
              <a:buNone/>
              <a:defRPr sz="3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lice_Logo_horizontal-02.jpg" id="48" name="Google Shape;48;p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460950"/>
            <a:ext cx="37818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484750" y="1460975"/>
            <a:ext cx="43053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0" y="279475"/>
            <a:ext cx="27447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3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56" name="Google Shape;56;p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9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2">
  <p:cSld name="TITLE_AND_TWO_COLUMNS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664225" y="1460950"/>
            <a:ext cx="38451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0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3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61425"/>
            <a:ext cx="85206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 txBox="1"/>
          <p:nvPr>
            <p:ph idx="3"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9"/>
          <p:cNvSpPr txBox="1"/>
          <p:nvPr>
            <p:ph idx="2" type="body"/>
          </p:nvPr>
        </p:nvSpPr>
        <p:spPr>
          <a:xfrm>
            <a:off x="4939500" y="902050"/>
            <a:ext cx="3837000" cy="3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0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0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613500" y="1460975"/>
            <a:ext cx="7859100" cy="16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1"/>
          <p:cNvSpPr txBox="1"/>
          <p:nvPr>
            <p:ph type="title"/>
          </p:nvPr>
        </p:nvSpPr>
        <p:spPr>
          <a:xfrm>
            <a:off x="0" y="279475"/>
            <a:ext cx="2506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279952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311700" y="1460950"/>
            <a:ext cx="37818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3"/>
          <p:cNvSpPr txBox="1"/>
          <p:nvPr>
            <p:ph idx="2" type="body"/>
          </p:nvPr>
        </p:nvSpPr>
        <p:spPr>
          <a:xfrm>
            <a:off x="4484750" y="1460975"/>
            <a:ext cx="43053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 txBox="1"/>
          <p:nvPr>
            <p:ph type="title"/>
          </p:nvPr>
        </p:nvSpPr>
        <p:spPr>
          <a:xfrm>
            <a:off x="0" y="279475"/>
            <a:ext cx="27447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3"/>
          <p:cNvSpPr txBox="1"/>
          <p:nvPr>
            <p:ph idx="3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4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4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4664225" y="1460950"/>
            <a:ext cx="38451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5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5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ctrTitle"/>
          </p:nvPr>
        </p:nvSpPr>
        <p:spPr>
          <a:xfrm>
            <a:off x="1837775" y="3007763"/>
            <a:ext cx="5404500" cy="4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idx="1" type="subTitle"/>
          </p:nvPr>
        </p:nvSpPr>
        <p:spPr>
          <a:xfrm>
            <a:off x="2010675" y="3530100"/>
            <a:ext cx="50010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ctrTitle"/>
          </p:nvPr>
        </p:nvSpPr>
        <p:spPr>
          <a:xfrm>
            <a:off x="410876" y="2838242"/>
            <a:ext cx="69081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" type="subTitle"/>
          </p:nvPr>
        </p:nvSpPr>
        <p:spPr>
          <a:xfrm>
            <a:off x="449318" y="3335683"/>
            <a:ext cx="52689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2" type="title"/>
          </p:nvPr>
        </p:nvSpPr>
        <p:spPr>
          <a:xfrm>
            <a:off x="4252073" y="1934579"/>
            <a:ext cx="4584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type="title"/>
          </p:nvPr>
        </p:nvSpPr>
        <p:spPr>
          <a:xfrm>
            <a:off x="2279400" y="2465777"/>
            <a:ext cx="46962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idx="2" type="title"/>
          </p:nvPr>
        </p:nvSpPr>
        <p:spPr>
          <a:xfrm>
            <a:off x="1299897" y="2338775"/>
            <a:ext cx="65313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2951275"/>
            <a:ext cx="85206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2" type="title"/>
          </p:nvPr>
        </p:nvSpPr>
        <p:spPr>
          <a:xfrm>
            <a:off x="4642435" y="2517213"/>
            <a:ext cx="3707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 txBox="1"/>
          <p:nvPr>
            <p:ph type="title"/>
          </p:nvPr>
        </p:nvSpPr>
        <p:spPr>
          <a:xfrm>
            <a:off x="3596625" y="2829600"/>
            <a:ext cx="5799300" cy="6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723035" y="3105150"/>
            <a:ext cx="7771500" cy="10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723035" y="1965069"/>
            <a:ext cx="7771500" cy="1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989000" y="1672475"/>
            <a:ext cx="7049700" cy="17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ice Them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