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20" r:id="rId3"/>
    <p:sldMasterId id="2147483721" r:id="rId4"/>
    <p:sldMasterId id="214748372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5143500" cx="9144000"/>
  <p:notesSz cx="6858000" cy="9144000"/>
  <p:embeddedFontLst>
    <p:embeddedFont>
      <p:font typeface="Proxima Nova"/>
      <p:regular r:id="rId22"/>
      <p:bold r:id="rId23"/>
      <p:italic r:id="rId24"/>
      <p:boldItalic r:id="rId25"/>
    </p:embeddedFont>
    <p:embeddedFont>
      <p:font typeface="Roboto"/>
      <p:regular r:id="rId26"/>
      <p:bold r:id="rId27"/>
      <p:italic r:id="rId28"/>
      <p:boldItalic r:id="rId29"/>
    </p:embeddedFont>
    <p:embeddedFont>
      <p:font typeface="Proxima Nova Semibold"/>
      <p:regular r:id="rId30"/>
      <p:bold r:id="rId31"/>
      <p:boldItalic r:id="rId32"/>
    </p:embeddedFont>
    <p:embeddedFont>
      <p:font typeface="Rambla"/>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ProximaNova-regular.fntdata"/><Relationship Id="rId21" Type="http://schemas.openxmlformats.org/officeDocument/2006/relationships/slide" Target="slides/slide15.xml"/><Relationship Id="rId24" Type="http://schemas.openxmlformats.org/officeDocument/2006/relationships/font" Target="fonts/ProximaNova-italic.fntdata"/><Relationship Id="rId23" Type="http://schemas.openxmlformats.org/officeDocument/2006/relationships/font" Target="fonts/ProximaNova-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font" Target="fonts/Roboto-regular.fntdata"/><Relationship Id="rId25" Type="http://schemas.openxmlformats.org/officeDocument/2006/relationships/font" Target="fonts/ProximaNova-boldItalic.fntdata"/><Relationship Id="rId28" Type="http://schemas.openxmlformats.org/officeDocument/2006/relationships/font" Target="fonts/Roboto-italic.fntdata"/><Relationship Id="rId27" Type="http://schemas.openxmlformats.org/officeDocument/2006/relationships/font" Target="fonts/Roboto-bold.fntdata"/><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font" Target="fonts/Roboto-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roximaNovaSemibold-bold.fntdata"/><Relationship Id="rId30" Type="http://schemas.openxmlformats.org/officeDocument/2006/relationships/font" Target="fonts/ProximaNovaSemibold-regular.fntdata"/><Relationship Id="rId11" Type="http://schemas.openxmlformats.org/officeDocument/2006/relationships/slide" Target="slides/slide5.xml"/><Relationship Id="rId33" Type="http://schemas.openxmlformats.org/officeDocument/2006/relationships/font" Target="fonts/Rambla-regular.fntdata"/><Relationship Id="rId10" Type="http://schemas.openxmlformats.org/officeDocument/2006/relationships/slide" Target="slides/slide4.xml"/><Relationship Id="rId32" Type="http://schemas.openxmlformats.org/officeDocument/2006/relationships/font" Target="fonts/ProximaNovaSemibold-boldItalic.fntdata"/><Relationship Id="rId13" Type="http://schemas.openxmlformats.org/officeDocument/2006/relationships/slide" Target="slides/slide7.xml"/><Relationship Id="rId35" Type="http://schemas.openxmlformats.org/officeDocument/2006/relationships/font" Target="fonts/Rambla-italic.fntdata"/><Relationship Id="rId12" Type="http://schemas.openxmlformats.org/officeDocument/2006/relationships/slide" Target="slides/slide6.xml"/><Relationship Id="rId34" Type="http://schemas.openxmlformats.org/officeDocument/2006/relationships/font" Target="fonts/Rambla-bold.fntdata"/><Relationship Id="rId15" Type="http://schemas.openxmlformats.org/officeDocument/2006/relationships/slide" Target="slides/slide9.xml"/><Relationship Id="rId14" Type="http://schemas.openxmlformats.org/officeDocument/2006/relationships/slide" Target="slides/slide8.xml"/><Relationship Id="rId36" Type="http://schemas.openxmlformats.org/officeDocument/2006/relationships/font" Target="fonts/Rambla-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7" name="Shape 447"/>
        <p:cNvGrpSpPr/>
        <p:nvPr/>
      </p:nvGrpSpPr>
      <p:grpSpPr>
        <a:xfrm>
          <a:off x="0" y="0"/>
          <a:ext cx="0" cy="0"/>
          <a:chOff x="0" y="0"/>
          <a:chExt cx="0" cy="0"/>
        </a:xfrm>
      </p:grpSpPr>
      <p:sp>
        <p:nvSpPr>
          <p:cNvPr id="448" name="Google Shape;44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4" name="Shape 544"/>
        <p:cNvGrpSpPr/>
        <p:nvPr/>
      </p:nvGrpSpPr>
      <p:grpSpPr>
        <a:xfrm>
          <a:off x="0" y="0"/>
          <a:ext cx="0" cy="0"/>
          <a:chOff x="0" y="0"/>
          <a:chExt cx="0" cy="0"/>
        </a:xfrm>
      </p:grpSpPr>
      <p:sp>
        <p:nvSpPr>
          <p:cNvPr id="545" name="Google Shape;545;g3ed0c5d53d_2_1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3ed0c5d53d_2_15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547" name="Google Shape;547;g3ed0c5d53d_2_152:notes"/>
          <p:cNvSpPr txBox="1"/>
          <p:nvPr>
            <p:ph idx="12" type="sldNum"/>
          </p:nvPr>
        </p:nvSpPr>
        <p:spPr>
          <a:xfrm>
            <a:off x="3884612" y="8685212"/>
            <a:ext cx="2971800" cy="4572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en"/>
              <a:t>‹#›</a:t>
            </a:fld>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3" name="Shape 553"/>
        <p:cNvGrpSpPr/>
        <p:nvPr/>
      </p:nvGrpSpPr>
      <p:grpSpPr>
        <a:xfrm>
          <a:off x="0" y="0"/>
          <a:ext cx="0" cy="0"/>
          <a:chOff x="0" y="0"/>
          <a:chExt cx="0" cy="0"/>
        </a:xfrm>
      </p:grpSpPr>
      <p:sp>
        <p:nvSpPr>
          <p:cNvPr id="554" name="Google Shape;554;g3ed0c5d53d_2_1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3ed0c5d53d_2_16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556" name="Google Shape;556;g3ed0c5d53d_2_169:notes"/>
          <p:cNvSpPr txBox="1"/>
          <p:nvPr>
            <p:ph idx="12" type="sldNum"/>
          </p:nvPr>
        </p:nvSpPr>
        <p:spPr>
          <a:xfrm>
            <a:off x="3884612" y="8685212"/>
            <a:ext cx="2971800" cy="4572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en"/>
              <a:t>‹#›</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4" name="Shape 564"/>
        <p:cNvGrpSpPr/>
        <p:nvPr/>
      </p:nvGrpSpPr>
      <p:grpSpPr>
        <a:xfrm>
          <a:off x="0" y="0"/>
          <a:ext cx="0" cy="0"/>
          <a:chOff x="0" y="0"/>
          <a:chExt cx="0" cy="0"/>
        </a:xfrm>
      </p:grpSpPr>
      <p:sp>
        <p:nvSpPr>
          <p:cNvPr id="565" name="Google Shape;565;g3ed0c5d53d_2_1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3ed0c5d53d_2_17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567" name="Google Shape;567;g3ed0c5d53d_2_179:notes"/>
          <p:cNvSpPr txBox="1"/>
          <p:nvPr>
            <p:ph idx="12" type="sldNum"/>
          </p:nvPr>
        </p:nvSpPr>
        <p:spPr>
          <a:xfrm>
            <a:off x="3884612" y="8685212"/>
            <a:ext cx="2971800" cy="4572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en"/>
              <a:t>‹#›</a:t>
            </a:fld>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3" name="Shape 573"/>
        <p:cNvGrpSpPr/>
        <p:nvPr/>
      </p:nvGrpSpPr>
      <p:grpSpPr>
        <a:xfrm>
          <a:off x="0" y="0"/>
          <a:ext cx="0" cy="0"/>
          <a:chOff x="0" y="0"/>
          <a:chExt cx="0" cy="0"/>
        </a:xfrm>
      </p:grpSpPr>
      <p:sp>
        <p:nvSpPr>
          <p:cNvPr id="574" name="Google Shape;574;g3ed0c5d53d_2_1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3ed0c5d53d_2_18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576" name="Google Shape;576;g3ed0c5d53d_2_187:notes"/>
          <p:cNvSpPr txBox="1"/>
          <p:nvPr>
            <p:ph idx="12" type="sldNum"/>
          </p:nvPr>
        </p:nvSpPr>
        <p:spPr>
          <a:xfrm>
            <a:off x="3884612" y="8685212"/>
            <a:ext cx="2971800" cy="4572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en"/>
              <a:t>‹#›</a:t>
            </a:fld>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4" name="Shape 584"/>
        <p:cNvGrpSpPr/>
        <p:nvPr/>
      </p:nvGrpSpPr>
      <p:grpSpPr>
        <a:xfrm>
          <a:off x="0" y="0"/>
          <a:ext cx="0" cy="0"/>
          <a:chOff x="0" y="0"/>
          <a:chExt cx="0" cy="0"/>
        </a:xfrm>
      </p:grpSpPr>
      <p:sp>
        <p:nvSpPr>
          <p:cNvPr id="585" name="Google Shape;585;g3ed0c5d53d_2_1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3ed0c5d53d_2_19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587" name="Google Shape;587;g3ed0c5d53d_2_197:notes"/>
          <p:cNvSpPr txBox="1"/>
          <p:nvPr>
            <p:ph idx="12" type="sldNum"/>
          </p:nvPr>
        </p:nvSpPr>
        <p:spPr>
          <a:xfrm>
            <a:off x="3884612" y="8685212"/>
            <a:ext cx="2971800" cy="4572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en"/>
              <a:t>‹#›</a:t>
            </a:fld>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5" name="Shape 595"/>
        <p:cNvGrpSpPr/>
        <p:nvPr/>
      </p:nvGrpSpPr>
      <p:grpSpPr>
        <a:xfrm>
          <a:off x="0" y="0"/>
          <a:ext cx="0" cy="0"/>
          <a:chOff x="0" y="0"/>
          <a:chExt cx="0" cy="0"/>
        </a:xfrm>
      </p:grpSpPr>
      <p:sp>
        <p:nvSpPr>
          <p:cNvPr id="596" name="Google Shape;596;g3ed0c5d53d_2_2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3ed0c5d53d_2_20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598" name="Google Shape;598;g3ed0c5d53d_2_206:notes"/>
          <p:cNvSpPr txBox="1"/>
          <p:nvPr>
            <p:ph idx="12" type="sldNum"/>
          </p:nvPr>
        </p:nvSpPr>
        <p:spPr>
          <a:xfrm>
            <a:off x="3884612" y="8685212"/>
            <a:ext cx="2971800" cy="4572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en"/>
              <a:t>‹#›</a:t>
            </a:fld>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3" name="Shape 453"/>
        <p:cNvGrpSpPr/>
        <p:nvPr/>
      </p:nvGrpSpPr>
      <p:grpSpPr>
        <a:xfrm>
          <a:off x="0" y="0"/>
          <a:ext cx="0" cy="0"/>
          <a:chOff x="0" y="0"/>
          <a:chExt cx="0" cy="0"/>
        </a:xfrm>
      </p:grpSpPr>
      <p:sp>
        <p:nvSpPr>
          <p:cNvPr id="454" name="Google Shape;454;g2aaa964a2b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2aaa964a2b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0" name="Shape 460"/>
        <p:cNvGrpSpPr/>
        <p:nvPr/>
      </p:nvGrpSpPr>
      <p:grpSpPr>
        <a:xfrm>
          <a:off x="0" y="0"/>
          <a:ext cx="0" cy="0"/>
          <a:chOff x="0" y="0"/>
          <a:chExt cx="0" cy="0"/>
        </a:xfrm>
      </p:grpSpPr>
      <p:sp>
        <p:nvSpPr>
          <p:cNvPr id="461" name="Google Shape;461;g2aa1d8501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2aa1d8501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2" name="Shape 482"/>
        <p:cNvGrpSpPr/>
        <p:nvPr/>
      </p:nvGrpSpPr>
      <p:grpSpPr>
        <a:xfrm>
          <a:off x="0" y="0"/>
          <a:ext cx="0" cy="0"/>
          <a:chOff x="0" y="0"/>
          <a:chExt cx="0" cy="0"/>
        </a:xfrm>
      </p:grpSpPr>
      <p:sp>
        <p:nvSpPr>
          <p:cNvPr id="483" name="Google Shape;483;g2aa1d8501f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2aa1d8501f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2" name="Shape 492"/>
        <p:cNvGrpSpPr/>
        <p:nvPr/>
      </p:nvGrpSpPr>
      <p:grpSpPr>
        <a:xfrm>
          <a:off x="0" y="0"/>
          <a:ext cx="0" cy="0"/>
          <a:chOff x="0" y="0"/>
          <a:chExt cx="0" cy="0"/>
        </a:xfrm>
      </p:grpSpPr>
      <p:sp>
        <p:nvSpPr>
          <p:cNvPr id="493" name="Google Shape;493;g2aa1d8501f_0_530:notes"/>
          <p:cNvSpPr/>
          <p:nvPr>
            <p:ph idx="2" type="sldImg"/>
          </p:nvPr>
        </p:nvSpPr>
        <p:spPr>
          <a:xfrm>
            <a:off x="385763" y="685800"/>
            <a:ext cx="6077100" cy="34194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2aa1d8501f_0_530:notes"/>
          <p:cNvSpPr txBox="1"/>
          <p:nvPr>
            <p:ph idx="1" type="body"/>
          </p:nvPr>
        </p:nvSpPr>
        <p:spPr>
          <a:xfrm>
            <a:off x="685800" y="4343400"/>
            <a:ext cx="5476800" cy="41052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495" name="Google Shape;495;g2aa1d8501f_0_530:notes"/>
          <p:cNvSpPr txBox="1"/>
          <p:nvPr>
            <p:ph idx="12" type="sldNum"/>
          </p:nvPr>
        </p:nvSpPr>
        <p:spPr>
          <a:xfrm>
            <a:off x="3884613" y="8685213"/>
            <a:ext cx="2962200" cy="4476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3" name="Shape 503"/>
        <p:cNvGrpSpPr/>
        <p:nvPr/>
      </p:nvGrpSpPr>
      <p:grpSpPr>
        <a:xfrm>
          <a:off x="0" y="0"/>
          <a:ext cx="0" cy="0"/>
          <a:chOff x="0" y="0"/>
          <a:chExt cx="0" cy="0"/>
        </a:xfrm>
      </p:grpSpPr>
      <p:sp>
        <p:nvSpPr>
          <p:cNvPr id="504" name="Google Shape;504;g2aa1d8501f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2aa1d8501f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7" name="Shape 517"/>
        <p:cNvGrpSpPr/>
        <p:nvPr/>
      </p:nvGrpSpPr>
      <p:grpSpPr>
        <a:xfrm>
          <a:off x="0" y="0"/>
          <a:ext cx="0" cy="0"/>
          <a:chOff x="0" y="0"/>
          <a:chExt cx="0" cy="0"/>
        </a:xfrm>
      </p:grpSpPr>
      <p:sp>
        <p:nvSpPr>
          <p:cNvPr id="518" name="Google Shape;518;g2aa1d8501f_0_202:notes"/>
          <p:cNvSpPr/>
          <p:nvPr>
            <p:ph idx="2" type="sldImg"/>
          </p:nvPr>
        </p:nvSpPr>
        <p:spPr>
          <a:xfrm>
            <a:off x="385763" y="685800"/>
            <a:ext cx="6077100" cy="34194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2aa1d8501f_0_202:notes"/>
          <p:cNvSpPr txBox="1"/>
          <p:nvPr>
            <p:ph idx="1" type="body"/>
          </p:nvPr>
        </p:nvSpPr>
        <p:spPr>
          <a:xfrm>
            <a:off x="685800" y="4343400"/>
            <a:ext cx="5476800" cy="41052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520" name="Google Shape;520;g2aa1d8501f_0_202:notes"/>
          <p:cNvSpPr txBox="1"/>
          <p:nvPr>
            <p:ph idx="12" type="sldNum"/>
          </p:nvPr>
        </p:nvSpPr>
        <p:spPr>
          <a:xfrm>
            <a:off x="3884613" y="8685213"/>
            <a:ext cx="2962200" cy="4476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7" name="Shape 527"/>
        <p:cNvGrpSpPr/>
        <p:nvPr/>
      </p:nvGrpSpPr>
      <p:grpSpPr>
        <a:xfrm>
          <a:off x="0" y="0"/>
          <a:ext cx="0" cy="0"/>
          <a:chOff x="0" y="0"/>
          <a:chExt cx="0" cy="0"/>
        </a:xfrm>
      </p:grpSpPr>
      <p:sp>
        <p:nvSpPr>
          <p:cNvPr id="528" name="Google Shape;528;g2aa1d8501f_0_359:notes"/>
          <p:cNvSpPr/>
          <p:nvPr>
            <p:ph idx="2" type="sldImg"/>
          </p:nvPr>
        </p:nvSpPr>
        <p:spPr>
          <a:xfrm>
            <a:off x="385763" y="685800"/>
            <a:ext cx="6077100" cy="34194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2aa1d8501f_0_359:notes"/>
          <p:cNvSpPr txBox="1"/>
          <p:nvPr>
            <p:ph idx="1" type="body"/>
          </p:nvPr>
        </p:nvSpPr>
        <p:spPr>
          <a:xfrm>
            <a:off x="685800" y="4343400"/>
            <a:ext cx="5476800" cy="41052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530" name="Google Shape;530;g2aa1d8501f_0_359:notes"/>
          <p:cNvSpPr txBox="1"/>
          <p:nvPr>
            <p:ph idx="12" type="sldNum"/>
          </p:nvPr>
        </p:nvSpPr>
        <p:spPr>
          <a:xfrm>
            <a:off x="3884613" y="8685213"/>
            <a:ext cx="2962200" cy="4476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8" name="Shape 538"/>
        <p:cNvGrpSpPr/>
        <p:nvPr/>
      </p:nvGrpSpPr>
      <p:grpSpPr>
        <a:xfrm>
          <a:off x="0" y="0"/>
          <a:ext cx="0" cy="0"/>
          <a:chOff x="0" y="0"/>
          <a:chExt cx="0" cy="0"/>
        </a:xfrm>
      </p:grpSpPr>
      <p:sp>
        <p:nvSpPr>
          <p:cNvPr id="539" name="Google Shape;539;g3ed0c5d53d_6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3ed0c5d53d_6_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541" name="Google Shape;541;g3ed0c5d53d_6_0:notes"/>
          <p:cNvSpPr txBox="1"/>
          <p:nvPr>
            <p:ph idx="12" type="sldNum"/>
          </p:nvPr>
        </p:nvSpPr>
        <p:spPr>
          <a:xfrm>
            <a:off x="3884612" y="8685212"/>
            <a:ext cx="2971800" cy="4572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Clr>
                <a:srgbClr val="000000"/>
              </a:buClr>
              <a:buFont typeface="Arial"/>
              <a:buNone/>
            </a:pPr>
            <a:fld id="{00000000-1234-1234-1234-123412341234}" type="slidenum">
              <a:rPr lang="en"/>
              <a:t>‹#›</a:t>
            </a:fld>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8.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3.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 Id="rId3" Type="http://schemas.openxmlformats.org/officeDocument/2006/relationships/image" Target="../media/image3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 Id="rId3" Type="http://schemas.openxmlformats.org/officeDocument/2006/relationships/image" Target="../media/image2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7.png"/><Relationship Id="rId3" Type="http://schemas.openxmlformats.org/officeDocument/2006/relationships/image" Target="../media/image3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2.png"/><Relationship Id="rId3" Type="http://schemas.openxmlformats.org/officeDocument/2006/relationships/image" Target="../media/image14.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 Id="rId3" Type="http://schemas.openxmlformats.org/officeDocument/2006/relationships/image" Target="../media/image1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0.png"/><Relationship Id="rId3"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1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 Id="rId3" Type="http://schemas.openxmlformats.org/officeDocument/2006/relationships/image" Target="../media/image20.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 Id="rId3" Type="http://schemas.openxmlformats.org/officeDocument/2006/relationships/image" Target="../media/image38.png"/><Relationship Id="rId4" Type="http://schemas.openxmlformats.org/officeDocument/2006/relationships/image" Target="../media/image2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image" Target="../media/image20.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 Id="rId3" Type="http://schemas.openxmlformats.org/officeDocument/2006/relationships/image" Target="../media/image1.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 Id="rId3" Type="http://schemas.openxmlformats.org/officeDocument/2006/relationships/image" Target="../media/image22.png"/><Relationship Id="rId4" Type="http://schemas.openxmlformats.org/officeDocument/2006/relationships/image" Target="../media/image2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 Id="rId3" Type="http://schemas.openxmlformats.org/officeDocument/2006/relationships/image" Target="../media/image3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 Id="rId3" Type="http://schemas.openxmlformats.org/officeDocument/2006/relationships/image" Target="../media/image2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7.png"/><Relationship Id="rId3" Type="http://schemas.openxmlformats.org/officeDocument/2006/relationships/image" Target="../media/image30.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8.png"/><Relationship Id="rId3" Type="http://schemas.openxmlformats.org/officeDocument/2006/relationships/image" Target="../media/image4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5.png"/><Relationship Id="rId3" Type="http://schemas.openxmlformats.org/officeDocument/2006/relationships/image" Target="../media/image5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4.png"/><Relationship Id="rId3" Type="http://schemas.openxmlformats.org/officeDocument/2006/relationships/image" Target="../media/image5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5.png"/><Relationship Id="rId3" Type="http://schemas.openxmlformats.org/officeDocument/2006/relationships/image" Target="../media/image34.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9.png"/><Relationship Id="rId3" Type="http://schemas.openxmlformats.org/officeDocument/2006/relationships/image" Target="../media/image40.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6.png"/><Relationship Id="rId3" Type="http://schemas.openxmlformats.org/officeDocument/2006/relationships/image" Target="../media/image4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jp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jp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5.png"/><Relationship Id="rId3" Type="http://schemas.openxmlformats.org/officeDocument/2006/relationships/image" Target="../media/image41.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6.png"/><Relationship Id="rId3" Type="http://schemas.openxmlformats.org/officeDocument/2006/relationships/image" Target="../media/image75.png"/><Relationship Id="rId4" Type="http://schemas.openxmlformats.org/officeDocument/2006/relationships/image" Target="../media/image43.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4.png"/><Relationship Id="rId3" Type="http://schemas.openxmlformats.org/officeDocument/2006/relationships/image" Target="../media/image41.jp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9.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5.png"/><Relationship Id="rId3" Type="http://schemas.openxmlformats.org/officeDocument/2006/relationships/image" Target="../media/image43.png"/><Relationship Id="rId4" Type="http://schemas.openxmlformats.org/officeDocument/2006/relationships/image" Target="../media/image68.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jp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jp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8.png"/><Relationship Id="rId3" Type="http://schemas.openxmlformats.org/officeDocument/2006/relationships/image" Target="../media/image4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5.png"/><Relationship Id="rId3" Type="http://schemas.openxmlformats.org/officeDocument/2006/relationships/image" Target="../media/image5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4.png"/><Relationship Id="rId3" Type="http://schemas.openxmlformats.org/officeDocument/2006/relationships/image" Target="../media/image52.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2163061" y="2605438"/>
            <a:ext cx="4807500" cy="524100"/>
          </a:xfrm>
          <a:prstGeom prst="rect">
            <a:avLst/>
          </a:prstGeom>
          <a:solidFill>
            <a:srgbClr val="FFFFFF">
              <a:alpha val="8540"/>
            </a:srgbClr>
          </a:solidFill>
        </p:spPr>
        <p:txBody>
          <a:bodyPr anchorCtr="0" anchor="b" bIns="91425" lIns="91425" spcFirstLastPara="1" rIns="91425" wrap="square" tIns="91425"/>
          <a:lstStyle>
            <a:lvl1pPr lvl="0" rtl="0" algn="ctr">
              <a:spcBef>
                <a:spcPts val="0"/>
              </a:spcBef>
              <a:spcAft>
                <a:spcPts val="0"/>
              </a:spcAft>
              <a:buClr>
                <a:schemeClr val="lt1"/>
              </a:buClr>
              <a:buSzPts val="2600"/>
              <a:buFont typeface="Proxima Nova"/>
              <a:buNone/>
              <a:defRPr b="1" sz="2600">
                <a:solidFill>
                  <a:schemeClr val="lt1"/>
                </a:solidFill>
                <a:latin typeface="Proxima Nova"/>
                <a:ea typeface="Proxima Nova"/>
                <a:cs typeface="Proxima Nova"/>
                <a:sym typeface="Proxima Nov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2168350" y="3124250"/>
            <a:ext cx="4807500" cy="248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chemeClr val="lt1"/>
              </a:buClr>
              <a:buSzPts val="900"/>
              <a:buFont typeface="Proxima Nova"/>
              <a:buNone/>
              <a:defRPr sz="900">
                <a:solidFill>
                  <a:schemeClr val="lt1"/>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Alice_Logo KO_5.png" id="13" name="Google Shape;13;p2"/>
          <p:cNvPicPr preferRelativeResize="0"/>
          <p:nvPr/>
        </p:nvPicPr>
        <p:blipFill rotWithShape="1">
          <a:blip r:embed="rId3">
            <a:alphaModFix/>
          </a:blip>
          <a:srcRect b="28535" l="0" r="0" t="0"/>
          <a:stretch/>
        </p:blipFill>
        <p:spPr>
          <a:xfrm>
            <a:off x="3302425" y="678150"/>
            <a:ext cx="2539125" cy="18145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op column">
  <p:cSld name="TITLE_AND_TWO_COLUMNS_1">
    <p:spTree>
      <p:nvGrpSpPr>
        <p:cNvPr id="66" name="Shape 66"/>
        <p:cNvGrpSpPr/>
        <p:nvPr/>
      </p:nvGrpSpPr>
      <p:grpSpPr>
        <a:xfrm>
          <a:off x="0" y="0"/>
          <a:ext cx="0" cy="0"/>
          <a:chOff x="0" y="0"/>
          <a:chExt cx="0" cy="0"/>
        </a:xfrm>
      </p:grpSpPr>
      <p:sp>
        <p:nvSpPr>
          <p:cNvPr id="67" name="Google Shape;67;p11"/>
          <p:cNvSpPr txBox="1"/>
          <p:nvPr>
            <p:ph idx="1" type="body"/>
          </p:nvPr>
        </p:nvSpPr>
        <p:spPr>
          <a:xfrm>
            <a:off x="613500" y="1460975"/>
            <a:ext cx="7859100" cy="16182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
        <p:nvSpPr>
          <p:cNvPr id="69" name="Google Shape;69;p11"/>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70" name="Google Shape;70;p11"/>
          <p:cNvSpPr txBox="1"/>
          <p:nvPr>
            <p:ph type="title"/>
          </p:nvPr>
        </p:nvSpPr>
        <p:spPr>
          <a:xfrm>
            <a:off x="0" y="279475"/>
            <a:ext cx="25068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71" name="Google Shape;71;p11"/>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72" name="Google Shape;72;p11"/>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3" name="Shape 73"/>
        <p:cNvGrpSpPr/>
        <p:nvPr/>
      </p:nvGrpSpPr>
      <p:grpSpPr>
        <a:xfrm>
          <a:off x="0" y="0"/>
          <a:ext cx="0" cy="0"/>
          <a:chOff x="0" y="0"/>
          <a:chExt cx="0" cy="0"/>
        </a:xfrm>
      </p:grpSpPr>
      <p:sp>
        <p:nvSpPr>
          <p:cNvPr id="74" name="Google Shape;74;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Alice_Logo_horizontal-02.jpg" id="75" name="Google Shape;75;p12"/>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
        <p:nvSpPr>
          <p:cNvPr id="76" name="Google Shape;76;p12"/>
          <p:cNvSpPr txBox="1"/>
          <p:nvPr>
            <p:ph type="title"/>
          </p:nvPr>
        </p:nvSpPr>
        <p:spPr>
          <a:xfrm>
            <a:off x="279952"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77" name="Shape 77"/>
        <p:cNvGrpSpPr/>
        <p:nvPr/>
      </p:nvGrpSpPr>
      <p:grpSpPr>
        <a:xfrm>
          <a:off x="0" y="0"/>
          <a:ext cx="0" cy="0"/>
          <a:chOff x="0" y="0"/>
          <a:chExt cx="0" cy="0"/>
        </a:xfrm>
      </p:grpSpPr>
      <p:sp>
        <p:nvSpPr>
          <p:cNvPr id="78" name="Google Shape;78;p13"/>
          <p:cNvSpPr txBox="1"/>
          <p:nvPr>
            <p:ph idx="1" type="body"/>
          </p:nvPr>
        </p:nvSpPr>
        <p:spPr>
          <a:xfrm>
            <a:off x="311700" y="1389600"/>
            <a:ext cx="3861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9" name="Google Shape;79;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
        <p:nvSpPr>
          <p:cNvPr id="80" name="Google Shape;80;p13"/>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81" name="Google Shape;81;p13"/>
          <p:cNvSpPr txBox="1"/>
          <p:nvPr>
            <p:ph type="title"/>
          </p:nvPr>
        </p:nvSpPr>
        <p:spPr>
          <a:xfrm>
            <a:off x="0" y="279475"/>
            <a:ext cx="86673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pic>
        <p:nvPicPr>
          <p:cNvPr descr="Alice_Logo_horizontal-02.jpg" id="82" name="Google Shape;82;p13"/>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
        <p:nvSpPr>
          <p:cNvPr id="83" name="Google Shape;83;p13"/>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cxnSp>
        <p:nvCxnSpPr>
          <p:cNvPr id="84" name="Google Shape;84;p13"/>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blipFill>
          <a:blip r:embed="rId2">
            <a:alphaModFix/>
          </a:blip>
          <a:stretch>
            <a:fillRect/>
          </a:stretch>
        </a:blipFill>
      </p:bgPr>
    </p:bg>
    <p:spTree>
      <p:nvGrpSpPr>
        <p:cNvPr id="85" name="Shape 85"/>
        <p:cNvGrpSpPr/>
        <p:nvPr/>
      </p:nvGrpSpPr>
      <p:grpSpPr>
        <a:xfrm>
          <a:off x="0" y="0"/>
          <a:ext cx="0" cy="0"/>
          <a:chOff x="0" y="0"/>
          <a:chExt cx="0" cy="0"/>
        </a:xfrm>
      </p:grpSpPr>
      <p:sp>
        <p:nvSpPr>
          <p:cNvPr id="86" name="Google Shape;86;p14"/>
          <p:cNvSpPr txBox="1"/>
          <p:nvPr>
            <p:ph type="title"/>
          </p:nvPr>
        </p:nvSpPr>
        <p:spPr>
          <a:xfrm>
            <a:off x="989000" y="1672475"/>
            <a:ext cx="7049700" cy="17715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3600"/>
              <a:buFont typeface="Proxima Nova"/>
              <a:buNone/>
              <a:defRPr b="1" sz="3600">
                <a:latin typeface="Proxima Nova"/>
                <a:ea typeface="Proxima Nova"/>
                <a:cs typeface="Proxima Nova"/>
                <a:sym typeface="Proxima Nova"/>
              </a:defRPr>
            </a:lvl2pPr>
            <a:lvl3pPr lvl="2" rtl="0" algn="ctr">
              <a:spcBef>
                <a:spcPts val="0"/>
              </a:spcBef>
              <a:spcAft>
                <a:spcPts val="0"/>
              </a:spcAft>
              <a:buSzPts val="3600"/>
              <a:buFont typeface="Proxima Nova"/>
              <a:buNone/>
              <a:defRPr b="1" sz="3600">
                <a:latin typeface="Proxima Nova"/>
                <a:ea typeface="Proxima Nova"/>
                <a:cs typeface="Proxima Nova"/>
                <a:sym typeface="Proxima Nova"/>
              </a:defRPr>
            </a:lvl3pPr>
            <a:lvl4pPr lvl="3" rtl="0" algn="ctr">
              <a:spcBef>
                <a:spcPts val="0"/>
              </a:spcBef>
              <a:spcAft>
                <a:spcPts val="0"/>
              </a:spcAft>
              <a:buSzPts val="3600"/>
              <a:buFont typeface="Proxima Nova"/>
              <a:buNone/>
              <a:defRPr b="1" sz="3600">
                <a:latin typeface="Proxima Nova"/>
                <a:ea typeface="Proxima Nova"/>
                <a:cs typeface="Proxima Nova"/>
                <a:sym typeface="Proxima Nova"/>
              </a:defRPr>
            </a:lvl4pPr>
            <a:lvl5pPr lvl="4" rtl="0" algn="ctr">
              <a:spcBef>
                <a:spcPts val="0"/>
              </a:spcBef>
              <a:spcAft>
                <a:spcPts val="0"/>
              </a:spcAft>
              <a:buSzPts val="3600"/>
              <a:buFont typeface="Proxima Nova"/>
              <a:buNone/>
              <a:defRPr b="1" sz="3600">
                <a:latin typeface="Proxima Nova"/>
                <a:ea typeface="Proxima Nova"/>
                <a:cs typeface="Proxima Nova"/>
                <a:sym typeface="Proxima Nova"/>
              </a:defRPr>
            </a:lvl5pPr>
            <a:lvl6pPr lvl="5" rtl="0" algn="ctr">
              <a:spcBef>
                <a:spcPts val="0"/>
              </a:spcBef>
              <a:spcAft>
                <a:spcPts val="0"/>
              </a:spcAft>
              <a:buSzPts val="3600"/>
              <a:buFont typeface="Proxima Nova"/>
              <a:buNone/>
              <a:defRPr b="1" sz="3600">
                <a:latin typeface="Proxima Nova"/>
                <a:ea typeface="Proxima Nova"/>
                <a:cs typeface="Proxima Nova"/>
                <a:sym typeface="Proxima Nova"/>
              </a:defRPr>
            </a:lvl6pPr>
            <a:lvl7pPr lvl="6" rtl="0" algn="ctr">
              <a:spcBef>
                <a:spcPts val="0"/>
              </a:spcBef>
              <a:spcAft>
                <a:spcPts val="0"/>
              </a:spcAft>
              <a:buSzPts val="3600"/>
              <a:buFont typeface="Proxima Nova"/>
              <a:buNone/>
              <a:defRPr b="1" sz="3600">
                <a:latin typeface="Proxima Nova"/>
                <a:ea typeface="Proxima Nova"/>
                <a:cs typeface="Proxima Nova"/>
                <a:sym typeface="Proxima Nova"/>
              </a:defRPr>
            </a:lvl7pPr>
            <a:lvl8pPr lvl="7" rtl="0" algn="ctr">
              <a:spcBef>
                <a:spcPts val="0"/>
              </a:spcBef>
              <a:spcAft>
                <a:spcPts val="0"/>
              </a:spcAft>
              <a:buSzPts val="3600"/>
              <a:buFont typeface="Proxima Nova"/>
              <a:buNone/>
              <a:defRPr b="1" sz="3600">
                <a:latin typeface="Proxima Nova"/>
                <a:ea typeface="Proxima Nova"/>
                <a:cs typeface="Proxima Nova"/>
                <a:sym typeface="Proxima Nova"/>
              </a:defRPr>
            </a:lvl8pPr>
            <a:lvl9pPr lvl="8" rtl="0" algn="ctr">
              <a:spcBef>
                <a:spcPts val="0"/>
              </a:spcBef>
              <a:spcAft>
                <a:spcPts val="0"/>
              </a:spcAft>
              <a:buSzPts val="3600"/>
              <a:buFont typeface="Proxima Nova"/>
              <a:buNone/>
              <a:defRPr b="1" sz="3600">
                <a:latin typeface="Proxima Nova"/>
                <a:ea typeface="Proxima Nova"/>
                <a:cs typeface="Proxima Nova"/>
                <a:sym typeface="Proxima Nova"/>
              </a:defRPr>
            </a:lvl9pPr>
          </a:lstStyle>
          <a:p/>
        </p:txBody>
      </p:sp>
      <p:sp>
        <p:nvSpPr>
          <p:cNvPr id="87" name="Google Shape;8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Alice_Logo_horizontal-02.jpg" id="88" name="Google Shape;88;p14"/>
          <p:cNvPicPr preferRelativeResize="0"/>
          <p:nvPr/>
        </p:nvPicPr>
        <p:blipFill rotWithShape="1">
          <a:blip r:embed="rId3">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1">
  <p:cSld name="MAIN_POINT_1">
    <p:spTree>
      <p:nvGrpSpPr>
        <p:cNvPr id="89" name="Shape 89"/>
        <p:cNvGrpSpPr/>
        <p:nvPr/>
      </p:nvGrpSpPr>
      <p:grpSpPr>
        <a:xfrm>
          <a:off x="0" y="0"/>
          <a:ext cx="0" cy="0"/>
          <a:chOff x="0" y="0"/>
          <a:chExt cx="0" cy="0"/>
        </a:xfrm>
      </p:grpSpPr>
      <p:sp>
        <p:nvSpPr>
          <p:cNvPr id="90" name="Google Shape;90;p15"/>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spcBef>
                <a:spcPts val="0"/>
              </a:spcBef>
              <a:spcAft>
                <a:spcPts val="0"/>
              </a:spcAft>
              <a:buSzPts val="4800"/>
              <a:buFont typeface="Proxima Nova"/>
              <a:buNone/>
              <a:defRPr sz="4800">
                <a:latin typeface="Proxima Nova"/>
                <a:ea typeface="Proxima Nova"/>
                <a:cs typeface="Proxima Nova"/>
                <a:sym typeface="Proxima Nova"/>
              </a:defRPr>
            </a:lvl2pPr>
            <a:lvl3pPr lvl="2" rtl="0">
              <a:spcBef>
                <a:spcPts val="0"/>
              </a:spcBef>
              <a:spcAft>
                <a:spcPts val="0"/>
              </a:spcAft>
              <a:buSzPts val="4800"/>
              <a:buFont typeface="Proxima Nova"/>
              <a:buNone/>
              <a:defRPr sz="4800">
                <a:latin typeface="Proxima Nova"/>
                <a:ea typeface="Proxima Nova"/>
                <a:cs typeface="Proxima Nova"/>
                <a:sym typeface="Proxima Nova"/>
              </a:defRPr>
            </a:lvl3pPr>
            <a:lvl4pPr lvl="3" rtl="0">
              <a:spcBef>
                <a:spcPts val="0"/>
              </a:spcBef>
              <a:spcAft>
                <a:spcPts val="0"/>
              </a:spcAft>
              <a:buSzPts val="4800"/>
              <a:buFont typeface="Proxima Nova"/>
              <a:buNone/>
              <a:defRPr sz="4800">
                <a:latin typeface="Proxima Nova"/>
                <a:ea typeface="Proxima Nova"/>
                <a:cs typeface="Proxima Nova"/>
                <a:sym typeface="Proxima Nova"/>
              </a:defRPr>
            </a:lvl4pPr>
            <a:lvl5pPr lvl="4" rtl="0">
              <a:spcBef>
                <a:spcPts val="0"/>
              </a:spcBef>
              <a:spcAft>
                <a:spcPts val="0"/>
              </a:spcAft>
              <a:buSzPts val="4800"/>
              <a:buFont typeface="Proxima Nova"/>
              <a:buNone/>
              <a:defRPr sz="4800">
                <a:latin typeface="Proxima Nova"/>
                <a:ea typeface="Proxima Nova"/>
                <a:cs typeface="Proxima Nova"/>
                <a:sym typeface="Proxima Nova"/>
              </a:defRPr>
            </a:lvl5pPr>
            <a:lvl6pPr lvl="5" rtl="0">
              <a:spcBef>
                <a:spcPts val="0"/>
              </a:spcBef>
              <a:spcAft>
                <a:spcPts val="0"/>
              </a:spcAft>
              <a:buSzPts val="4800"/>
              <a:buFont typeface="Proxima Nova"/>
              <a:buNone/>
              <a:defRPr sz="4800">
                <a:latin typeface="Proxima Nova"/>
                <a:ea typeface="Proxima Nova"/>
                <a:cs typeface="Proxima Nova"/>
                <a:sym typeface="Proxima Nova"/>
              </a:defRPr>
            </a:lvl6pPr>
            <a:lvl7pPr lvl="6" rtl="0">
              <a:spcBef>
                <a:spcPts val="0"/>
              </a:spcBef>
              <a:spcAft>
                <a:spcPts val="0"/>
              </a:spcAft>
              <a:buSzPts val="4800"/>
              <a:buFont typeface="Proxima Nova"/>
              <a:buNone/>
              <a:defRPr sz="4800">
                <a:latin typeface="Proxima Nova"/>
                <a:ea typeface="Proxima Nova"/>
                <a:cs typeface="Proxima Nova"/>
                <a:sym typeface="Proxima Nova"/>
              </a:defRPr>
            </a:lvl7pPr>
            <a:lvl8pPr lvl="7" rtl="0">
              <a:spcBef>
                <a:spcPts val="0"/>
              </a:spcBef>
              <a:spcAft>
                <a:spcPts val="0"/>
              </a:spcAft>
              <a:buSzPts val="4800"/>
              <a:buFont typeface="Proxima Nova"/>
              <a:buNone/>
              <a:defRPr sz="4800">
                <a:latin typeface="Proxima Nova"/>
                <a:ea typeface="Proxima Nova"/>
                <a:cs typeface="Proxima Nova"/>
                <a:sym typeface="Proxima Nova"/>
              </a:defRPr>
            </a:lvl8pPr>
            <a:lvl9pPr lvl="8" rtl="0">
              <a:spcBef>
                <a:spcPts val="0"/>
              </a:spcBef>
              <a:spcAft>
                <a:spcPts val="0"/>
              </a:spcAft>
              <a:buSzPts val="4800"/>
              <a:buFont typeface="Proxima Nova"/>
              <a:buNone/>
              <a:defRPr sz="4800">
                <a:latin typeface="Proxima Nova"/>
                <a:ea typeface="Proxima Nova"/>
                <a:cs typeface="Proxima Nova"/>
                <a:sym typeface="Proxima Nova"/>
              </a:defRPr>
            </a:lvl9pPr>
          </a:lstStyle>
          <a:p/>
        </p:txBody>
      </p:sp>
      <p:sp>
        <p:nvSpPr>
          <p:cNvPr id="91" name="Google Shape;91;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PPT cover3-main point.png" id="92" name="Google Shape;92;p15"/>
          <p:cNvPicPr preferRelativeResize="0"/>
          <p:nvPr/>
        </p:nvPicPr>
        <p:blipFill>
          <a:blip r:embed="rId2">
            <a:alphaModFix/>
          </a:blip>
          <a:stretch>
            <a:fillRect/>
          </a:stretch>
        </p:blipFill>
        <p:spPr>
          <a:xfrm>
            <a:off x="5976150" y="-39086"/>
            <a:ext cx="3167849" cy="5193176"/>
          </a:xfrm>
          <a:prstGeom prst="rect">
            <a:avLst/>
          </a:prstGeom>
          <a:noFill/>
          <a:ln>
            <a:noFill/>
          </a:ln>
        </p:spPr>
      </p:pic>
      <p:pic>
        <p:nvPicPr>
          <p:cNvPr descr="logo horizon.png" id="93" name="Google Shape;93;p15"/>
          <p:cNvPicPr preferRelativeResize="0"/>
          <p:nvPr/>
        </p:nvPicPr>
        <p:blipFill rotWithShape="1">
          <a:blip r:embed="rId3">
            <a:alphaModFix/>
          </a:blip>
          <a:srcRect b="-7227" l="0" r="0" t="0"/>
          <a:stretch/>
        </p:blipFill>
        <p:spPr>
          <a:xfrm>
            <a:off x="410905" y="244875"/>
            <a:ext cx="886357" cy="243300"/>
          </a:xfrm>
          <a:prstGeom prst="rect">
            <a:avLst/>
          </a:prstGeom>
          <a:noFill/>
          <a:ln>
            <a:noFill/>
          </a:ln>
        </p:spPr>
      </p:pic>
      <p:pic>
        <p:nvPicPr>
          <p:cNvPr descr="PPT cover3-title.png" id="94" name="Google Shape;94;p15"/>
          <p:cNvPicPr preferRelativeResize="0"/>
          <p:nvPr/>
        </p:nvPicPr>
        <p:blipFill rotWithShape="1">
          <a:blip r:embed="rId4">
            <a:alphaModFix/>
          </a:blip>
          <a:srcRect b="-10" l="32203" r="0" t="10"/>
          <a:stretch/>
        </p:blipFill>
        <p:spPr>
          <a:xfrm>
            <a:off x="-5287" y="270500"/>
            <a:ext cx="341950" cy="1722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95" name="Shape 95"/>
        <p:cNvGrpSpPr/>
        <p:nvPr/>
      </p:nvGrpSpPr>
      <p:grpSpPr>
        <a:xfrm>
          <a:off x="0" y="0"/>
          <a:ext cx="0" cy="0"/>
          <a:chOff x="0" y="0"/>
          <a:chExt cx="0" cy="0"/>
        </a:xfrm>
      </p:grpSpPr>
      <p:pic>
        <p:nvPicPr>
          <p:cNvPr descr="PPT cover2- bg.png" id="96" name="Google Shape;96;p16"/>
          <p:cNvPicPr preferRelativeResize="0"/>
          <p:nvPr/>
        </p:nvPicPr>
        <p:blipFill rotWithShape="1">
          <a:blip r:embed="rId2">
            <a:alphaModFix/>
          </a:blip>
          <a:srcRect b="0" l="0" r="50000" t="0"/>
          <a:stretch/>
        </p:blipFill>
        <p:spPr>
          <a:xfrm>
            <a:off x="0" y="0"/>
            <a:ext cx="4572000" cy="5143500"/>
          </a:xfrm>
          <a:prstGeom prst="rect">
            <a:avLst/>
          </a:prstGeom>
          <a:noFill/>
          <a:ln>
            <a:noFill/>
          </a:ln>
        </p:spPr>
      </p:pic>
      <p:sp>
        <p:nvSpPr>
          <p:cNvPr id="97" name="Google Shape;97;p16"/>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Clr>
                <a:srgbClr val="FFFFFF"/>
              </a:buClr>
              <a:buSzPts val="3600"/>
              <a:buFont typeface="Proxima Nova"/>
              <a:buNone/>
              <a:defRPr b="1" sz="3600">
                <a:solidFill>
                  <a:srgbClr val="FFFFFF"/>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98" name="Google Shape;98;p16"/>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rgbClr val="FFFFFF"/>
              </a:buClr>
              <a:buSzPts val="1800"/>
              <a:buFont typeface="Proxima Nova"/>
              <a:buNone/>
              <a:defRPr>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9" name="Google Shape;99;p16"/>
          <p:cNvSpPr txBox="1"/>
          <p:nvPr>
            <p:ph idx="2" type="body"/>
          </p:nvPr>
        </p:nvSpPr>
        <p:spPr>
          <a:xfrm>
            <a:off x="4939500" y="902050"/>
            <a:ext cx="3837000" cy="35946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00" name="Google Shape;100;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Alice_Logo_horizontal-02.jpg" id="101" name="Google Shape;101;p16"/>
          <p:cNvPicPr preferRelativeResize="0"/>
          <p:nvPr/>
        </p:nvPicPr>
        <p:blipFill rotWithShape="1">
          <a:blip r:embed="rId3">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1">
  <p:cSld name="SECTION_TITLE_AND_DESCRIPTION_1">
    <p:spTree>
      <p:nvGrpSpPr>
        <p:cNvPr id="102" name="Shape 102"/>
        <p:cNvGrpSpPr/>
        <p:nvPr/>
      </p:nvGrpSpPr>
      <p:grpSpPr>
        <a:xfrm>
          <a:off x="0" y="0"/>
          <a:ext cx="0" cy="0"/>
          <a:chOff x="0" y="0"/>
          <a:chExt cx="0" cy="0"/>
        </a:xfrm>
      </p:grpSpPr>
      <p:sp>
        <p:nvSpPr>
          <p:cNvPr id="103" name="Google Shape;103;p17"/>
          <p:cNvSpPr/>
          <p:nvPr/>
        </p:nvSpPr>
        <p:spPr>
          <a:xfrm>
            <a:off x="4572000" y="-125"/>
            <a:ext cx="4572000" cy="5143500"/>
          </a:xfrm>
          <a:prstGeom prst="rect">
            <a:avLst/>
          </a:prstGeom>
          <a:solidFill>
            <a:srgbClr val="25344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4" name="Google Shape;104;p17"/>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5" name="Google Shape;105;p17"/>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nSpc>
                <a:spcPct val="100000"/>
              </a:lnSpc>
              <a:spcBef>
                <a:spcPts val="0"/>
              </a:spcBef>
              <a:spcAft>
                <a:spcPts val="0"/>
              </a:spcAft>
              <a:buSzPts val="2100"/>
              <a:buFont typeface="Proxima Nova"/>
              <a:buNone/>
              <a:defRPr sz="2100">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06" name="Google Shape;106;p17"/>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107" name="Google Shape;107;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logo horizon 2.png" id="108" name="Google Shape;108;p17"/>
          <p:cNvPicPr preferRelativeResize="0"/>
          <p:nvPr/>
        </p:nvPicPr>
        <p:blipFill rotWithShape="1">
          <a:blip r:embed="rId2">
            <a:alphaModFix/>
          </a:blip>
          <a:srcRect b="-8798" l="0" r="-2312" t="-9140"/>
          <a:stretch/>
        </p:blipFill>
        <p:spPr>
          <a:xfrm>
            <a:off x="7687034" y="205447"/>
            <a:ext cx="1110985" cy="327850"/>
          </a:xfrm>
          <a:prstGeom prst="rect">
            <a:avLst/>
          </a:prstGeom>
          <a:noFill/>
          <a:ln>
            <a:noFill/>
          </a:ln>
        </p:spPr>
      </p:pic>
      <p:sp>
        <p:nvSpPr>
          <p:cNvPr id="109" name="Google Shape;109;p17"/>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110" name="Google Shape;110;p17"/>
          <p:cNvSpPr txBox="1"/>
          <p:nvPr>
            <p:ph idx="3" type="title"/>
          </p:nvPr>
        </p:nvSpPr>
        <p:spPr>
          <a:xfrm>
            <a:off x="0" y="279475"/>
            <a:ext cx="26178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2">
  <p:cSld name="SECTION_TITLE_AND_DESCRIPTION_2">
    <p:spTree>
      <p:nvGrpSpPr>
        <p:cNvPr id="111" name="Shape 111"/>
        <p:cNvGrpSpPr/>
        <p:nvPr/>
      </p:nvGrpSpPr>
      <p:grpSpPr>
        <a:xfrm>
          <a:off x="0" y="0"/>
          <a:ext cx="0" cy="0"/>
          <a:chOff x="0" y="0"/>
          <a:chExt cx="0" cy="0"/>
        </a:xfrm>
      </p:grpSpPr>
      <p:sp>
        <p:nvSpPr>
          <p:cNvPr id="112" name="Google Shape;112;p18"/>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13" name="Google Shape;113;p18"/>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rgbClr val="253446"/>
              </a:buClr>
              <a:buSzPts val="2100"/>
              <a:buFont typeface="Proxima Nova"/>
              <a:buNone/>
              <a:defRPr sz="2100">
                <a:solidFill>
                  <a:srgbClr val="253446"/>
                </a:solidFill>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14" name="Google Shape;114;p18"/>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15" name="Google Shape;115;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logo horizon.png" id="116" name="Google Shape;116;p18"/>
          <p:cNvPicPr preferRelativeResize="0"/>
          <p:nvPr/>
        </p:nvPicPr>
        <p:blipFill rotWithShape="1">
          <a:blip r:embed="rId2">
            <a:alphaModFix/>
          </a:blip>
          <a:srcRect b="-7227" l="0" r="0" t="0"/>
          <a:stretch/>
        </p:blipFill>
        <p:spPr>
          <a:xfrm>
            <a:off x="7846696" y="244875"/>
            <a:ext cx="886357" cy="243300"/>
          </a:xfrm>
          <a:prstGeom prst="rect">
            <a:avLst/>
          </a:prstGeom>
          <a:noFill/>
          <a:ln>
            <a:noFill/>
          </a:ln>
        </p:spPr>
      </p:pic>
      <p:pic>
        <p:nvPicPr>
          <p:cNvPr descr="PPT cover3-title.png" id="117" name="Google Shape;117;p18"/>
          <p:cNvPicPr preferRelativeResize="0"/>
          <p:nvPr/>
        </p:nvPicPr>
        <p:blipFill rotWithShape="1">
          <a:blip r:embed="rId3">
            <a:alphaModFix/>
          </a:blip>
          <a:srcRect b="-10" l="32203" r="0" t="10"/>
          <a:stretch/>
        </p:blipFill>
        <p:spPr>
          <a:xfrm flipH="1">
            <a:off x="8803913" y="270500"/>
            <a:ext cx="352500" cy="172200"/>
          </a:xfrm>
          <a:prstGeom prst="rect">
            <a:avLst/>
          </a:prstGeom>
          <a:noFill/>
          <a:ln>
            <a:noFill/>
          </a:ln>
        </p:spPr>
      </p:pic>
      <p:pic>
        <p:nvPicPr>
          <p:cNvPr descr="PPT cover3- section.png" id="118" name="Google Shape;118;p18"/>
          <p:cNvPicPr preferRelativeResize="0"/>
          <p:nvPr/>
        </p:nvPicPr>
        <p:blipFill>
          <a:blip r:embed="rId4">
            <a:alphaModFix/>
          </a:blip>
          <a:stretch>
            <a:fillRect/>
          </a:stretch>
        </p:blipFill>
        <p:spPr>
          <a:xfrm>
            <a:off x="0" y="-1"/>
            <a:ext cx="4572000" cy="1163000"/>
          </a:xfrm>
          <a:prstGeom prst="rect">
            <a:avLst/>
          </a:prstGeom>
          <a:noFill/>
          <a:ln>
            <a:noFill/>
          </a:ln>
        </p:spPr>
      </p:pic>
      <p:pic>
        <p:nvPicPr>
          <p:cNvPr descr="PPT cover3- section.png" id="119" name="Google Shape;119;p18"/>
          <p:cNvPicPr preferRelativeResize="0"/>
          <p:nvPr/>
        </p:nvPicPr>
        <p:blipFill>
          <a:blip r:embed="rId4">
            <a:alphaModFix/>
          </a:blip>
          <a:stretch>
            <a:fillRect/>
          </a:stretch>
        </p:blipFill>
        <p:spPr>
          <a:xfrm flipH="1" rot="10800000">
            <a:off x="0" y="3757677"/>
            <a:ext cx="4572000" cy="139111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20" name="Shape 120"/>
        <p:cNvGrpSpPr/>
        <p:nvPr/>
      </p:nvGrpSpPr>
      <p:grpSpPr>
        <a:xfrm>
          <a:off x="0" y="0"/>
          <a:ext cx="0" cy="0"/>
          <a:chOff x="0" y="0"/>
          <a:chExt cx="0" cy="0"/>
        </a:xfrm>
      </p:grpSpPr>
      <p:sp>
        <p:nvSpPr>
          <p:cNvPr id="121" name="Google Shape;121;p19"/>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Font typeface="Proxima Nova"/>
              <a:buNone/>
              <a:defRPr>
                <a:latin typeface="Proxima Nova"/>
                <a:ea typeface="Proxima Nova"/>
                <a:cs typeface="Proxima Nova"/>
                <a:sym typeface="Proxima Nova"/>
              </a:defRPr>
            </a:lvl1pPr>
          </a:lstStyle>
          <a:p/>
        </p:txBody>
      </p:sp>
      <p:sp>
        <p:nvSpPr>
          <p:cNvPr id="122" name="Google Shape;122;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Alice_Logo_horizontal-02.jpg" id="123" name="Google Shape;123;p19"/>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24" name="Shape 124"/>
        <p:cNvGrpSpPr/>
        <p:nvPr/>
      </p:nvGrpSpPr>
      <p:grpSpPr>
        <a:xfrm>
          <a:off x="0" y="0"/>
          <a:ext cx="0" cy="0"/>
          <a:chOff x="0" y="0"/>
          <a:chExt cx="0" cy="0"/>
        </a:xfrm>
      </p:grpSpPr>
      <p:sp>
        <p:nvSpPr>
          <p:cNvPr id="125" name="Google Shape;125;p2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rtl="0" algn="ctr">
              <a:spcBef>
                <a:spcPts val="0"/>
              </a:spcBef>
              <a:spcAft>
                <a:spcPts val="0"/>
              </a:spcAft>
              <a:buClr>
                <a:srgbClr val="253446"/>
              </a:buClr>
              <a:buSzPts val="12000"/>
              <a:buFont typeface="Proxima Nova"/>
              <a:buNone/>
              <a:defRPr sz="12000">
                <a:solidFill>
                  <a:srgbClr val="253446"/>
                </a:solidFill>
                <a:latin typeface="Proxima Nova"/>
                <a:ea typeface="Proxima Nova"/>
                <a:cs typeface="Proxima Nova"/>
                <a:sym typeface="Proxima Nova"/>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26" name="Google Shape;126;p20"/>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27" name="Google Shape;127;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Alice_Logo_horizontal-02.jpg" id="128" name="Google Shape;128;p20"/>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p:cSld name="TITLE_2">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p3"/>
          <p:cNvSpPr txBox="1"/>
          <p:nvPr>
            <p:ph type="ctrTitle"/>
          </p:nvPr>
        </p:nvSpPr>
        <p:spPr>
          <a:xfrm>
            <a:off x="410876" y="2838242"/>
            <a:ext cx="6908100" cy="607800"/>
          </a:xfrm>
          <a:prstGeom prst="rect">
            <a:avLst/>
          </a:prstGeom>
        </p:spPr>
        <p:txBody>
          <a:bodyPr anchorCtr="0" anchor="b" bIns="91425" lIns="91425" spcFirstLastPara="1" rIns="91425" wrap="square" tIns="91425"/>
          <a:lstStyle>
            <a:lvl1pPr lvl="0" rtl="0" algn="l">
              <a:spcBef>
                <a:spcPts val="0"/>
              </a:spcBef>
              <a:spcAft>
                <a:spcPts val="0"/>
              </a:spcAft>
              <a:buClr>
                <a:schemeClr val="lt1"/>
              </a:buClr>
              <a:buSzPts val="3600"/>
              <a:buFont typeface="Proxima Nova"/>
              <a:buNone/>
              <a:defRPr b="1" sz="3600">
                <a:solidFill>
                  <a:schemeClr val="lt1"/>
                </a:solidFill>
                <a:latin typeface="Proxima Nova"/>
                <a:ea typeface="Proxima Nova"/>
                <a:cs typeface="Proxima Nova"/>
                <a:sym typeface="Proxima Nova"/>
              </a:defRPr>
            </a:lvl1pPr>
            <a:lvl2pPr lvl="1" rtl="0" algn="ctr">
              <a:spcBef>
                <a:spcPts val="0"/>
              </a:spcBef>
              <a:spcAft>
                <a:spcPts val="0"/>
              </a:spcAft>
              <a:buClr>
                <a:schemeClr val="lt1"/>
              </a:buClr>
              <a:buSzPts val="5200"/>
              <a:buNone/>
              <a:defRPr sz="5200">
                <a:solidFill>
                  <a:schemeClr val="lt1"/>
                </a:solidFill>
              </a:defRPr>
            </a:lvl2pPr>
            <a:lvl3pPr lvl="2" rtl="0" algn="ctr">
              <a:spcBef>
                <a:spcPts val="0"/>
              </a:spcBef>
              <a:spcAft>
                <a:spcPts val="0"/>
              </a:spcAft>
              <a:buClr>
                <a:schemeClr val="lt1"/>
              </a:buClr>
              <a:buSzPts val="5200"/>
              <a:buNone/>
              <a:defRPr sz="5200">
                <a:solidFill>
                  <a:schemeClr val="lt1"/>
                </a:solidFill>
              </a:defRPr>
            </a:lvl3pPr>
            <a:lvl4pPr lvl="3" rtl="0" algn="ctr">
              <a:spcBef>
                <a:spcPts val="0"/>
              </a:spcBef>
              <a:spcAft>
                <a:spcPts val="0"/>
              </a:spcAft>
              <a:buClr>
                <a:schemeClr val="lt1"/>
              </a:buClr>
              <a:buSzPts val="5200"/>
              <a:buNone/>
              <a:defRPr sz="5200">
                <a:solidFill>
                  <a:schemeClr val="lt1"/>
                </a:solidFill>
              </a:defRPr>
            </a:lvl4pPr>
            <a:lvl5pPr lvl="4" rtl="0" algn="ctr">
              <a:spcBef>
                <a:spcPts val="0"/>
              </a:spcBef>
              <a:spcAft>
                <a:spcPts val="0"/>
              </a:spcAft>
              <a:buClr>
                <a:schemeClr val="lt1"/>
              </a:buClr>
              <a:buSzPts val="5200"/>
              <a:buNone/>
              <a:defRPr sz="5200">
                <a:solidFill>
                  <a:schemeClr val="lt1"/>
                </a:solidFill>
              </a:defRPr>
            </a:lvl5pPr>
            <a:lvl6pPr lvl="5" rtl="0" algn="ctr">
              <a:spcBef>
                <a:spcPts val="0"/>
              </a:spcBef>
              <a:spcAft>
                <a:spcPts val="0"/>
              </a:spcAft>
              <a:buClr>
                <a:schemeClr val="lt1"/>
              </a:buClr>
              <a:buSzPts val="5200"/>
              <a:buNone/>
              <a:defRPr sz="5200">
                <a:solidFill>
                  <a:schemeClr val="lt1"/>
                </a:solidFill>
              </a:defRPr>
            </a:lvl6pPr>
            <a:lvl7pPr lvl="6" rtl="0" algn="ctr">
              <a:spcBef>
                <a:spcPts val="0"/>
              </a:spcBef>
              <a:spcAft>
                <a:spcPts val="0"/>
              </a:spcAft>
              <a:buClr>
                <a:schemeClr val="lt1"/>
              </a:buClr>
              <a:buSzPts val="5200"/>
              <a:buNone/>
              <a:defRPr sz="5200">
                <a:solidFill>
                  <a:schemeClr val="lt1"/>
                </a:solidFill>
              </a:defRPr>
            </a:lvl7pPr>
            <a:lvl8pPr lvl="7" rtl="0" algn="ctr">
              <a:spcBef>
                <a:spcPts val="0"/>
              </a:spcBef>
              <a:spcAft>
                <a:spcPts val="0"/>
              </a:spcAft>
              <a:buClr>
                <a:schemeClr val="lt1"/>
              </a:buClr>
              <a:buSzPts val="5200"/>
              <a:buNone/>
              <a:defRPr sz="5200">
                <a:solidFill>
                  <a:schemeClr val="lt1"/>
                </a:solidFill>
              </a:defRPr>
            </a:lvl8pPr>
            <a:lvl9pPr lvl="8" rtl="0" algn="ctr">
              <a:spcBef>
                <a:spcPts val="0"/>
              </a:spcBef>
              <a:spcAft>
                <a:spcPts val="0"/>
              </a:spcAft>
              <a:buClr>
                <a:schemeClr val="lt1"/>
              </a:buClr>
              <a:buSzPts val="5200"/>
              <a:buNone/>
              <a:defRPr sz="5200">
                <a:solidFill>
                  <a:schemeClr val="lt1"/>
                </a:solidFill>
              </a:defRPr>
            </a:lvl9pPr>
          </a:lstStyle>
          <a:p/>
        </p:txBody>
      </p:sp>
      <p:sp>
        <p:nvSpPr>
          <p:cNvPr id="16" name="Google Shape;16;p3"/>
          <p:cNvSpPr txBox="1"/>
          <p:nvPr>
            <p:ph idx="1" type="subTitle"/>
          </p:nvPr>
        </p:nvSpPr>
        <p:spPr>
          <a:xfrm>
            <a:off x="449318" y="3335683"/>
            <a:ext cx="5268900" cy="570300"/>
          </a:xfrm>
          <a:prstGeom prst="rect">
            <a:avLst/>
          </a:prstGeom>
        </p:spPr>
        <p:txBody>
          <a:bodyPr anchorCtr="0" anchor="t" bIns="91425" lIns="91425" spcFirstLastPara="1" rIns="91425" wrap="square" tIns="91425"/>
          <a:lstStyle>
            <a:lvl1pPr lvl="0" rtl="0">
              <a:lnSpc>
                <a:spcPct val="100000"/>
              </a:lnSpc>
              <a:spcBef>
                <a:spcPts val="0"/>
              </a:spcBef>
              <a:spcAft>
                <a:spcPts val="0"/>
              </a:spcAft>
              <a:buClr>
                <a:srgbClr val="FFFFFF"/>
              </a:buClr>
              <a:buSzPts val="1000"/>
              <a:buFont typeface="Proxima Nova"/>
              <a:buNone/>
              <a:defRPr sz="1000">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Alice_Logo KO_5.png" id="18" name="Google Shape;18;p3"/>
          <p:cNvPicPr preferRelativeResize="0"/>
          <p:nvPr/>
        </p:nvPicPr>
        <p:blipFill>
          <a:blip r:embed="rId3">
            <a:alphaModFix/>
          </a:blip>
          <a:stretch>
            <a:fillRect/>
          </a:stretch>
        </p:blipFill>
        <p:spPr>
          <a:xfrm>
            <a:off x="370950" y="1316542"/>
            <a:ext cx="2051175" cy="205114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9" name="Shape 129"/>
        <p:cNvGrpSpPr/>
        <p:nvPr/>
      </p:nvGrpSpPr>
      <p:grpSpPr>
        <a:xfrm>
          <a:off x="0" y="0"/>
          <a:ext cx="0" cy="0"/>
          <a:chOff x="0" y="0"/>
          <a:chExt cx="0" cy="0"/>
        </a:xfrm>
      </p:grpSpPr>
      <p:sp>
        <p:nvSpPr>
          <p:cNvPr id="130" name="Google Shape;130;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p:cSld name="TITLE_1">
    <p:bg>
      <p:bgPr>
        <a:blipFill>
          <a:blip r:embed="rId2">
            <a:alphaModFix/>
          </a:blip>
          <a:stretch>
            <a:fillRect/>
          </a:stretch>
        </a:blipFill>
      </p:bgPr>
    </p:bg>
    <p:spTree>
      <p:nvGrpSpPr>
        <p:cNvPr id="131" name="Shape 131"/>
        <p:cNvGrpSpPr/>
        <p:nvPr/>
      </p:nvGrpSpPr>
      <p:grpSpPr>
        <a:xfrm>
          <a:off x="0" y="0"/>
          <a:ext cx="0" cy="0"/>
          <a:chOff x="0" y="0"/>
          <a:chExt cx="0" cy="0"/>
        </a:xfrm>
      </p:grpSpPr>
      <p:sp>
        <p:nvSpPr>
          <p:cNvPr id="132" name="Google Shape;132;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Alice_Logo KO_5.png" id="133" name="Google Shape;133;p22"/>
          <p:cNvPicPr preferRelativeResize="0"/>
          <p:nvPr/>
        </p:nvPicPr>
        <p:blipFill rotWithShape="1">
          <a:blip r:embed="rId3">
            <a:alphaModFix/>
          </a:blip>
          <a:srcRect b="28535" l="0" r="0" t="0"/>
          <a:stretch/>
        </p:blipFill>
        <p:spPr>
          <a:xfrm>
            <a:off x="3302425" y="678150"/>
            <a:ext cx="2539125" cy="1814599"/>
          </a:xfrm>
          <a:prstGeom prst="rect">
            <a:avLst/>
          </a:prstGeom>
          <a:noFill/>
          <a:ln>
            <a:noFill/>
          </a:ln>
        </p:spPr>
      </p:pic>
      <p:sp>
        <p:nvSpPr>
          <p:cNvPr id="134" name="Google Shape;134;p22"/>
          <p:cNvSpPr txBox="1"/>
          <p:nvPr/>
        </p:nvSpPr>
        <p:spPr>
          <a:xfrm>
            <a:off x="3400600" y="2546450"/>
            <a:ext cx="2342700" cy="524100"/>
          </a:xfrm>
          <a:prstGeom prst="rect">
            <a:avLst/>
          </a:prstGeom>
          <a:solidFill>
            <a:srgbClr val="FFFFFF">
              <a:alpha val="8540"/>
            </a:srgbClr>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2600"/>
              <a:buFont typeface="Proxima Nova"/>
              <a:buNone/>
            </a:pPr>
            <a:r>
              <a:rPr b="1" lang="en" sz="2600">
                <a:solidFill>
                  <a:schemeClr val="lt1"/>
                </a:solidFill>
                <a:latin typeface="Proxima Nova"/>
                <a:ea typeface="Proxima Nova"/>
                <a:cs typeface="Proxima Nova"/>
                <a:sym typeface="Proxima Nova"/>
              </a:rPr>
              <a:t>Thank You</a:t>
            </a:r>
            <a:endParaRPr/>
          </a:p>
        </p:txBody>
      </p:sp>
      <p:sp>
        <p:nvSpPr>
          <p:cNvPr id="135" name="Google Shape;135;p22"/>
          <p:cNvSpPr txBox="1"/>
          <p:nvPr/>
        </p:nvSpPr>
        <p:spPr>
          <a:xfrm>
            <a:off x="2882300" y="3089836"/>
            <a:ext cx="3395400" cy="269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900"/>
              <a:buFont typeface="Proxima Nova"/>
              <a:buNone/>
            </a:pPr>
            <a:r>
              <a:rPr lang="en" sz="900">
                <a:solidFill>
                  <a:schemeClr val="lt1"/>
                </a:solidFill>
                <a:latin typeface="Proxima Nova"/>
                <a:ea typeface="Proxima Nova"/>
                <a:cs typeface="Proxima Nova"/>
                <a:sym typeface="Proxima Nova"/>
              </a:rPr>
              <a:t>For more information go to www.alice.org</a:t>
            </a:r>
            <a:endParaRPr sz="900">
              <a:solidFill>
                <a:schemeClr val="lt1"/>
              </a:solidFill>
              <a:latin typeface="Proxima Nova"/>
              <a:ea typeface="Proxima Nova"/>
              <a:cs typeface="Proxima Nova"/>
              <a:sym typeface="Proxima Nova"/>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
  <p:cSld name="TITLE_1_1">
    <p:bg>
      <p:bgPr>
        <a:blipFill>
          <a:blip r:embed="rId2">
            <a:alphaModFix/>
          </a:blip>
          <a:stretch>
            <a:fillRect/>
          </a:stretch>
        </a:blipFill>
      </p:bgPr>
    </p:bg>
    <p:spTree>
      <p:nvGrpSpPr>
        <p:cNvPr id="136" name="Shape 136"/>
        <p:cNvGrpSpPr/>
        <p:nvPr/>
      </p:nvGrpSpPr>
      <p:grpSpPr>
        <a:xfrm>
          <a:off x="0" y="0"/>
          <a:ext cx="0" cy="0"/>
          <a:chOff x="0" y="0"/>
          <a:chExt cx="0" cy="0"/>
        </a:xfrm>
      </p:grpSpPr>
      <p:sp>
        <p:nvSpPr>
          <p:cNvPr id="137" name="Google Shape;137;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Alice_Logo KO_5.png" id="138" name="Google Shape;138;p23"/>
          <p:cNvPicPr preferRelativeResize="0"/>
          <p:nvPr/>
        </p:nvPicPr>
        <p:blipFill>
          <a:blip r:embed="rId3">
            <a:alphaModFix/>
          </a:blip>
          <a:stretch>
            <a:fillRect/>
          </a:stretch>
        </p:blipFill>
        <p:spPr>
          <a:xfrm>
            <a:off x="370950" y="1316542"/>
            <a:ext cx="2051175" cy="2051149"/>
          </a:xfrm>
          <a:prstGeom prst="rect">
            <a:avLst/>
          </a:prstGeom>
          <a:noFill/>
          <a:ln>
            <a:noFill/>
          </a:ln>
        </p:spPr>
      </p:pic>
      <p:sp>
        <p:nvSpPr>
          <p:cNvPr id="139" name="Google Shape;139;p23"/>
          <p:cNvSpPr txBox="1"/>
          <p:nvPr/>
        </p:nvSpPr>
        <p:spPr>
          <a:xfrm>
            <a:off x="429050" y="2716278"/>
            <a:ext cx="3918900" cy="685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sz="3600">
                <a:solidFill>
                  <a:schemeClr val="lt1"/>
                </a:solidFill>
                <a:latin typeface="Proxima Nova"/>
                <a:ea typeface="Proxima Nova"/>
                <a:cs typeface="Proxima Nova"/>
                <a:sym typeface="Proxima Nova"/>
              </a:rPr>
              <a:t>Thank You !</a:t>
            </a:r>
            <a:endParaRPr b="1" sz="3600">
              <a:solidFill>
                <a:schemeClr val="lt1"/>
              </a:solidFill>
              <a:latin typeface="Proxima Nova"/>
              <a:ea typeface="Proxima Nova"/>
              <a:cs typeface="Proxima Nova"/>
              <a:sym typeface="Proxima Nova"/>
            </a:endParaRPr>
          </a:p>
        </p:txBody>
      </p:sp>
      <p:sp>
        <p:nvSpPr>
          <p:cNvPr id="140" name="Google Shape;140;p23"/>
          <p:cNvSpPr txBox="1"/>
          <p:nvPr/>
        </p:nvSpPr>
        <p:spPr>
          <a:xfrm>
            <a:off x="480280" y="3318512"/>
            <a:ext cx="4956300" cy="5124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000">
                <a:solidFill>
                  <a:srgbClr val="FFFFFF"/>
                </a:solidFill>
                <a:latin typeface="Proxima Nova"/>
                <a:ea typeface="Proxima Nova"/>
                <a:cs typeface="Proxima Nova"/>
                <a:sym typeface="Proxima Nova"/>
              </a:rPr>
              <a:t>For more information go to www.alice.org</a:t>
            </a:r>
            <a:endParaRPr sz="1000">
              <a:solidFill>
                <a:srgbClr val="FFFFFF"/>
              </a:solidFill>
              <a:latin typeface="Proxima Nova"/>
              <a:ea typeface="Proxima Nova"/>
              <a:cs typeface="Proxima Nova"/>
              <a:sym typeface="Proxima Nova"/>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1">
  <p:cSld name="TITLE_1_2">
    <p:bg>
      <p:bgPr>
        <a:blipFill>
          <a:blip r:embed="rId2">
            <a:alphaModFix/>
          </a:blip>
          <a:stretch>
            <a:fillRect/>
          </a:stretch>
        </a:blipFill>
      </p:bgPr>
    </p:bg>
    <p:spTree>
      <p:nvGrpSpPr>
        <p:cNvPr id="141" name="Shape 141"/>
        <p:cNvGrpSpPr/>
        <p:nvPr/>
      </p:nvGrpSpPr>
      <p:grpSpPr>
        <a:xfrm>
          <a:off x="0" y="0"/>
          <a:ext cx="0" cy="0"/>
          <a:chOff x="0" y="0"/>
          <a:chExt cx="0" cy="0"/>
        </a:xfrm>
      </p:grpSpPr>
      <p:sp>
        <p:nvSpPr>
          <p:cNvPr id="142" name="Google Shape;142;p24"/>
          <p:cNvSpPr txBox="1"/>
          <p:nvPr/>
        </p:nvSpPr>
        <p:spPr>
          <a:xfrm>
            <a:off x="2117800" y="3001466"/>
            <a:ext cx="4752600" cy="46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3000"/>
              <a:buFont typeface="Proxima Nova"/>
              <a:buNone/>
            </a:pPr>
            <a:r>
              <a:rPr b="1" lang="en" sz="3000">
                <a:solidFill>
                  <a:srgbClr val="FFFFFF"/>
                </a:solidFill>
                <a:latin typeface="Proxima Nova"/>
                <a:ea typeface="Proxima Nova"/>
                <a:cs typeface="Proxima Nova"/>
                <a:sym typeface="Proxima Nova"/>
              </a:rPr>
              <a:t>Thank You</a:t>
            </a:r>
            <a:endParaRPr/>
          </a:p>
        </p:txBody>
      </p:sp>
      <p:sp>
        <p:nvSpPr>
          <p:cNvPr id="143" name="Google Shape;143;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Alice_Logo KO_5.png" id="144" name="Google Shape;144;p24"/>
          <p:cNvPicPr preferRelativeResize="0"/>
          <p:nvPr/>
        </p:nvPicPr>
        <p:blipFill rotWithShape="1">
          <a:blip r:embed="rId3">
            <a:alphaModFix/>
          </a:blip>
          <a:srcRect b="30396" l="0" r="0" t="0"/>
          <a:stretch/>
        </p:blipFill>
        <p:spPr>
          <a:xfrm>
            <a:off x="2783250" y="263625"/>
            <a:ext cx="3588450" cy="2497774"/>
          </a:xfrm>
          <a:prstGeom prst="rect">
            <a:avLst/>
          </a:prstGeom>
          <a:noFill/>
          <a:ln>
            <a:noFill/>
          </a:ln>
        </p:spPr>
      </p:pic>
      <p:cxnSp>
        <p:nvCxnSpPr>
          <p:cNvPr id="145" name="Google Shape;145;p24"/>
          <p:cNvCxnSpPr/>
          <p:nvPr/>
        </p:nvCxnSpPr>
        <p:spPr>
          <a:xfrm>
            <a:off x="2117924" y="2921100"/>
            <a:ext cx="4752600" cy="0"/>
          </a:xfrm>
          <a:prstGeom prst="straightConnector1">
            <a:avLst/>
          </a:prstGeom>
          <a:noFill/>
          <a:ln cap="flat" cmpd="sng" w="9525">
            <a:solidFill>
              <a:srgbClr val="FFFFFF"/>
            </a:solidFill>
            <a:prstDash val="solid"/>
            <a:round/>
            <a:headEnd len="med" w="med" type="none"/>
            <a:tailEnd len="med" w="med" type="none"/>
          </a:ln>
        </p:spPr>
      </p:cxnSp>
      <p:sp>
        <p:nvSpPr>
          <p:cNvPr id="146" name="Google Shape;146;p24"/>
          <p:cNvSpPr txBox="1"/>
          <p:nvPr/>
        </p:nvSpPr>
        <p:spPr>
          <a:xfrm>
            <a:off x="2112511" y="3532323"/>
            <a:ext cx="4778700" cy="1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Proxima Nova"/>
              <a:buNone/>
            </a:pPr>
            <a:r>
              <a:rPr lang="en" sz="900">
                <a:solidFill>
                  <a:srgbClr val="FFFFFF"/>
                </a:solidFill>
                <a:latin typeface="Proxima Nova"/>
                <a:ea typeface="Proxima Nova"/>
                <a:cs typeface="Proxima Nova"/>
                <a:sym typeface="Proxima Nova"/>
              </a:rPr>
              <a:t>For more information go to www.alice.org</a:t>
            </a:r>
            <a:endParaRPr sz="900">
              <a:solidFill>
                <a:srgbClr val="FFFFFF"/>
              </a:solidFill>
              <a:latin typeface="Proxima Nova"/>
              <a:ea typeface="Proxima Nova"/>
              <a:cs typeface="Proxima Nova"/>
              <a:sym typeface="Proxima Nova"/>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blipFill>
          <a:blip r:embed="rId2">
            <a:alphaModFix/>
          </a:blip>
          <a:stretch>
            <a:fillRect/>
          </a:stretch>
        </a:blipFill>
      </p:bgPr>
    </p:bg>
    <p:spTree>
      <p:nvGrpSpPr>
        <p:cNvPr id="151" name="Shape 151"/>
        <p:cNvGrpSpPr/>
        <p:nvPr/>
      </p:nvGrpSpPr>
      <p:grpSpPr>
        <a:xfrm>
          <a:off x="0" y="0"/>
          <a:ext cx="0" cy="0"/>
          <a:chOff x="0" y="0"/>
          <a:chExt cx="0" cy="0"/>
        </a:xfrm>
      </p:grpSpPr>
      <p:sp>
        <p:nvSpPr>
          <p:cNvPr id="152" name="Google Shape;152;p26"/>
          <p:cNvSpPr txBox="1"/>
          <p:nvPr>
            <p:ph type="ctrTitle"/>
          </p:nvPr>
        </p:nvSpPr>
        <p:spPr>
          <a:xfrm>
            <a:off x="2163061" y="2605438"/>
            <a:ext cx="4807500" cy="524100"/>
          </a:xfrm>
          <a:prstGeom prst="rect">
            <a:avLst/>
          </a:prstGeom>
          <a:solidFill>
            <a:srgbClr val="FFFFFF">
              <a:alpha val="8540"/>
            </a:srgbClr>
          </a:solidFill>
        </p:spPr>
        <p:txBody>
          <a:bodyPr anchorCtr="0" anchor="b" bIns="91425" lIns="91425" spcFirstLastPara="1" rIns="91425" wrap="square" tIns="91425"/>
          <a:lstStyle>
            <a:lvl1pPr lvl="0" rtl="0" algn="ctr">
              <a:spcBef>
                <a:spcPts val="0"/>
              </a:spcBef>
              <a:spcAft>
                <a:spcPts val="0"/>
              </a:spcAft>
              <a:buClr>
                <a:schemeClr val="lt1"/>
              </a:buClr>
              <a:buSzPts val="2600"/>
              <a:buFont typeface="Proxima Nova"/>
              <a:buNone/>
              <a:defRPr b="1" sz="2600">
                <a:solidFill>
                  <a:schemeClr val="lt1"/>
                </a:solidFill>
                <a:latin typeface="Proxima Nova"/>
                <a:ea typeface="Proxima Nova"/>
                <a:cs typeface="Proxima Nova"/>
                <a:sym typeface="Proxima Nov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53" name="Google Shape;153;p26"/>
          <p:cNvSpPr txBox="1"/>
          <p:nvPr>
            <p:ph idx="1" type="subTitle"/>
          </p:nvPr>
        </p:nvSpPr>
        <p:spPr>
          <a:xfrm>
            <a:off x="2168350" y="3124250"/>
            <a:ext cx="4807500" cy="248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chemeClr val="lt1"/>
              </a:buClr>
              <a:buSzPts val="900"/>
              <a:buFont typeface="Proxima Nova"/>
              <a:buNone/>
              <a:defRPr sz="900">
                <a:solidFill>
                  <a:schemeClr val="lt1"/>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54" name="Google Shape;154;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Alice_Logo KO_5.png" id="155" name="Google Shape;155;p26"/>
          <p:cNvPicPr preferRelativeResize="0"/>
          <p:nvPr/>
        </p:nvPicPr>
        <p:blipFill rotWithShape="1">
          <a:blip r:embed="rId3">
            <a:alphaModFix/>
          </a:blip>
          <a:srcRect b="28535" l="0" r="0" t="0"/>
          <a:stretch/>
        </p:blipFill>
        <p:spPr>
          <a:xfrm>
            <a:off x="3302425" y="678150"/>
            <a:ext cx="2539125" cy="18145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p:cSld name="TITLE_2">
    <p:bg>
      <p:bgPr>
        <a:blipFill>
          <a:blip r:embed="rId2">
            <a:alphaModFix/>
          </a:blip>
          <a:stretch>
            <a:fillRect/>
          </a:stretch>
        </a:blipFill>
      </p:bgPr>
    </p:bg>
    <p:spTree>
      <p:nvGrpSpPr>
        <p:cNvPr id="156" name="Shape 156"/>
        <p:cNvGrpSpPr/>
        <p:nvPr/>
      </p:nvGrpSpPr>
      <p:grpSpPr>
        <a:xfrm>
          <a:off x="0" y="0"/>
          <a:ext cx="0" cy="0"/>
          <a:chOff x="0" y="0"/>
          <a:chExt cx="0" cy="0"/>
        </a:xfrm>
      </p:grpSpPr>
      <p:sp>
        <p:nvSpPr>
          <p:cNvPr id="157" name="Google Shape;157;p27"/>
          <p:cNvSpPr txBox="1"/>
          <p:nvPr>
            <p:ph type="ctrTitle"/>
          </p:nvPr>
        </p:nvSpPr>
        <p:spPr>
          <a:xfrm>
            <a:off x="410876" y="2838242"/>
            <a:ext cx="6908100" cy="607800"/>
          </a:xfrm>
          <a:prstGeom prst="rect">
            <a:avLst/>
          </a:prstGeom>
        </p:spPr>
        <p:txBody>
          <a:bodyPr anchorCtr="0" anchor="b" bIns="91425" lIns="91425" spcFirstLastPara="1" rIns="91425" wrap="square" tIns="91425"/>
          <a:lstStyle>
            <a:lvl1pPr lvl="0" rtl="0" algn="l">
              <a:spcBef>
                <a:spcPts val="0"/>
              </a:spcBef>
              <a:spcAft>
                <a:spcPts val="0"/>
              </a:spcAft>
              <a:buClr>
                <a:schemeClr val="lt1"/>
              </a:buClr>
              <a:buSzPts val="3600"/>
              <a:buFont typeface="Proxima Nova"/>
              <a:buNone/>
              <a:defRPr b="1" sz="3600">
                <a:solidFill>
                  <a:schemeClr val="lt1"/>
                </a:solidFill>
                <a:latin typeface="Proxima Nova"/>
                <a:ea typeface="Proxima Nova"/>
                <a:cs typeface="Proxima Nova"/>
                <a:sym typeface="Proxima Nova"/>
              </a:defRPr>
            </a:lvl1pPr>
            <a:lvl2pPr lvl="1" rtl="0" algn="ctr">
              <a:spcBef>
                <a:spcPts val="0"/>
              </a:spcBef>
              <a:spcAft>
                <a:spcPts val="0"/>
              </a:spcAft>
              <a:buClr>
                <a:schemeClr val="lt1"/>
              </a:buClr>
              <a:buSzPts val="5200"/>
              <a:buNone/>
              <a:defRPr sz="5200">
                <a:solidFill>
                  <a:schemeClr val="lt1"/>
                </a:solidFill>
              </a:defRPr>
            </a:lvl2pPr>
            <a:lvl3pPr lvl="2" rtl="0" algn="ctr">
              <a:spcBef>
                <a:spcPts val="0"/>
              </a:spcBef>
              <a:spcAft>
                <a:spcPts val="0"/>
              </a:spcAft>
              <a:buClr>
                <a:schemeClr val="lt1"/>
              </a:buClr>
              <a:buSzPts val="5200"/>
              <a:buNone/>
              <a:defRPr sz="5200">
                <a:solidFill>
                  <a:schemeClr val="lt1"/>
                </a:solidFill>
              </a:defRPr>
            </a:lvl3pPr>
            <a:lvl4pPr lvl="3" rtl="0" algn="ctr">
              <a:spcBef>
                <a:spcPts val="0"/>
              </a:spcBef>
              <a:spcAft>
                <a:spcPts val="0"/>
              </a:spcAft>
              <a:buClr>
                <a:schemeClr val="lt1"/>
              </a:buClr>
              <a:buSzPts val="5200"/>
              <a:buNone/>
              <a:defRPr sz="5200">
                <a:solidFill>
                  <a:schemeClr val="lt1"/>
                </a:solidFill>
              </a:defRPr>
            </a:lvl4pPr>
            <a:lvl5pPr lvl="4" rtl="0" algn="ctr">
              <a:spcBef>
                <a:spcPts val="0"/>
              </a:spcBef>
              <a:spcAft>
                <a:spcPts val="0"/>
              </a:spcAft>
              <a:buClr>
                <a:schemeClr val="lt1"/>
              </a:buClr>
              <a:buSzPts val="5200"/>
              <a:buNone/>
              <a:defRPr sz="5200">
                <a:solidFill>
                  <a:schemeClr val="lt1"/>
                </a:solidFill>
              </a:defRPr>
            </a:lvl5pPr>
            <a:lvl6pPr lvl="5" rtl="0" algn="ctr">
              <a:spcBef>
                <a:spcPts val="0"/>
              </a:spcBef>
              <a:spcAft>
                <a:spcPts val="0"/>
              </a:spcAft>
              <a:buClr>
                <a:schemeClr val="lt1"/>
              </a:buClr>
              <a:buSzPts val="5200"/>
              <a:buNone/>
              <a:defRPr sz="5200">
                <a:solidFill>
                  <a:schemeClr val="lt1"/>
                </a:solidFill>
              </a:defRPr>
            </a:lvl6pPr>
            <a:lvl7pPr lvl="6" rtl="0" algn="ctr">
              <a:spcBef>
                <a:spcPts val="0"/>
              </a:spcBef>
              <a:spcAft>
                <a:spcPts val="0"/>
              </a:spcAft>
              <a:buClr>
                <a:schemeClr val="lt1"/>
              </a:buClr>
              <a:buSzPts val="5200"/>
              <a:buNone/>
              <a:defRPr sz="5200">
                <a:solidFill>
                  <a:schemeClr val="lt1"/>
                </a:solidFill>
              </a:defRPr>
            </a:lvl7pPr>
            <a:lvl8pPr lvl="7" rtl="0" algn="ctr">
              <a:spcBef>
                <a:spcPts val="0"/>
              </a:spcBef>
              <a:spcAft>
                <a:spcPts val="0"/>
              </a:spcAft>
              <a:buClr>
                <a:schemeClr val="lt1"/>
              </a:buClr>
              <a:buSzPts val="5200"/>
              <a:buNone/>
              <a:defRPr sz="5200">
                <a:solidFill>
                  <a:schemeClr val="lt1"/>
                </a:solidFill>
              </a:defRPr>
            </a:lvl8pPr>
            <a:lvl9pPr lvl="8" rtl="0" algn="ctr">
              <a:spcBef>
                <a:spcPts val="0"/>
              </a:spcBef>
              <a:spcAft>
                <a:spcPts val="0"/>
              </a:spcAft>
              <a:buClr>
                <a:schemeClr val="lt1"/>
              </a:buClr>
              <a:buSzPts val="5200"/>
              <a:buNone/>
              <a:defRPr sz="5200">
                <a:solidFill>
                  <a:schemeClr val="lt1"/>
                </a:solidFill>
              </a:defRPr>
            </a:lvl9pPr>
          </a:lstStyle>
          <a:p/>
        </p:txBody>
      </p:sp>
      <p:sp>
        <p:nvSpPr>
          <p:cNvPr id="158" name="Google Shape;158;p27"/>
          <p:cNvSpPr txBox="1"/>
          <p:nvPr>
            <p:ph idx="1" type="subTitle"/>
          </p:nvPr>
        </p:nvSpPr>
        <p:spPr>
          <a:xfrm>
            <a:off x="449318" y="3335683"/>
            <a:ext cx="5268900" cy="570300"/>
          </a:xfrm>
          <a:prstGeom prst="rect">
            <a:avLst/>
          </a:prstGeom>
        </p:spPr>
        <p:txBody>
          <a:bodyPr anchorCtr="0" anchor="t" bIns="91425" lIns="91425" spcFirstLastPara="1" rIns="91425" wrap="square" tIns="91425"/>
          <a:lstStyle>
            <a:lvl1pPr lvl="0" rtl="0">
              <a:lnSpc>
                <a:spcPct val="100000"/>
              </a:lnSpc>
              <a:spcBef>
                <a:spcPts val="0"/>
              </a:spcBef>
              <a:spcAft>
                <a:spcPts val="0"/>
              </a:spcAft>
              <a:buClr>
                <a:srgbClr val="FFFFFF"/>
              </a:buClr>
              <a:buSzPts val="1000"/>
              <a:buFont typeface="Proxima Nova"/>
              <a:buNone/>
              <a:defRPr sz="1000">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59" name="Google Shape;159;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Alice_Logo KO_5.png" id="160" name="Google Shape;160;p27"/>
          <p:cNvPicPr preferRelativeResize="0"/>
          <p:nvPr/>
        </p:nvPicPr>
        <p:blipFill>
          <a:blip r:embed="rId3">
            <a:alphaModFix/>
          </a:blip>
          <a:stretch>
            <a:fillRect/>
          </a:stretch>
        </p:blipFill>
        <p:spPr>
          <a:xfrm>
            <a:off x="370950" y="1316542"/>
            <a:ext cx="2051175" cy="205114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2">
  <p:cSld name="TITLE_3">
    <p:bg>
      <p:bgPr>
        <a:blipFill>
          <a:blip r:embed="rId2">
            <a:alphaModFix/>
          </a:blip>
          <a:stretch>
            <a:fillRect/>
          </a:stretch>
        </a:blipFill>
      </p:bgPr>
    </p:bg>
    <p:spTree>
      <p:nvGrpSpPr>
        <p:cNvPr id="161" name="Shape 161"/>
        <p:cNvGrpSpPr/>
        <p:nvPr/>
      </p:nvGrpSpPr>
      <p:grpSpPr>
        <a:xfrm>
          <a:off x="0" y="0"/>
          <a:ext cx="0" cy="0"/>
          <a:chOff x="0" y="0"/>
          <a:chExt cx="0" cy="0"/>
        </a:xfrm>
      </p:grpSpPr>
      <p:sp>
        <p:nvSpPr>
          <p:cNvPr id="162" name="Google Shape;162;p28"/>
          <p:cNvSpPr txBox="1"/>
          <p:nvPr>
            <p:ph type="ctrTitle"/>
          </p:nvPr>
        </p:nvSpPr>
        <p:spPr>
          <a:xfrm>
            <a:off x="1837775" y="3007763"/>
            <a:ext cx="5404500" cy="4674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000"/>
              <a:buFont typeface="Proxima Nova"/>
              <a:buNone/>
              <a:defRPr b="1" sz="3000">
                <a:solidFill>
                  <a:srgbClr val="FFFFFF"/>
                </a:solidFill>
                <a:latin typeface="Proxima Nova"/>
                <a:ea typeface="Proxima Nova"/>
                <a:cs typeface="Proxima Nova"/>
                <a:sym typeface="Proxima Nov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63" name="Google Shape;163;p28"/>
          <p:cNvSpPr txBox="1"/>
          <p:nvPr>
            <p:ph idx="1" type="subTitle"/>
          </p:nvPr>
        </p:nvSpPr>
        <p:spPr>
          <a:xfrm>
            <a:off x="2010675" y="3530100"/>
            <a:ext cx="5001000" cy="217800"/>
          </a:xfrm>
          <a:prstGeom prst="rect">
            <a:avLst/>
          </a:prstGeom>
        </p:spPr>
        <p:txBody>
          <a:bodyPr anchorCtr="0" anchor="ctr" bIns="91425" lIns="91425" spcFirstLastPara="1" rIns="91425" wrap="square" tIns="91425"/>
          <a:lstStyle>
            <a:lvl1pPr lvl="0" rtl="0" algn="ctr">
              <a:lnSpc>
                <a:spcPct val="100000"/>
              </a:lnSpc>
              <a:spcBef>
                <a:spcPts val="0"/>
              </a:spcBef>
              <a:spcAft>
                <a:spcPts val="0"/>
              </a:spcAft>
              <a:buClr>
                <a:srgbClr val="FFFFFF"/>
              </a:buClr>
              <a:buSzPts val="1000"/>
              <a:buFont typeface="Proxima Nova"/>
              <a:buNone/>
              <a:defRPr sz="1000">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4" name="Google Shape;164;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Alice_Logo KO_5.png" id="165" name="Google Shape;165;p28"/>
          <p:cNvPicPr preferRelativeResize="0"/>
          <p:nvPr/>
        </p:nvPicPr>
        <p:blipFill rotWithShape="1">
          <a:blip r:embed="rId3">
            <a:alphaModFix/>
          </a:blip>
          <a:srcRect b="30396" l="0" r="0" t="0"/>
          <a:stretch/>
        </p:blipFill>
        <p:spPr>
          <a:xfrm>
            <a:off x="2783250" y="263625"/>
            <a:ext cx="3588450" cy="2497774"/>
          </a:xfrm>
          <a:prstGeom prst="rect">
            <a:avLst/>
          </a:prstGeom>
          <a:noFill/>
          <a:ln>
            <a:noFill/>
          </a:ln>
        </p:spPr>
      </p:pic>
      <p:cxnSp>
        <p:nvCxnSpPr>
          <p:cNvPr id="166" name="Google Shape;166;p28"/>
          <p:cNvCxnSpPr/>
          <p:nvPr/>
        </p:nvCxnSpPr>
        <p:spPr>
          <a:xfrm>
            <a:off x="2117924" y="2921100"/>
            <a:ext cx="4752600" cy="0"/>
          </a:xfrm>
          <a:prstGeom prst="straightConnector1">
            <a:avLst/>
          </a:prstGeom>
          <a:noFill/>
          <a:ln cap="flat" cmpd="sng" w="9525">
            <a:solidFill>
              <a:srgbClr val="FFFFFF"/>
            </a:solidFill>
            <a:prstDash val="solid"/>
            <a:round/>
            <a:headEnd len="med" w="med" type="none"/>
            <a:tailEnd len="med" w="med"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blipFill>
          <a:blip r:embed="rId2">
            <a:alphaModFix/>
          </a:blip>
          <a:stretch>
            <a:fillRect/>
          </a:stretch>
        </a:blipFill>
      </p:bgPr>
    </p:bg>
    <p:spTree>
      <p:nvGrpSpPr>
        <p:cNvPr id="167" name="Shape 167"/>
        <p:cNvGrpSpPr/>
        <p:nvPr/>
      </p:nvGrpSpPr>
      <p:grpSpPr>
        <a:xfrm>
          <a:off x="0" y="0"/>
          <a:ext cx="0" cy="0"/>
          <a:chOff x="0" y="0"/>
          <a:chExt cx="0" cy="0"/>
        </a:xfrm>
      </p:grpSpPr>
      <p:sp>
        <p:nvSpPr>
          <p:cNvPr id="168" name="Google Shape;168;p29"/>
          <p:cNvSpPr txBox="1"/>
          <p:nvPr>
            <p:ph type="title"/>
          </p:nvPr>
        </p:nvSpPr>
        <p:spPr>
          <a:xfrm>
            <a:off x="2279400" y="2465777"/>
            <a:ext cx="4696200" cy="534000"/>
          </a:xfrm>
          <a:prstGeom prst="rect">
            <a:avLst/>
          </a:prstGeom>
          <a:solidFill>
            <a:srgbClr val="FFFFFF">
              <a:alpha val="8540"/>
            </a:srgbClr>
          </a:solidFill>
        </p:spPr>
        <p:txBody>
          <a:bodyPr anchorCtr="0" anchor="ctr" bIns="91425" lIns="91425" spcFirstLastPara="1" rIns="91425" wrap="square" tIns="91425"/>
          <a:lstStyle>
            <a:lvl1pPr lvl="0" rtl="0" algn="ctr">
              <a:spcBef>
                <a:spcPts val="0"/>
              </a:spcBef>
              <a:spcAft>
                <a:spcPts val="0"/>
              </a:spcAft>
              <a:buClr>
                <a:srgbClr val="FFFFFF"/>
              </a:buClr>
              <a:buSzPts val="2000"/>
              <a:buFont typeface="Proxima Nova"/>
              <a:buNone/>
              <a:defRPr sz="2000">
                <a:solidFill>
                  <a:srgbClr val="FFFFFF"/>
                </a:solidFill>
                <a:latin typeface="Proxima Nova"/>
                <a:ea typeface="Proxima Nova"/>
                <a:cs typeface="Proxima Nova"/>
                <a:sym typeface="Proxima Nova"/>
              </a:defRPr>
            </a:lvl1pPr>
            <a:lvl2pPr lvl="1"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2pPr>
            <a:lvl3pPr lvl="2"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3pPr>
            <a:lvl4pPr lvl="3"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4pPr>
            <a:lvl5pPr lvl="4"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5pPr>
            <a:lvl6pPr lvl="5"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6pPr>
            <a:lvl7pPr lvl="6"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7pPr>
            <a:lvl8pPr lvl="7"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8pPr>
            <a:lvl9pPr lvl="8"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9pPr>
          </a:lstStyle>
          <a:p/>
        </p:txBody>
      </p:sp>
      <p:sp>
        <p:nvSpPr>
          <p:cNvPr id="169" name="Google Shape;169;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id="170" name="Google Shape;170;p29"/>
          <p:cNvPicPr preferRelativeResize="0"/>
          <p:nvPr/>
        </p:nvPicPr>
        <p:blipFill>
          <a:blip r:embed="rId3">
            <a:alphaModFix/>
          </a:blip>
          <a:stretch>
            <a:fillRect/>
          </a:stretch>
        </p:blipFill>
        <p:spPr>
          <a:xfrm>
            <a:off x="3772316" y="1755731"/>
            <a:ext cx="613975" cy="613975"/>
          </a:xfrm>
          <a:prstGeom prst="rect">
            <a:avLst/>
          </a:prstGeom>
          <a:noFill/>
          <a:ln>
            <a:noFill/>
          </a:ln>
        </p:spPr>
      </p:pic>
      <p:sp>
        <p:nvSpPr>
          <p:cNvPr id="171" name="Google Shape;171;p29"/>
          <p:cNvSpPr txBox="1"/>
          <p:nvPr>
            <p:ph idx="2" type="title"/>
          </p:nvPr>
        </p:nvSpPr>
        <p:spPr>
          <a:xfrm>
            <a:off x="4252073" y="1934579"/>
            <a:ext cx="4584600" cy="3936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2400"/>
              <a:buFont typeface="Proxima Nova"/>
              <a:buNone/>
              <a:defRPr b="1" sz="2400">
                <a:solidFill>
                  <a:schemeClr val="lt1"/>
                </a:solidFill>
                <a:latin typeface="Proxima Nova"/>
                <a:ea typeface="Proxima Nova"/>
                <a:cs typeface="Proxima Nova"/>
                <a:sym typeface="Proxima Nova"/>
              </a:defRPr>
            </a:lvl1pPr>
            <a:lvl2pPr lvl="1"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2pPr>
            <a:lvl3pPr lvl="2"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3pPr>
            <a:lvl4pPr lvl="3"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4pPr>
            <a:lvl5pPr lvl="4"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5pPr>
            <a:lvl6pPr lvl="5"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6pPr>
            <a:lvl7pPr lvl="6"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7pPr>
            <a:lvl8pPr lvl="7"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8pPr>
            <a:lvl9pPr lvl="8"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1">
  <p:cSld name="SECTION_HEADER_1">
    <p:bg>
      <p:bgPr>
        <a:blipFill>
          <a:blip r:embed="rId2">
            <a:alphaModFix/>
          </a:blip>
          <a:stretch>
            <a:fillRect/>
          </a:stretch>
        </a:blipFill>
      </p:bgPr>
    </p:bg>
    <p:spTree>
      <p:nvGrpSpPr>
        <p:cNvPr id="172" name="Shape 172"/>
        <p:cNvGrpSpPr/>
        <p:nvPr/>
      </p:nvGrpSpPr>
      <p:grpSpPr>
        <a:xfrm>
          <a:off x="0" y="0"/>
          <a:ext cx="0" cy="0"/>
          <a:chOff x="0" y="0"/>
          <a:chExt cx="0" cy="0"/>
        </a:xfrm>
      </p:grpSpPr>
      <p:sp>
        <p:nvSpPr>
          <p:cNvPr id="173" name="Google Shape;173;p30"/>
          <p:cNvSpPr txBox="1"/>
          <p:nvPr>
            <p:ph type="title"/>
          </p:nvPr>
        </p:nvSpPr>
        <p:spPr>
          <a:xfrm>
            <a:off x="3596625" y="2829600"/>
            <a:ext cx="5799300" cy="6171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3000"/>
              <a:buFont typeface="Proxima Nova"/>
              <a:buNone/>
              <a:defRPr>
                <a:solidFill>
                  <a:schemeClr val="lt1"/>
                </a:solidFill>
                <a:latin typeface="Proxima Nova"/>
                <a:ea typeface="Proxima Nova"/>
                <a:cs typeface="Proxima Nova"/>
                <a:sym typeface="Proxima Nova"/>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74" name="Google Shape;174;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
        <p:nvSpPr>
          <p:cNvPr id="175" name="Google Shape;175;p30"/>
          <p:cNvSpPr/>
          <p:nvPr/>
        </p:nvSpPr>
        <p:spPr>
          <a:xfrm rot="-5400000">
            <a:off x="4410332" y="2547258"/>
            <a:ext cx="240300" cy="240300"/>
          </a:xfrm>
          <a:prstGeom prst="rtTriangle">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descr="logo.png" id="176" name="Google Shape;176;p30"/>
          <p:cNvPicPr preferRelativeResize="0"/>
          <p:nvPr/>
        </p:nvPicPr>
        <p:blipFill>
          <a:blip r:embed="rId3">
            <a:alphaModFix/>
          </a:blip>
          <a:stretch>
            <a:fillRect/>
          </a:stretch>
        </p:blipFill>
        <p:spPr>
          <a:xfrm>
            <a:off x="3573075" y="1829425"/>
            <a:ext cx="809050" cy="972251"/>
          </a:xfrm>
          <a:prstGeom prst="rect">
            <a:avLst/>
          </a:prstGeom>
          <a:noFill/>
          <a:ln>
            <a:noFill/>
          </a:ln>
        </p:spPr>
      </p:pic>
      <p:sp>
        <p:nvSpPr>
          <p:cNvPr id="177" name="Google Shape;177;p30"/>
          <p:cNvSpPr txBox="1"/>
          <p:nvPr>
            <p:ph idx="2" type="title"/>
          </p:nvPr>
        </p:nvSpPr>
        <p:spPr>
          <a:xfrm>
            <a:off x="4642435" y="2517213"/>
            <a:ext cx="3707700" cy="3516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2">
  <p:cSld name="SECTION_HEADER_2">
    <p:bg>
      <p:bgPr>
        <a:blipFill>
          <a:blip r:embed="rId2">
            <a:alphaModFix/>
          </a:blip>
          <a:stretch>
            <a:fillRect/>
          </a:stretch>
        </a:blipFill>
      </p:bgPr>
    </p:bg>
    <p:spTree>
      <p:nvGrpSpPr>
        <p:cNvPr id="178" name="Shape 178"/>
        <p:cNvGrpSpPr/>
        <p:nvPr/>
      </p:nvGrpSpPr>
      <p:grpSpPr>
        <a:xfrm>
          <a:off x="0" y="0"/>
          <a:ext cx="0" cy="0"/>
          <a:chOff x="0" y="0"/>
          <a:chExt cx="0" cy="0"/>
        </a:xfrm>
      </p:grpSpPr>
      <p:sp>
        <p:nvSpPr>
          <p:cNvPr id="179" name="Google Shape;179;p31"/>
          <p:cNvSpPr txBox="1"/>
          <p:nvPr>
            <p:ph type="title"/>
          </p:nvPr>
        </p:nvSpPr>
        <p:spPr>
          <a:xfrm>
            <a:off x="311700" y="2951275"/>
            <a:ext cx="8520600" cy="5826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000"/>
              <a:buFont typeface="Proxima Nova"/>
              <a:buNone/>
              <a:defRPr sz="3000">
                <a:solidFill>
                  <a:srgbClr val="FFFFFF"/>
                </a:solidFill>
                <a:latin typeface="Proxima Nova"/>
                <a:ea typeface="Proxima Nova"/>
                <a:cs typeface="Proxima Nova"/>
                <a:sym typeface="Proxima Nova"/>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80" name="Google Shape;180;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logo.png" id="181" name="Google Shape;181;p31"/>
          <p:cNvPicPr preferRelativeResize="0"/>
          <p:nvPr/>
        </p:nvPicPr>
        <p:blipFill>
          <a:blip r:embed="rId3">
            <a:alphaModFix/>
          </a:blip>
          <a:stretch>
            <a:fillRect/>
          </a:stretch>
        </p:blipFill>
        <p:spPr>
          <a:xfrm>
            <a:off x="4101559" y="1469900"/>
            <a:ext cx="785330" cy="943775"/>
          </a:xfrm>
          <a:prstGeom prst="rect">
            <a:avLst/>
          </a:prstGeom>
          <a:noFill/>
          <a:ln>
            <a:noFill/>
          </a:ln>
        </p:spPr>
      </p:pic>
      <p:cxnSp>
        <p:nvCxnSpPr>
          <p:cNvPr id="182" name="Google Shape;182;p31"/>
          <p:cNvCxnSpPr/>
          <p:nvPr/>
        </p:nvCxnSpPr>
        <p:spPr>
          <a:xfrm>
            <a:off x="2465325" y="2921100"/>
            <a:ext cx="4219800" cy="0"/>
          </a:xfrm>
          <a:prstGeom prst="straightConnector1">
            <a:avLst/>
          </a:prstGeom>
          <a:noFill/>
          <a:ln cap="flat" cmpd="sng" w="9525">
            <a:solidFill>
              <a:srgbClr val="FFFFFF"/>
            </a:solidFill>
            <a:prstDash val="solid"/>
            <a:round/>
            <a:headEnd len="med" w="med" type="none"/>
            <a:tailEnd len="med" w="med" type="none"/>
          </a:ln>
        </p:spPr>
      </p:cxnSp>
      <p:sp>
        <p:nvSpPr>
          <p:cNvPr id="183" name="Google Shape;183;p31"/>
          <p:cNvSpPr txBox="1"/>
          <p:nvPr>
            <p:ph idx="2" type="title"/>
          </p:nvPr>
        </p:nvSpPr>
        <p:spPr>
          <a:xfrm>
            <a:off x="1299897" y="2338775"/>
            <a:ext cx="6531300" cy="5826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500"/>
              <a:buFont typeface="Proxima Nova Semibold"/>
              <a:buNone/>
              <a:defRPr sz="3500">
                <a:solidFill>
                  <a:srgbClr val="FFFFFF"/>
                </a:solidFill>
                <a:latin typeface="Proxima Nova Semibold"/>
                <a:ea typeface="Proxima Nova Semibold"/>
                <a:cs typeface="Proxima Nova Semibold"/>
                <a:sym typeface="Proxima Nova Semibold"/>
              </a:defRPr>
            </a:lvl1pPr>
            <a:lvl2pPr lvl="1"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2pPr>
            <a:lvl3pPr lvl="2"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3pPr>
            <a:lvl4pPr lvl="3"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4pPr>
            <a:lvl5pPr lvl="4"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5pPr>
            <a:lvl6pPr lvl="5"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6pPr>
            <a:lvl7pPr lvl="6"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7pPr>
            <a:lvl8pPr lvl="7"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8pPr>
            <a:lvl9pPr lvl="8"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2">
  <p:cSld name="TITLE_3">
    <p:bg>
      <p:bgPr>
        <a:blipFill>
          <a:blip r:embed="rId2">
            <a:alphaModFix/>
          </a:blip>
          <a:stretch>
            <a:fillRect/>
          </a:stretch>
        </a:blipFill>
      </p:bgPr>
    </p:bg>
    <p:spTree>
      <p:nvGrpSpPr>
        <p:cNvPr id="19" name="Shape 19"/>
        <p:cNvGrpSpPr/>
        <p:nvPr/>
      </p:nvGrpSpPr>
      <p:grpSpPr>
        <a:xfrm>
          <a:off x="0" y="0"/>
          <a:ext cx="0" cy="0"/>
          <a:chOff x="0" y="0"/>
          <a:chExt cx="0" cy="0"/>
        </a:xfrm>
      </p:grpSpPr>
      <p:sp>
        <p:nvSpPr>
          <p:cNvPr id="20" name="Google Shape;20;p4"/>
          <p:cNvSpPr txBox="1"/>
          <p:nvPr>
            <p:ph type="ctrTitle"/>
          </p:nvPr>
        </p:nvSpPr>
        <p:spPr>
          <a:xfrm>
            <a:off x="1837775" y="3007763"/>
            <a:ext cx="5404500" cy="4674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000"/>
              <a:buFont typeface="Proxima Nova"/>
              <a:buNone/>
              <a:defRPr b="1" sz="3000">
                <a:solidFill>
                  <a:srgbClr val="FFFFFF"/>
                </a:solidFill>
                <a:latin typeface="Proxima Nova"/>
                <a:ea typeface="Proxima Nova"/>
                <a:cs typeface="Proxima Nova"/>
                <a:sym typeface="Proxima Nov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1" name="Google Shape;21;p4"/>
          <p:cNvSpPr txBox="1"/>
          <p:nvPr>
            <p:ph idx="1" type="subTitle"/>
          </p:nvPr>
        </p:nvSpPr>
        <p:spPr>
          <a:xfrm>
            <a:off x="2010675" y="3530100"/>
            <a:ext cx="5001000" cy="217800"/>
          </a:xfrm>
          <a:prstGeom prst="rect">
            <a:avLst/>
          </a:prstGeom>
        </p:spPr>
        <p:txBody>
          <a:bodyPr anchorCtr="0" anchor="ctr" bIns="91425" lIns="91425" spcFirstLastPara="1" rIns="91425" wrap="square" tIns="91425"/>
          <a:lstStyle>
            <a:lvl1pPr lvl="0" rtl="0" algn="ctr">
              <a:lnSpc>
                <a:spcPct val="100000"/>
              </a:lnSpc>
              <a:spcBef>
                <a:spcPts val="0"/>
              </a:spcBef>
              <a:spcAft>
                <a:spcPts val="0"/>
              </a:spcAft>
              <a:buClr>
                <a:srgbClr val="FFFFFF"/>
              </a:buClr>
              <a:buSzPts val="1000"/>
              <a:buFont typeface="Proxima Nova"/>
              <a:buNone/>
              <a:defRPr sz="1000">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Alice_Logo KO_5.png" id="23" name="Google Shape;23;p4"/>
          <p:cNvPicPr preferRelativeResize="0"/>
          <p:nvPr/>
        </p:nvPicPr>
        <p:blipFill rotWithShape="1">
          <a:blip r:embed="rId3">
            <a:alphaModFix/>
          </a:blip>
          <a:srcRect b="30396" l="0" r="0" t="0"/>
          <a:stretch/>
        </p:blipFill>
        <p:spPr>
          <a:xfrm>
            <a:off x="2783250" y="263625"/>
            <a:ext cx="3588450" cy="2497774"/>
          </a:xfrm>
          <a:prstGeom prst="rect">
            <a:avLst/>
          </a:prstGeom>
          <a:noFill/>
          <a:ln>
            <a:noFill/>
          </a:ln>
        </p:spPr>
      </p:pic>
      <p:cxnSp>
        <p:nvCxnSpPr>
          <p:cNvPr id="24" name="Google Shape;24;p4"/>
          <p:cNvCxnSpPr/>
          <p:nvPr/>
        </p:nvCxnSpPr>
        <p:spPr>
          <a:xfrm>
            <a:off x="2117924" y="2921100"/>
            <a:ext cx="4752600" cy="0"/>
          </a:xfrm>
          <a:prstGeom prst="straightConnector1">
            <a:avLst/>
          </a:prstGeom>
          <a:noFill/>
          <a:ln cap="flat" cmpd="sng" w="9525">
            <a:solidFill>
              <a:srgbClr val="FFFFFF"/>
            </a:solidFill>
            <a:prstDash val="solid"/>
            <a:round/>
            <a:headEnd len="med" w="med" type="none"/>
            <a:tailEnd len="med" w="med" type="none"/>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84" name="Shape 184"/>
        <p:cNvGrpSpPr/>
        <p:nvPr/>
      </p:nvGrpSpPr>
      <p:grpSpPr>
        <a:xfrm>
          <a:off x="0" y="0"/>
          <a:ext cx="0" cy="0"/>
          <a:chOff x="0" y="0"/>
          <a:chExt cx="0" cy="0"/>
        </a:xfrm>
      </p:grpSpPr>
      <p:sp>
        <p:nvSpPr>
          <p:cNvPr id="185" name="Google Shape;185;p32"/>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sp>
        <p:nvSpPr>
          <p:cNvPr id="186" name="Google Shape;186;p32"/>
          <p:cNvSpPr txBox="1"/>
          <p:nvPr>
            <p:ph type="title"/>
          </p:nvPr>
        </p:nvSpPr>
        <p:spPr>
          <a:xfrm>
            <a:off x="0" y="279475"/>
            <a:ext cx="26178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187" name="Google Shape;187;p32"/>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sp>
        <p:nvSpPr>
          <p:cNvPr id="188" name="Google Shape;188;p32"/>
          <p:cNvSpPr txBox="1"/>
          <p:nvPr>
            <p:ph idx="1" type="body"/>
          </p:nvPr>
        </p:nvSpPr>
        <p:spPr>
          <a:xfrm>
            <a:off x="311700" y="1397475"/>
            <a:ext cx="8520600" cy="31713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89" name="Google Shape;189;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Alice_Logo_horizontal-02.jpg" id="190" name="Google Shape;190;p32"/>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91" name="Shape 191"/>
        <p:cNvGrpSpPr/>
        <p:nvPr/>
      </p:nvGrpSpPr>
      <p:grpSpPr>
        <a:xfrm>
          <a:off x="0" y="0"/>
          <a:ext cx="0" cy="0"/>
          <a:chOff x="0" y="0"/>
          <a:chExt cx="0" cy="0"/>
        </a:xfrm>
      </p:grpSpPr>
      <p:sp>
        <p:nvSpPr>
          <p:cNvPr id="192" name="Google Shape;192;p33"/>
          <p:cNvSpPr txBox="1"/>
          <p:nvPr>
            <p:ph idx="1" type="body"/>
          </p:nvPr>
        </p:nvSpPr>
        <p:spPr>
          <a:xfrm>
            <a:off x="311700" y="1460950"/>
            <a:ext cx="3781800" cy="3108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93" name="Google Shape;193;p33"/>
          <p:cNvSpPr txBox="1"/>
          <p:nvPr>
            <p:ph idx="2" type="body"/>
          </p:nvPr>
        </p:nvSpPr>
        <p:spPr>
          <a:xfrm>
            <a:off x="4484750" y="1460975"/>
            <a:ext cx="4305300" cy="3108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94" name="Google Shape;194;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
        <p:nvSpPr>
          <p:cNvPr id="195" name="Google Shape;195;p33"/>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sp>
        <p:nvSpPr>
          <p:cNvPr id="196" name="Google Shape;196;p33"/>
          <p:cNvSpPr txBox="1"/>
          <p:nvPr>
            <p:ph type="title"/>
          </p:nvPr>
        </p:nvSpPr>
        <p:spPr>
          <a:xfrm>
            <a:off x="0" y="279475"/>
            <a:ext cx="27447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197" name="Google Shape;197;p33"/>
          <p:cNvSpPr txBox="1"/>
          <p:nvPr>
            <p:ph idx="3"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198" name="Google Shape;198;p33"/>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cxnSp>
        <p:nvCxnSpPr>
          <p:cNvPr id="199" name="Google Shape;199;p33"/>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2">
  <p:cSld name="TITLE_AND_TWO_COLUMNS_2">
    <p:spTree>
      <p:nvGrpSpPr>
        <p:cNvPr id="200" name="Shape 200"/>
        <p:cNvGrpSpPr/>
        <p:nvPr/>
      </p:nvGrpSpPr>
      <p:grpSpPr>
        <a:xfrm>
          <a:off x="0" y="0"/>
          <a:ext cx="0" cy="0"/>
          <a:chOff x="0" y="0"/>
          <a:chExt cx="0" cy="0"/>
        </a:xfrm>
      </p:grpSpPr>
      <p:sp>
        <p:nvSpPr>
          <p:cNvPr id="201" name="Google Shape;201;p34"/>
          <p:cNvSpPr txBox="1"/>
          <p:nvPr>
            <p:ph idx="1" type="body"/>
          </p:nvPr>
        </p:nvSpPr>
        <p:spPr>
          <a:xfrm>
            <a:off x="4664225" y="1460950"/>
            <a:ext cx="3845100" cy="3108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02" name="Google Shape;202;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
        <p:nvSpPr>
          <p:cNvPr id="203" name="Google Shape;203;p34"/>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sp>
        <p:nvSpPr>
          <p:cNvPr id="204" name="Google Shape;204;p34"/>
          <p:cNvSpPr txBox="1"/>
          <p:nvPr>
            <p:ph type="title"/>
          </p:nvPr>
        </p:nvSpPr>
        <p:spPr>
          <a:xfrm>
            <a:off x="0" y="279475"/>
            <a:ext cx="28452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205" name="Google Shape;205;p34"/>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206" name="Google Shape;206;p34"/>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cxnSp>
        <p:nvCxnSpPr>
          <p:cNvPr id="207" name="Google Shape;207;p34"/>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op column">
  <p:cSld name="TITLE_AND_TWO_COLUMNS_1">
    <p:spTree>
      <p:nvGrpSpPr>
        <p:cNvPr id="208" name="Shape 208"/>
        <p:cNvGrpSpPr/>
        <p:nvPr/>
      </p:nvGrpSpPr>
      <p:grpSpPr>
        <a:xfrm>
          <a:off x="0" y="0"/>
          <a:ext cx="0" cy="0"/>
          <a:chOff x="0" y="0"/>
          <a:chExt cx="0" cy="0"/>
        </a:xfrm>
      </p:grpSpPr>
      <p:sp>
        <p:nvSpPr>
          <p:cNvPr id="209" name="Google Shape;209;p35"/>
          <p:cNvSpPr txBox="1"/>
          <p:nvPr>
            <p:ph idx="1" type="body"/>
          </p:nvPr>
        </p:nvSpPr>
        <p:spPr>
          <a:xfrm>
            <a:off x="613500" y="1460975"/>
            <a:ext cx="7859100" cy="16182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10" name="Google Shape;210;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
        <p:nvSpPr>
          <p:cNvPr id="211" name="Google Shape;211;p35"/>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sp>
        <p:nvSpPr>
          <p:cNvPr id="212" name="Google Shape;212;p35"/>
          <p:cNvSpPr txBox="1"/>
          <p:nvPr>
            <p:ph type="title"/>
          </p:nvPr>
        </p:nvSpPr>
        <p:spPr>
          <a:xfrm>
            <a:off x="0" y="279475"/>
            <a:ext cx="25068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213" name="Google Shape;213;p35"/>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214" name="Google Shape;214;p35"/>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15" name="Shape 215"/>
        <p:cNvGrpSpPr/>
        <p:nvPr/>
      </p:nvGrpSpPr>
      <p:grpSpPr>
        <a:xfrm>
          <a:off x="0" y="0"/>
          <a:ext cx="0" cy="0"/>
          <a:chOff x="0" y="0"/>
          <a:chExt cx="0" cy="0"/>
        </a:xfrm>
      </p:grpSpPr>
      <p:sp>
        <p:nvSpPr>
          <p:cNvPr id="216" name="Google Shape;216;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Alice_Logo_horizontal-02.jpg" id="217" name="Google Shape;217;p36"/>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
        <p:nvSpPr>
          <p:cNvPr id="218" name="Google Shape;218;p36"/>
          <p:cNvSpPr txBox="1"/>
          <p:nvPr>
            <p:ph type="title"/>
          </p:nvPr>
        </p:nvSpPr>
        <p:spPr>
          <a:xfrm>
            <a:off x="279952"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19" name="Shape 219"/>
        <p:cNvGrpSpPr/>
        <p:nvPr/>
      </p:nvGrpSpPr>
      <p:grpSpPr>
        <a:xfrm>
          <a:off x="0" y="0"/>
          <a:ext cx="0" cy="0"/>
          <a:chOff x="0" y="0"/>
          <a:chExt cx="0" cy="0"/>
        </a:xfrm>
      </p:grpSpPr>
      <p:sp>
        <p:nvSpPr>
          <p:cNvPr id="220" name="Google Shape;220;p37"/>
          <p:cNvSpPr txBox="1"/>
          <p:nvPr>
            <p:ph idx="1" type="body"/>
          </p:nvPr>
        </p:nvSpPr>
        <p:spPr>
          <a:xfrm>
            <a:off x="311700" y="1389600"/>
            <a:ext cx="3861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21" name="Google Shape;221;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
        <p:nvSpPr>
          <p:cNvPr id="222" name="Google Shape;222;p37"/>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sp>
        <p:nvSpPr>
          <p:cNvPr id="223" name="Google Shape;223;p37"/>
          <p:cNvSpPr txBox="1"/>
          <p:nvPr>
            <p:ph type="title"/>
          </p:nvPr>
        </p:nvSpPr>
        <p:spPr>
          <a:xfrm>
            <a:off x="0" y="279475"/>
            <a:ext cx="86673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pic>
        <p:nvPicPr>
          <p:cNvPr descr="Alice_Logo_horizontal-02.jpg" id="224" name="Google Shape;224;p37"/>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
        <p:nvSpPr>
          <p:cNvPr id="225" name="Google Shape;225;p37"/>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cxnSp>
        <p:nvCxnSpPr>
          <p:cNvPr id="226" name="Google Shape;226;p37"/>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blipFill>
          <a:blip r:embed="rId2">
            <a:alphaModFix/>
          </a:blip>
          <a:stretch>
            <a:fillRect/>
          </a:stretch>
        </a:blipFill>
      </p:bgPr>
    </p:bg>
    <p:spTree>
      <p:nvGrpSpPr>
        <p:cNvPr id="227" name="Shape 227"/>
        <p:cNvGrpSpPr/>
        <p:nvPr/>
      </p:nvGrpSpPr>
      <p:grpSpPr>
        <a:xfrm>
          <a:off x="0" y="0"/>
          <a:ext cx="0" cy="0"/>
          <a:chOff x="0" y="0"/>
          <a:chExt cx="0" cy="0"/>
        </a:xfrm>
      </p:grpSpPr>
      <p:sp>
        <p:nvSpPr>
          <p:cNvPr id="228" name="Google Shape;228;p38"/>
          <p:cNvSpPr txBox="1"/>
          <p:nvPr>
            <p:ph type="title"/>
          </p:nvPr>
        </p:nvSpPr>
        <p:spPr>
          <a:xfrm>
            <a:off x="989000" y="1672475"/>
            <a:ext cx="7049700" cy="17715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3600"/>
              <a:buFont typeface="Proxima Nova"/>
              <a:buNone/>
              <a:defRPr b="1" sz="3600">
                <a:latin typeface="Proxima Nova"/>
                <a:ea typeface="Proxima Nova"/>
                <a:cs typeface="Proxima Nova"/>
                <a:sym typeface="Proxima Nova"/>
              </a:defRPr>
            </a:lvl2pPr>
            <a:lvl3pPr lvl="2" rtl="0" algn="ctr">
              <a:spcBef>
                <a:spcPts val="0"/>
              </a:spcBef>
              <a:spcAft>
                <a:spcPts val="0"/>
              </a:spcAft>
              <a:buSzPts val="3600"/>
              <a:buFont typeface="Proxima Nova"/>
              <a:buNone/>
              <a:defRPr b="1" sz="3600">
                <a:latin typeface="Proxima Nova"/>
                <a:ea typeface="Proxima Nova"/>
                <a:cs typeface="Proxima Nova"/>
                <a:sym typeface="Proxima Nova"/>
              </a:defRPr>
            </a:lvl3pPr>
            <a:lvl4pPr lvl="3" rtl="0" algn="ctr">
              <a:spcBef>
                <a:spcPts val="0"/>
              </a:spcBef>
              <a:spcAft>
                <a:spcPts val="0"/>
              </a:spcAft>
              <a:buSzPts val="3600"/>
              <a:buFont typeface="Proxima Nova"/>
              <a:buNone/>
              <a:defRPr b="1" sz="3600">
                <a:latin typeface="Proxima Nova"/>
                <a:ea typeface="Proxima Nova"/>
                <a:cs typeface="Proxima Nova"/>
                <a:sym typeface="Proxima Nova"/>
              </a:defRPr>
            </a:lvl4pPr>
            <a:lvl5pPr lvl="4" rtl="0" algn="ctr">
              <a:spcBef>
                <a:spcPts val="0"/>
              </a:spcBef>
              <a:spcAft>
                <a:spcPts val="0"/>
              </a:spcAft>
              <a:buSzPts val="3600"/>
              <a:buFont typeface="Proxima Nova"/>
              <a:buNone/>
              <a:defRPr b="1" sz="3600">
                <a:latin typeface="Proxima Nova"/>
                <a:ea typeface="Proxima Nova"/>
                <a:cs typeface="Proxima Nova"/>
                <a:sym typeface="Proxima Nova"/>
              </a:defRPr>
            </a:lvl5pPr>
            <a:lvl6pPr lvl="5" rtl="0" algn="ctr">
              <a:spcBef>
                <a:spcPts val="0"/>
              </a:spcBef>
              <a:spcAft>
                <a:spcPts val="0"/>
              </a:spcAft>
              <a:buSzPts val="3600"/>
              <a:buFont typeface="Proxima Nova"/>
              <a:buNone/>
              <a:defRPr b="1" sz="3600">
                <a:latin typeface="Proxima Nova"/>
                <a:ea typeface="Proxima Nova"/>
                <a:cs typeface="Proxima Nova"/>
                <a:sym typeface="Proxima Nova"/>
              </a:defRPr>
            </a:lvl6pPr>
            <a:lvl7pPr lvl="6" rtl="0" algn="ctr">
              <a:spcBef>
                <a:spcPts val="0"/>
              </a:spcBef>
              <a:spcAft>
                <a:spcPts val="0"/>
              </a:spcAft>
              <a:buSzPts val="3600"/>
              <a:buFont typeface="Proxima Nova"/>
              <a:buNone/>
              <a:defRPr b="1" sz="3600">
                <a:latin typeface="Proxima Nova"/>
                <a:ea typeface="Proxima Nova"/>
                <a:cs typeface="Proxima Nova"/>
                <a:sym typeface="Proxima Nova"/>
              </a:defRPr>
            </a:lvl7pPr>
            <a:lvl8pPr lvl="7" rtl="0" algn="ctr">
              <a:spcBef>
                <a:spcPts val="0"/>
              </a:spcBef>
              <a:spcAft>
                <a:spcPts val="0"/>
              </a:spcAft>
              <a:buSzPts val="3600"/>
              <a:buFont typeface="Proxima Nova"/>
              <a:buNone/>
              <a:defRPr b="1" sz="3600">
                <a:latin typeface="Proxima Nova"/>
                <a:ea typeface="Proxima Nova"/>
                <a:cs typeface="Proxima Nova"/>
                <a:sym typeface="Proxima Nova"/>
              </a:defRPr>
            </a:lvl8pPr>
            <a:lvl9pPr lvl="8" rtl="0" algn="ctr">
              <a:spcBef>
                <a:spcPts val="0"/>
              </a:spcBef>
              <a:spcAft>
                <a:spcPts val="0"/>
              </a:spcAft>
              <a:buSzPts val="3600"/>
              <a:buFont typeface="Proxima Nova"/>
              <a:buNone/>
              <a:defRPr b="1" sz="3600">
                <a:latin typeface="Proxima Nova"/>
                <a:ea typeface="Proxima Nova"/>
                <a:cs typeface="Proxima Nova"/>
                <a:sym typeface="Proxima Nova"/>
              </a:defRPr>
            </a:lvl9pPr>
          </a:lstStyle>
          <a:p/>
        </p:txBody>
      </p:sp>
      <p:sp>
        <p:nvSpPr>
          <p:cNvPr id="229" name="Google Shape;229;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Alice_Logo_horizontal-02.jpg" id="230" name="Google Shape;230;p38"/>
          <p:cNvPicPr preferRelativeResize="0"/>
          <p:nvPr/>
        </p:nvPicPr>
        <p:blipFill rotWithShape="1">
          <a:blip r:embed="rId3">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1">
  <p:cSld name="MAIN_POINT_1">
    <p:spTree>
      <p:nvGrpSpPr>
        <p:cNvPr id="231" name="Shape 231"/>
        <p:cNvGrpSpPr/>
        <p:nvPr/>
      </p:nvGrpSpPr>
      <p:grpSpPr>
        <a:xfrm>
          <a:off x="0" y="0"/>
          <a:ext cx="0" cy="0"/>
          <a:chOff x="0" y="0"/>
          <a:chExt cx="0" cy="0"/>
        </a:xfrm>
      </p:grpSpPr>
      <p:sp>
        <p:nvSpPr>
          <p:cNvPr id="232" name="Google Shape;232;p39"/>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spcBef>
                <a:spcPts val="0"/>
              </a:spcBef>
              <a:spcAft>
                <a:spcPts val="0"/>
              </a:spcAft>
              <a:buSzPts val="4800"/>
              <a:buFont typeface="Proxima Nova"/>
              <a:buNone/>
              <a:defRPr sz="4800">
                <a:latin typeface="Proxima Nova"/>
                <a:ea typeface="Proxima Nova"/>
                <a:cs typeface="Proxima Nova"/>
                <a:sym typeface="Proxima Nova"/>
              </a:defRPr>
            </a:lvl2pPr>
            <a:lvl3pPr lvl="2" rtl="0">
              <a:spcBef>
                <a:spcPts val="0"/>
              </a:spcBef>
              <a:spcAft>
                <a:spcPts val="0"/>
              </a:spcAft>
              <a:buSzPts val="4800"/>
              <a:buFont typeface="Proxima Nova"/>
              <a:buNone/>
              <a:defRPr sz="4800">
                <a:latin typeface="Proxima Nova"/>
                <a:ea typeface="Proxima Nova"/>
                <a:cs typeface="Proxima Nova"/>
                <a:sym typeface="Proxima Nova"/>
              </a:defRPr>
            </a:lvl3pPr>
            <a:lvl4pPr lvl="3" rtl="0">
              <a:spcBef>
                <a:spcPts val="0"/>
              </a:spcBef>
              <a:spcAft>
                <a:spcPts val="0"/>
              </a:spcAft>
              <a:buSzPts val="4800"/>
              <a:buFont typeface="Proxima Nova"/>
              <a:buNone/>
              <a:defRPr sz="4800">
                <a:latin typeface="Proxima Nova"/>
                <a:ea typeface="Proxima Nova"/>
                <a:cs typeface="Proxima Nova"/>
                <a:sym typeface="Proxima Nova"/>
              </a:defRPr>
            </a:lvl4pPr>
            <a:lvl5pPr lvl="4" rtl="0">
              <a:spcBef>
                <a:spcPts val="0"/>
              </a:spcBef>
              <a:spcAft>
                <a:spcPts val="0"/>
              </a:spcAft>
              <a:buSzPts val="4800"/>
              <a:buFont typeface="Proxima Nova"/>
              <a:buNone/>
              <a:defRPr sz="4800">
                <a:latin typeface="Proxima Nova"/>
                <a:ea typeface="Proxima Nova"/>
                <a:cs typeface="Proxima Nova"/>
                <a:sym typeface="Proxima Nova"/>
              </a:defRPr>
            </a:lvl5pPr>
            <a:lvl6pPr lvl="5" rtl="0">
              <a:spcBef>
                <a:spcPts val="0"/>
              </a:spcBef>
              <a:spcAft>
                <a:spcPts val="0"/>
              </a:spcAft>
              <a:buSzPts val="4800"/>
              <a:buFont typeface="Proxima Nova"/>
              <a:buNone/>
              <a:defRPr sz="4800">
                <a:latin typeface="Proxima Nova"/>
                <a:ea typeface="Proxima Nova"/>
                <a:cs typeface="Proxima Nova"/>
                <a:sym typeface="Proxima Nova"/>
              </a:defRPr>
            </a:lvl6pPr>
            <a:lvl7pPr lvl="6" rtl="0">
              <a:spcBef>
                <a:spcPts val="0"/>
              </a:spcBef>
              <a:spcAft>
                <a:spcPts val="0"/>
              </a:spcAft>
              <a:buSzPts val="4800"/>
              <a:buFont typeface="Proxima Nova"/>
              <a:buNone/>
              <a:defRPr sz="4800">
                <a:latin typeface="Proxima Nova"/>
                <a:ea typeface="Proxima Nova"/>
                <a:cs typeface="Proxima Nova"/>
                <a:sym typeface="Proxima Nova"/>
              </a:defRPr>
            </a:lvl7pPr>
            <a:lvl8pPr lvl="7" rtl="0">
              <a:spcBef>
                <a:spcPts val="0"/>
              </a:spcBef>
              <a:spcAft>
                <a:spcPts val="0"/>
              </a:spcAft>
              <a:buSzPts val="4800"/>
              <a:buFont typeface="Proxima Nova"/>
              <a:buNone/>
              <a:defRPr sz="4800">
                <a:latin typeface="Proxima Nova"/>
                <a:ea typeface="Proxima Nova"/>
                <a:cs typeface="Proxima Nova"/>
                <a:sym typeface="Proxima Nova"/>
              </a:defRPr>
            </a:lvl8pPr>
            <a:lvl9pPr lvl="8" rtl="0">
              <a:spcBef>
                <a:spcPts val="0"/>
              </a:spcBef>
              <a:spcAft>
                <a:spcPts val="0"/>
              </a:spcAft>
              <a:buSzPts val="4800"/>
              <a:buFont typeface="Proxima Nova"/>
              <a:buNone/>
              <a:defRPr sz="4800">
                <a:latin typeface="Proxima Nova"/>
                <a:ea typeface="Proxima Nova"/>
                <a:cs typeface="Proxima Nova"/>
                <a:sym typeface="Proxima Nova"/>
              </a:defRPr>
            </a:lvl9pPr>
          </a:lstStyle>
          <a:p/>
        </p:txBody>
      </p:sp>
      <p:sp>
        <p:nvSpPr>
          <p:cNvPr id="233" name="Google Shape;233;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PPT cover3-main point.png" id="234" name="Google Shape;234;p39"/>
          <p:cNvPicPr preferRelativeResize="0"/>
          <p:nvPr/>
        </p:nvPicPr>
        <p:blipFill>
          <a:blip r:embed="rId2">
            <a:alphaModFix/>
          </a:blip>
          <a:stretch>
            <a:fillRect/>
          </a:stretch>
        </p:blipFill>
        <p:spPr>
          <a:xfrm>
            <a:off x="5976150" y="-39086"/>
            <a:ext cx="3167849" cy="5193176"/>
          </a:xfrm>
          <a:prstGeom prst="rect">
            <a:avLst/>
          </a:prstGeom>
          <a:noFill/>
          <a:ln>
            <a:noFill/>
          </a:ln>
        </p:spPr>
      </p:pic>
      <p:pic>
        <p:nvPicPr>
          <p:cNvPr descr="logo horizon.png" id="235" name="Google Shape;235;p39"/>
          <p:cNvPicPr preferRelativeResize="0"/>
          <p:nvPr/>
        </p:nvPicPr>
        <p:blipFill rotWithShape="1">
          <a:blip r:embed="rId3">
            <a:alphaModFix/>
          </a:blip>
          <a:srcRect b="-7227" l="0" r="0" t="0"/>
          <a:stretch/>
        </p:blipFill>
        <p:spPr>
          <a:xfrm>
            <a:off x="410905" y="244875"/>
            <a:ext cx="886357" cy="243300"/>
          </a:xfrm>
          <a:prstGeom prst="rect">
            <a:avLst/>
          </a:prstGeom>
          <a:noFill/>
          <a:ln>
            <a:noFill/>
          </a:ln>
        </p:spPr>
      </p:pic>
      <p:pic>
        <p:nvPicPr>
          <p:cNvPr descr="PPT cover3-title.png" id="236" name="Google Shape;236;p39"/>
          <p:cNvPicPr preferRelativeResize="0"/>
          <p:nvPr/>
        </p:nvPicPr>
        <p:blipFill rotWithShape="1">
          <a:blip r:embed="rId4">
            <a:alphaModFix/>
          </a:blip>
          <a:srcRect b="-10" l="32203" r="0" t="10"/>
          <a:stretch/>
        </p:blipFill>
        <p:spPr>
          <a:xfrm>
            <a:off x="-5287" y="270500"/>
            <a:ext cx="341950" cy="1722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237" name="Shape 237"/>
        <p:cNvGrpSpPr/>
        <p:nvPr/>
      </p:nvGrpSpPr>
      <p:grpSpPr>
        <a:xfrm>
          <a:off x="0" y="0"/>
          <a:ext cx="0" cy="0"/>
          <a:chOff x="0" y="0"/>
          <a:chExt cx="0" cy="0"/>
        </a:xfrm>
      </p:grpSpPr>
      <p:pic>
        <p:nvPicPr>
          <p:cNvPr descr="PPT cover2- bg.png" id="238" name="Google Shape;238;p40"/>
          <p:cNvPicPr preferRelativeResize="0"/>
          <p:nvPr/>
        </p:nvPicPr>
        <p:blipFill rotWithShape="1">
          <a:blip r:embed="rId2">
            <a:alphaModFix/>
          </a:blip>
          <a:srcRect b="0" l="0" r="50000" t="0"/>
          <a:stretch/>
        </p:blipFill>
        <p:spPr>
          <a:xfrm>
            <a:off x="0" y="0"/>
            <a:ext cx="4572000" cy="5143500"/>
          </a:xfrm>
          <a:prstGeom prst="rect">
            <a:avLst/>
          </a:prstGeom>
          <a:noFill/>
          <a:ln>
            <a:noFill/>
          </a:ln>
        </p:spPr>
      </p:pic>
      <p:sp>
        <p:nvSpPr>
          <p:cNvPr id="239" name="Google Shape;239;p40"/>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Clr>
                <a:srgbClr val="FFFFFF"/>
              </a:buClr>
              <a:buSzPts val="3600"/>
              <a:buFont typeface="Proxima Nova"/>
              <a:buNone/>
              <a:defRPr b="1" sz="3600">
                <a:solidFill>
                  <a:srgbClr val="FFFFFF"/>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40" name="Google Shape;240;p40"/>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rgbClr val="FFFFFF"/>
              </a:buClr>
              <a:buSzPts val="1800"/>
              <a:buFont typeface="Proxima Nova"/>
              <a:buNone/>
              <a:defRPr>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41" name="Google Shape;241;p40"/>
          <p:cNvSpPr txBox="1"/>
          <p:nvPr>
            <p:ph idx="2" type="body"/>
          </p:nvPr>
        </p:nvSpPr>
        <p:spPr>
          <a:xfrm>
            <a:off x="4939500" y="902050"/>
            <a:ext cx="3837000" cy="35946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42" name="Google Shape;242;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Alice_Logo_horizontal-02.jpg" id="243" name="Google Shape;243;p40"/>
          <p:cNvPicPr preferRelativeResize="0"/>
          <p:nvPr/>
        </p:nvPicPr>
        <p:blipFill rotWithShape="1">
          <a:blip r:embed="rId3">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1">
  <p:cSld name="SECTION_TITLE_AND_DESCRIPTION_1">
    <p:spTree>
      <p:nvGrpSpPr>
        <p:cNvPr id="244" name="Shape 244"/>
        <p:cNvGrpSpPr/>
        <p:nvPr/>
      </p:nvGrpSpPr>
      <p:grpSpPr>
        <a:xfrm>
          <a:off x="0" y="0"/>
          <a:ext cx="0" cy="0"/>
          <a:chOff x="0" y="0"/>
          <a:chExt cx="0" cy="0"/>
        </a:xfrm>
      </p:grpSpPr>
      <p:sp>
        <p:nvSpPr>
          <p:cNvPr id="245" name="Google Shape;245;p41"/>
          <p:cNvSpPr/>
          <p:nvPr/>
        </p:nvSpPr>
        <p:spPr>
          <a:xfrm>
            <a:off x="4572000" y="-125"/>
            <a:ext cx="4572000" cy="5143500"/>
          </a:xfrm>
          <a:prstGeom prst="rect">
            <a:avLst/>
          </a:prstGeom>
          <a:solidFill>
            <a:srgbClr val="25344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6" name="Google Shape;246;p41"/>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47" name="Google Shape;247;p41"/>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nSpc>
                <a:spcPct val="100000"/>
              </a:lnSpc>
              <a:spcBef>
                <a:spcPts val="0"/>
              </a:spcBef>
              <a:spcAft>
                <a:spcPts val="0"/>
              </a:spcAft>
              <a:buSzPts val="2100"/>
              <a:buFont typeface="Proxima Nova"/>
              <a:buNone/>
              <a:defRPr sz="2100">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48" name="Google Shape;248;p41"/>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249" name="Google Shape;249;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logo horizon 2.png" id="250" name="Google Shape;250;p41"/>
          <p:cNvPicPr preferRelativeResize="0"/>
          <p:nvPr/>
        </p:nvPicPr>
        <p:blipFill rotWithShape="1">
          <a:blip r:embed="rId2">
            <a:alphaModFix/>
          </a:blip>
          <a:srcRect b="-8798" l="0" r="-2312" t="-9140"/>
          <a:stretch/>
        </p:blipFill>
        <p:spPr>
          <a:xfrm>
            <a:off x="7687034" y="205447"/>
            <a:ext cx="1110985" cy="327850"/>
          </a:xfrm>
          <a:prstGeom prst="rect">
            <a:avLst/>
          </a:prstGeom>
          <a:noFill/>
          <a:ln>
            <a:noFill/>
          </a:ln>
        </p:spPr>
      </p:pic>
      <p:sp>
        <p:nvSpPr>
          <p:cNvPr id="251" name="Google Shape;251;p41"/>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sp>
        <p:nvSpPr>
          <p:cNvPr id="252" name="Google Shape;252;p41"/>
          <p:cNvSpPr txBox="1"/>
          <p:nvPr>
            <p:ph idx="3" type="title"/>
          </p:nvPr>
        </p:nvSpPr>
        <p:spPr>
          <a:xfrm>
            <a:off x="0" y="279475"/>
            <a:ext cx="26178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blipFill>
          <a:blip r:embed="rId2">
            <a:alphaModFix/>
          </a:blip>
          <a:stretch>
            <a:fillRect/>
          </a:stretch>
        </a:blipFill>
      </p:bgPr>
    </p:bg>
    <p:spTree>
      <p:nvGrpSpPr>
        <p:cNvPr id="25" name="Shape 25"/>
        <p:cNvGrpSpPr/>
        <p:nvPr/>
      </p:nvGrpSpPr>
      <p:grpSpPr>
        <a:xfrm>
          <a:off x="0" y="0"/>
          <a:ext cx="0" cy="0"/>
          <a:chOff x="0" y="0"/>
          <a:chExt cx="0" cy="0"/>
        </a:xfrm>
      </p:grpSpPr>
      <p:sp>
        <p:nvSpPr>
          <p:cNvPr id="26" name="Google Shape;26;p5"/>
          <p:cNvSpPr txBox="1"/>
          <p:nvPr>
            <p:ph type="title"/>
          </p:nvPr>
        </p:nvSpPr>
        <p:spPr>
          <a:xfrm>
            <a:off x="2279400" y="2465777"/>
            <a:ext cx="4696200" cy="534000"/>
          </a:xfrm>
          <a:prstGeom prst="rect">
            <a:avLst/>
          </a:prstGeom>
          <a:solidFill>
            <a:srgbClr val="FFFFFF">
              <a:alpha val="8540"/>
            </a:srgbClr>
          </a:solidFill>
        </p:spPr>
        <p:txBody>
          <a:bodyPr anchorCtr="0" anchor="ctr" bIns="91425" lIns="91425" spcFirstLastPara="1" rIns="91425" wrap="square" tIns="91425"/>
          <a:lstStyle>
            <a:lvl1pPr lvl="0" rtl="0" algn="ctr">
              <a:spcBef>
                <a:spcPts val="0"/>
              </a:spcBef>
              <a:spcAft>
                <a:spcPts val="0"/>
              </a:spcAft>
              <a:buClr>
                <a:srgbClr val="FFFFFF"/>
              </a:buClr>
              <a:buSzPts val="2000"/>
              <a:buFont typeface="Proxima Nova"/>
              <a:buNone/>
              <a:defRPr sz="2000">
                <a:solidFill>
                  <a:srgbClr val="FFFFFF"/>
                </a:solidFill>
                <a:latin typeface="Proxima Nova"/>
                <a:ea typeface="Proxima Nova"/>
                <a:cs typeface="Proxima Nova"/>
                <a:sym typeface="Proxima Nova"/>
              </a:defRPr>
            </a:lvl1pPr>
            <a:lvl2pPr lvl="1"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2pPr>
            <a:lvl3pPr lvl="2"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3pPr>
            <a:lvl4pPr lvl="3"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4pPr>
            <a:lvl5pPr lvl="4"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5pPr>
            <a:lvl6pPr lvl="5"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6pPr>
            <a:lvl7pPr lvl="6"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7pPr>
            <a:lvl8pPr lvl="7"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8pPr>
            <a:lvl9pPr lvl="8"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9pPr>
          </a:lstStyle>
          <a:p/>
        </p:txBody>
      </p:sp>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id="28" name="Google Shape;28;p5"/>
          <p:cNvPicPr preferRelativeResize="0"/>
          <p:nvPr/>
        </p:nvPicPr>
        <p:blipFill>
          <a:blip r:embed="rId3">
            <a:alphaModFix/>
          </a:blip>
          <a:stretch>
            <a:fillRect/>
          </a:stretch>
        </p:blipFill>
        <p:spPr>
          <a:xfrm>
            <a:off x="3772316" y="1755731"/>
            <a:ext cx="613975" cy="613975"/>
          </a:xfrm>
          <a:prstGeom prst="rect">
            <a:avLst/>
          </a:prstGeom>
          <a:noFill/>
          <a:ln>
            <a:noFill/>
          </a:ln>
        </p:spPr>
      </p:pic>
      <p:sp>
        <p:nvSpPr>
          <p:cNvPr id="29" name="Google Shape;29;p5"/>
          <p:cNvSpPr txBox="1"/>
          <p:nvPr>
            <p:ph idx="2" type="title"/>
          </p:nvPr>
        </p:nvSpPr>
        <p:spPr>
          <a:xfrm>
            <a:off x="4252073" y="1934579"/>
            <a:ext cx="4584600" cy="3936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2400"/>
              <a:buFont typeface="Proxima Nova"/>
              <a:buNone/>
              <a:defRPr b="1" sz="2400">
                <a:solidFill>
                  <a:schemeClr val="lt1"/>
                </a:solidFill>
                <a:latin typeface="Proxima Nova"/>
                <a:ea typeface="Proxima Nova"/>
                <a:cs typeface="Proxima Nova"/>
                <a:sym typeface="Proxima Nova"/>
              </a:defRPr>
            </a:lvl1pPr>
            <a:lvl2pPr lvl="1"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2pPr>
            <a:lvl3pPr lvl="2"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3pPr>
            <a:lvl4pPr lvl="3"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4pPr>
            <a:lvl5pPr lvl="4"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5pPr>
            <a:lvl6pPr lvl="5"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6pPr>
            <a:lvl7pPr lvl="6"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7pPr>
            <a:lvl8pPr lvl="7"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8pPr>
            <a:lvl9pPr lvl="8"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2">
  <p:cSld name="SECTION_TITLE_AND_DESCRIPTION_2">
    <p:spTree>
      <p:nvGrpSpPr>
        <p:cNvPr id="253" name="Shape 253"/>
        <p:cNvGrpSpPr/>
        <p:nvPr/>
      </p:nvGrpSpPr>
      <p:grpSpPr>
        <a:xfrm>
          <a:off x="0" y="0"/>
          <a:ext cx="0" cy="0"/>
          <a:chOff x="0" y="0"/>
          <a:chExt cx="0" cy="0"/>
        </a:xfrm>
      </p:grpSpPr>
      <p:sp>
        <p:nvSpPr>
          <p:cNvPr id="254" name="Google Shape;254;p42"/>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55" name="Google Shape;255;p42"/>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rgbClr val="253446"/>
              </a:buClr>
              <a:buSzPts val="2100"/>
              <a:buFont typeface="Proxima Nova"/>
              <a:buNone/>
              <a:defRPr sz="2100">
                <a:solidFill>
                  <a:srgbClr val="253446"/>
                </a:solidFill>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56" name="Google Shape;256;p42"/>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57" name="Google Shape;257;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logo horizon.png" id="258" name="Google Shape;258;p42"/>
          <p:cNvPicPr preferRelativeResize="0"/>
          <p:nvPr/>
        </p:nvPicPr>
        <p:blipFill rotWithShape="1">
          <a:blip r:embed="rId2">
            <a:alphaModFix/>
          </a:blip>
          <a:srcRect b="-7227" l="0" r="0" t="0"/>
          <a:stretch/>
        </p:blipFill>
        <p:spPr>
          <a:xfrm>
            <a:off x="7846696" y="244875"/>
            <a:ext cx="886357" cy="243300"/>
          </a:xfrm>
          <a:prstGeom prst="rect">
            <a:avLst/>
          </a:prstGeom>
          <a:noFill/>
          <a:ln>
            <a:noFill/>
          </a:ln>
        </p:spPr>
      </p:pic>
      <p:pic>
        <p:nvPicPr>
          <p:cNvPr descr="PPT cover3-title.png" id="259" name="Google Shape;259;p42"/>
          <p:cNvPicPr preferRelativeResize="0"/>
          <p:nvPr/>
        </p:nvPicPr>
        <p:blipFill rotWithShape="1">
          <a:blip r:embed="rId3">
            <a:alphaModFix/>
          </a:blip>
          <a:srcRect b="-10" l="32203" r="0" t="10"/>
          <a:stretch/>
        </p:blipFill>
        <p:spPr>
          <a:xfrm flipH="1">
            <a:off x="8803913" y="270500"/>
            <a:ext cx="352500" cy="172200"/>
          </a:xfrm>
          <a:prstGeom prst="rect">
            <a:avLst/>
          </a:prstGeom>
          <a:noFill/>
          <a:ln>
            <a:noFill/>
          </a:ln>
        </p:spPr>
      </p:pic>
      <p:pic>
        <p:nvPicPr>
          <p:cNvPr descr="PPT cover3- section.png" id="260" name="Google Shape;260;p42"/>
          <p:cNvPicPr preferRelativeResize="0"/>
          <p:nvPr/>
        </p:nvPicPr>
        <p:blipFill>
          <a:blip r:embed="rId4">
            <a:alphaModFix/>
          </a:blip>
          <a:stretch>
            <a:fillRect/>
          </a:stretch>
        </p:blipFill>
        <p:spPr>
          <a:xfrm>
            <a:off x="0" y="-1"/>
            <a:ext cx="4572000" cy="1163000"/>
          </a:xfrm>
          <a:prstGeom prst="rect">
            <a:avLst/>
          </a:prstGeom>
          <a:noFill/>
          <a:ln>
            <a:noFill/>
          </a:ln>
        </p:spPr>
      </p:pic>
      <p:pic>
        <p:nvPicPr>
          <p:cNvPr descr="PPT cover3- section.png" id="261" name="Google Shape;261;p42"/>
          <p:cNvPicPr preferRelativeResize="0"/>
          <p:nvPr/>
        </p:nvPicPr>
        <p:blipFill>
          <a:blip r:embed="rId4">
            <a:alphaModFix/>
          </a:blip>
          <a:stretch>
            <a:fillRect/>
          </a:stretch>
        </p:blipFill>
        <p:spPr>
          <a:xfrm flipH="1" rot="10800000">
            <a:off x="0" y="3757677"/>
            <a:ext cx="4572000" cy="1391113"/>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262" name="Shape 262"/>
        <p:cNvGrpSpPr/>
        <p:nvPr/>
      </p:nvGrpSpPr>
      <p:grpSpPr>
        <a:xfrm>
          <a:off x="0" y="0"/>
          <a:ext cx="0" cy="0"/>
          <a:chOff x="0" y="0"/>
          <a:chExt cx="0" cy="0"/>
        </a:xfrm>
      </p:grpSpPr>
      <p:sp>
        <p:nvSpPr>
          <p:cNvPr id="263" name="Google Shape;263;p43"/>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Font typeface="Proxima Nova"/>
              <a:buNone/>
              <a:defRPr>
                <a:latin typeface="Proxima Nova"/>
                <a:ea typeface="Proxima Nova"/>
                <a:cs typeface="Proxima Nova"/>
                <a:sym typeface="Proxima Nova"/>
              </a:defRPr>
            </a:lvl1pPr>
          </a:lstStyle>
          <a:p/>
        </p:txBody>
      </p:sp>
      <p:sp>
        <p:nvSpPr>
          <p:cNvPr id="264" name="Google Shape;264;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Alice_Logo_horizontal-02.jpg" id="265" name="Google Shape;265;p43"/>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266" name="Shape 266"/>
        <p:cNvGrpSpPr/>
        <p:nvPr/>
      </p:nvGrpSpPr>
      <p:grpSpPr>
        <a:xfrm>
          <a:off x="0" y="0"/>
          <a:ext cx="0" cy="0"/>
          <a:chOff x="0" y="0"/>
          <a:chExt cx="0" cy="0"/>
        </a:xfrm>
      </p:grpSpPr>
      <p:sp>
        <p:nvSpPr>
          <p:cNvPr id="267" name="Google Shape;267;p4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rtl="0" algn="ctr">
              <a:spcBef>
                <a:spcPts val="0"/>
              </a:spcBef>
              <a:spcAft>
                <a:spcPts val="0"/>
              </a:spcAft>
              <a:buClr>
                <a:srgbClr val="253446"/>
              </a:buClr>
              <a:buSzPts val="12000"/>
              <a:buFont typeface="Proxima Nova"/>
              <a:buNone/>
              <a:defRPr sz="12000">
                <a:solidFill>
                  <a:srgbClr val="253446"/>
                </a:solidFill>
                <a:latin typeface="Proxima Nova"/>
                <a:ea typeface="Proxima Nova"/>
                <a:cs typeface="Proxima Nova"/>
                <a:sym typeface="Proxima Nova"/>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68" name="Google Shape;268;p44"/>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69" name="Google Shape;269;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Alice_Logo_horizontal-02.jpg" id="270" name="Google Shape;270;p44"/>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71" name="Shape 271"/>
        <p:cNvGrpSpPr/>
        <p:nvPr/>
      </p:nvGrpSpPr>
      <p:grpSpPr>
        <a:xfrm>
          <a:off x="0" y="0"/>
          <a:ext cx="0" cy="0"/>
          <a:chOff x="0" y="0"/>
          <a:chExt cx="0" cy="0"/>
        </a:xfrm>
      </p:grpSpPr>
      <p:sp>
        <p:nvSpPr>
          <p:cNvPr id="272" name="Google Shape;272;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p:cSld name="TITLE_1">
    <p:bg>
      <p:bgPr>
        <a:blipFill>
          <a:blip r:embed="rId2">
            <a:alphaModFix/>
          </a:blip>
          <a:stretch>
            <a:fillRect/>
          </a:stretch>
        </a:blipFill>
      </p:bgPr>
    </p:bg>
    <p:spTree>
      <p:nvGrpSpPr>
        <p:cNvPr id="273" name="Shape 273"/>
        <p:cNvGrpSpPr/>
        <p:nvPr/>
      </p:nvGrpSpPr>
      <p:grpSpPr>
        <a:xfrm>
          <a:off x="0" y="0"/>
          <a:ext cx="0" cy="0"/>
          <a:chOff x="0" y="0"/>
          <a:chExt cx="0" cy="0"/>
        </a:xfrm>
      </p:grpSpPr>
      <p:sp>
        <p:nvSpPr>
          <p:cNvPr id="274" name="Google Shape;274;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Alice_Logo KO_5.png" id="275" name="Google Shape;275;p46"/>
          <p:cNvPicPr preferRelativeResize="0"/>
          <p:nvPr/>
        </p:nvPicPr>
        <p:blipFill rotWithShape="1">
          <a:blip r:embed="rId3">
            <a:alphaModFix/>
          </a:blip>
          <a:srcRect b="28535" l="0" r="0" t="0"/>
          <a:stretch/>
        </p:blipFill>
        <p:spPr>
          <a:xfrm>
            <a:off x="3302425" y="678150"/>
            <a:ext cx="2539125" cy="1814599"/>
          </a:xfrm>
          <a:prstGeom prst="rect">
            <a:avLst/>
          </a:prstGeom>
          <a:noFill/>
          <a:ln>
            <a:noFill/>
          </a:ln>
        </p:spPr>
      </p:pic>
      <p:sp>
        <p:nvSpPr>
          <p:cNvPr id="276" name="Google Shape;276;p46"/>
          <p:cNvSpPr txBox="1"/>
          <p:nvPr/>
        </p:nvSpPr>
        <p:spPr>
          <a:xfrm>
            <a:off x="3400600" y="2546450"/>
            <a:ext cx="2342700" cy="524100"/>
          </a:xfrm>
          <a:prstGeom prst="rect">
            <a:avLst/>
          </a:prstGeom>
          <a:solidFill>
            <a:srgbClr val="FFFFFF">
              <a:alpha val="8540"/>
            </a:srgbClr>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2600"/>
              <a:buFont typeface="Proxima Nova"/>
              <a:buNone/>
            </a:pPr>
            <a:r>
              <a:rPr b="1" lang="en" sz="2600">
                <a:solidFill>
                  <a:schemeClr val="lt1"/>
                </a:solidFill>
                <a:latin typeface="Proxima Nova"/>
                <a:ea typeface="Proxima Nova"/>
                <a:cs typeface="Proxima Nova"/>
                <a:sym typeface="Proxima Nova"/>
              </a:rPr>
              <a:t>Thank You</a:t>
            </a:r>
            <a:endParaRPr sz="1400"/>
          </a:p>
        </p:txBody>
      </p:sp>
      <p:sp>
        <p:nvSpPr>
          <p:cNvPr id="277" name="Google Shape;277;p46"/>
          <p:cNvSpPr txBox="1"/>
          <p:nvPr/>
        </p:nvSpPr>
        <p:spPr>
          <a:xfrm>
            <a:off x="2882300" y="3089836"/>
            <a:ext cx="3395400" cy="269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900"/>
              <a:buFont typeface="Proxima Nova"/>
              <a:buNone/>
            </a:pPr>
            <a:r>
              <a:rPr lang="en" sz="900">
                <a:solidFill>
                  <a:schemeClr val="lt1"/>
                </a:solidFill>
                <a:latin typeface="Proxima Nova"/>
                <a:ea typeface="Proxima Nova"/>
                <a:cs typeface="Proxima Nova"/>
                <a:sym typeface="Proxima Nova"/>
              </a:rPr>
              <a:t>For more information go to www.alice.org</a:t>
            </a:r>
            <a:endParaRPr sz="900">
              <a:solidFill>
                <a:schemeClr val="lt1"/>
              </a:solidFill>
              <a:latin typeface="Proxima Nova"/>
              <a:ea typeface="Proxima Nova"/>
              <a:cs typeface="Proxima Nova"/>
              <a:sym typeface="Proxima Nova"/>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
  <p:cSld name="TITLE_1_1">
    <p:bg>
      <p:bgPr>
        <a:blipFill>
          <a:blip r:embed="rId2">
            <a:alphaModFix/>
          </a:blip>
          <a:stretch>
            <a:fillRect/>
          </a:stretch>
        </a:blipFill>
      </p:bgPr>
    </p:bg>
    <p:spTree>
      <p:nvGrpSpPr>
        <p:cNvPr id="278" name="Shape 278"/>
        <p:cNvGrpSpPr/>
        <p:nvPr/>
      </p:nvGrpSpPr>
      <p:grpSpPr>
        <a:xfrm>
          <a:off x="0" y="0"/>
          <a:ext cx="0" cy="0"/>
          <a:chOff x="0" y="0"/>
          <a:chExt cx="0" cy="0"/>
        </a:xfrm>
      </p:grpSpPr>
      <p:sp>
        <p:nvSpPr>
          <p:cNvPr id="279" name="Google Shape;279;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Alice_Logo KO_5.png" id="280" name="Google Shape;280;p47"/>
          <p:cNvPicPr preferRelativeResize="0"/>
          <p:nvPr/>
        </p:nvPicPr>
        <p:blipFill>
          <a:blip r:embed="rId3">
            <a:alphaModFix/>
          </a:blip>
          <a:stretch>
            <a:fillRect/>
          </a:stretch>
        </p:blipFill>
        <p:spPr>
          <a:xfrm>
            <a:off x="370950" y="1316542"/>
            <a:ext cx="2051175" cy="2051149"/>
          </a:xfrm>
          <a:prstGeom prst="rect">
            <a:avLst/>
          </a:prstGeom>
          <a:noFill/>
          <a:ln>
            <a:noFill/>
          </a:ln>
        </p:spPr>
      </p:pic>
      <p:sp>
        <p:nvSpPr>
          <p:cNvPr id="281" name="Google Shape;281;p47"/>
          <p:cNvSpPr txBox="1"/>
          <p:nvPr/>
        </p:nvSpPr>
        <p:spPr>
          <a:xfrm>
            <a:off x="429050" y="2716278"/>
            <a:ext cx="3918900" cy="685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sz="3600">
                <a:solidFill>
                  <a:schemeClr val="lt1"/>
                </a:solidFill>
                <a:latin typeface="Proxima Nova"/>
                <a:ea typeface="Proxima Nova"/>
                <a:cs typeface="Proxima Nova"/>
                <a:sym typeface="Proxima Nova"/>
              </a:rPr>
              <a:t>Thank You !</a:t>
            </a:r>
            <a:endParaRPr b="1" sz="3600">
              <a:solidFill>
                <a:schemeClr val="lt1"/>
              </a:solidFill>
              <a:latin typeface="Proxima Nova"/>
              <a:ea typeface="Proxima Nova"/>
              <a:cs typeface="Proxima Nova"/>
              <a:sym typeface="Proxima Nova"/>
            </a:endParaRPr>
          </a:p>
        </p:txBody>
      </p:sp>
      <p:sp>
        <p:nvSpPr>
          <p:cNvPr id="282" name="Google Shape;282;p47"/>
          <p:cNvSpPr txBox="1"/>
          <p:nvPr/>
        </p:nvSpPr>
        <p:spPr>
          <a:xfrm>
            <a:off x="480280" y="3318512"/>
            <a:ext cx="4956300" cy="5124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000">
                <a:solidFill>
                  <a:srgbClr val="FFFFFF"/>
                </a:solidFill>
                <a:latin typeface="Proxima Nova"/>
                <a:ea typeface="Proxima Nova"/>
                <a:cs typeface="Proxima Nova"/>
                <a:sym typeface="Proxima Nova"/>
              </a:rPr>
              <a:t>For more information go to www.alice.org</a:t>
            </a:r>
            <a:endParaRPr sz="1000">
              <a:solidFill>
                <a:srgbClr val="FFFFFF"/>
              </a:solidFill>
              <a:latin typeface="Proxima Nova"/>
              <a:ea typeface="Proxima Nova"/>
              <a:cs typeface="Proxima Nova"/>
              <a:sym typeface="Proxima Nova"/>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1">
  <p:cSld name="TITLE_1_2">
    <p:bg>
      <p:bgPr>
        <a:blipFill>
          <a:blip r:embed="rId2">
            <a:alphaModFix/>
          </a:blip>
          <a:stretch>
            <a:fillRect/>
          </a:stretch>
        </a:blipFill>
      </p:bgPr>
    </p:bg>
    <p:spTree>
      <p:nvGrpSpPr>
        <p:cNvPr id="283" name="Shape 283"/>
        <p:cNvGrpSpPr/>
        <p:nvPr/>
      </p:nvGrpSpPr>
      <p:grpSpPr>
        <a:xfrm>
          <a:off x="0" y="0"/>
          <a:ext cx="0" cy="0"/>
          <a:chOff x="0" y="0"/>
          <a:chExt cx="0" cy="0"/>
        </a:xfrm>
      </p:grpSpPr>
      <p:sp>
        <p:nvSpPr>
          <p:cNvPr id="284" name="Google Shape;284;p48"/>
          <p:cNvSpPr txBox="1"/>
          <p:nvPr/>
        </p:nvSpPr>
        <p:spPr>
          <a:xfrm>
            <a:off x="2117800" y="3001466"/>
            <a:ext cx="4752600" cy="46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3000"/>
              <a:buFont typeface="Proxima Nova"/>
              <a:buNone/>
            </a:pPr>
            <a:r>
              <a:rPr b="1" lang="en" sz="3000">
                <a:solidFill>
                  <a:srgbClr val="FFFFFF"/>
                </a:solidFill>
                <a:latin typeface="Proxima Nova"/>
                <a:ea typeface="Proxima Nova"/>
                <a:cs typeface="Proxima Nova"/>
                <a:sym typeface="Proxima Nova"/>
              </a:rPr>
              <a:t>Thank You</a:t>
            </a:r>
            <a:endParaRPr sz="1400"/>
          </a:p>
        </p:txBody>
      </p:sp>
      <p:sp>
        <p:nvSpPr>
          <p:cNvPr id="285" name="Google Shape;285;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Alice_Logo KO_5.png" id="286" name="Google Shape;286;p48"/>
          <p:cNvPicPr preferRelativeResize="0"/>
          <p:nvPr/>
        </p:nvPicPr>
        <p:blipFill rotWithShape="1">
          <a:blip r:embed="rId3">
            <a:alphaModFix/>
          </a:blip>
          <a:srcRect b="30396" l="0" r="0" t="0"/>
          <a:stretch/>
        </p:blipFill>
        <p:spPr>
          <a:xfrm>
            <a:off x="2783250" y="263625"/>
            <a:ext cx="3588450" cy="2497774"/>
          </a:xfrm>
          <a:prstGeom prst="rect">
            <a:avLst/>
          </a:prstGeom>
          <a:noFill/>
          <a:ln>
            <a:noFill/>
          </a:ln>
        </p:spPr>
      </p:pic>
      <p:cxnSp>
        <p:nvCxnSpPr>
          <p:cNvPr id="287" name="Google Shape;287;p48"/>
          <p:cNvCxnSpPr/>
          <p:nvPr/>
        </p:nvCxnSpPr>
        <p:spPr>
          <a:xfrm>
            <a:off x="2117924" y="2921100"/>
            <a:ext cx="4752600" cy="0"/>
          </a:xfrm>
          <a:prstGeom prst="straightConnector1">
            <a:avLst/>
          </a:prstGeom>
          <a:noFill/>
          <a:ln cap="flat" cmpd="sng" w="9525">
            <a:solidFill>
              <a:srgbClr val="FFFFFF"/>
            </a:solidFill>
            <a:prstDash val="solid"/>
            <a:round/>
            <a:headEnd len="med" w="med" type="none"/>
            <a:tailEnd len="med" w="med" type="none"/>
          </a:ln>
        </p:spPr>
      </p:cxnSp>
      <p:sp>
        <p:nvSpPr>
          <p:cNvPr id="288" name="Google Shape;288;p48"/>
          <p:cNvSpPr txBox="1"/>
          <p:nvPr/>
        </p:nvSpPr>
        <p:spPr>
          <a:xfrm>
            <a:off x="2112511" y="3532323"/>
            <a:ext cx="4778700" cy="1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Proxima Nova"/>
              <a:buNone/>
            </a:pPr>
            <a:r>
              <a:rPr lang="en" sz="900">
                <a:solidFill>
                  <a:srgbClr val="FFFFFF"/>
                </a:solidFill>
                <a:latin typeface="Proxima Nova"/>
                <a:ea typeface="Proxima Nova"/>
                <a:cs typeface="Proxima Nova"/>
                <a:sym typeface="Proxima Nova"/>
              </a:rPr>
              <a:t>For more information go to www.alice.org</a:t>
            </a:r>
            <a:endParaRPr sz="900">
              <a:solidFill>
                <a:srgbClr val="FFFFFF"/>
              </a:solidFill>
              <a:latin typeface="Proxima Nova"/>
              <a:ea typeface="Proxima Nova"/>
              <a:cs typeface="Proxima Nova"/>
              <a:sym typeface="Proxima Nova"/>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89" name="Shape 289"/>
        <p:cNvGrpSpPr/>
        <p:nvPr/>
      </p:nvGrpSpPr>
      <p:grpSpPr>
        <a:xfrm>
          <a:off x="0" y="0"/>
          <a:ext cx="0" cy="0"/>
          <a:chOff x="0" y="0"/>
          <a:chExt cx="0" cy="0"/>
        </a:xfrm>
      </p:grpSpPr>
      <p:sp>
        <p:nvSpPr>
          <p:cNvPr id="290" name="Google Shape;290;p49"/>
          <p:cNvSpPr txBox="1"/>
          <p:nvPr>
            <p:ph idx="1" type="body"/>
          </p:nvPr>
        </p:nvSpPr>
        <p:spPr>
          <a:xfrm>
            <a:off x="457200" y="1110853"/>
            <a:ext cx="8229600" cy="3394500"/>
          </a:xfrm>
          <a:prstGeom prst="rect">
            <a:avLst/>
          </a:prstGeom>
          <a:noFill/>
          <a:ln>
            <a:noFill/>
          </a:ln>
        </p:spPr>
        <p:txBody>
          <a:bodyPr anchorCtr="0" anchor="t" bIns="91425" lIns="91425" spcFirstLastPara="1" rIns="91425" wrap="square" tIns="91425"/>
          <a:lstStyle>
            <a:lvl1pPr indent="-317500" lvl="0" marL="457200" marR="0" rtl="0" algn="l">
              <a:spcBef>
                <a:spcPts val="300"/>
              </a:spcBef>
              <a:spcAft>
                <a:spcPts val="0"/>
              </a:spcAft>
              <a:buClr>
                <a:schemeClr val="accent1"/>
              </a:buClr>
              <a:buSzPts val="1400"/>
              <a:buFont typeface="Noto Sans Symbols"/>
              <a:buChar char="▶"/>
              <a:defRPr b="0" i="0" sz="2000" u="none" cap="none" strike="noStrike">
                <a:solidFill>
                  <a:schemeClr val="dk1"/>
                </a:solidFill>
                <a:latin typeface="Rambla"/>
                <a:ea typeface="Rambla"/>
                <a:cs typeface="Rambla"/>
                <a:sym typeface="Rambla"/>
              </a:defRPr>
            </a:lvl1pPr>
            <a:lvl2pPr indent="-336550" lvl="1" marL="914400" marR="0" rtl="0" algn="l">
              <a:spcBef>
                <a:spcPts val="200"/>
              </a:spcBef>
              <a:spcAft>
                <a:spcPts val="0"/>
              </a:spcAft>
              <a:buClr>
                <a:schemeClr val="accent1"/>
              </a:buClr>
              <a:buSzPts val="1700"/>
              <a:buFont typeface="Verdana"/>
              <a:buChar char="◦"/>
              <a:defRPr b="0" i="0" sz="1700" u="none" cap="none" strike="noStrike">
                <a:solidFill>
                  <a:schemeClr val="dk1"/>
                </a:solidFill>
                <a:latin typeface="Rambla"/>
                <a:ea typeface="Rambla"/>
                <a:cs typeface="Rambla"/>
                <a:sym typeface="Rambla"/>
              </a:defRPr>
            </a:lvl2pPr>
            <a:lvl3pPr indent="-330200" lvl="2" marL="1371600" marR="0" rtl="0" algn="l">
              <a:spcBef>
                <a:spcPts val="300"/>
              </a:spcBef>
              <a:spcAft>
                <a:spcPts val="0"/>
              </a:spcAft>
              <a:buClr>
                <a:schemeClr val="accent2"/>
              </a:buClr>
              <a:buSzPts val="1600"/>
              <a:buFont typeface="Noto Sans Symbols"/>
              <a:buChar char="⚫"/>
              <a:defRPr b="0" i="0" sz="1600" u="none" cap="none" strike="noStrike">
                <a:solidFill>
                  <a:schemeClr val="dk1"/>
                </a:solidFill>
                <a:latin typeface="Rambla"/>
                <a:ea typeface="Rambla"/>
                <a:cs typeface="Rambla"/>
                <a:sym typeface="Rambla"/>
              </a:defRPr>
            </a:lvl3pPr>
            <a:lvl4pPr indent="-317500" lvl="3" marL="1828800" marR="0" rtl="0" algn="l">
              <a:spcBef>
                <a:spcPts val="300"/>
              </a:spcBef>
              <a:spcAft>
                <a:spcPts val="0"/>
              </a:spcAft>
              <a:buClr>
                <a:schemeClr val="accent2"/>
              </a:buClr>
              <a:buSzPts val="1400"/>
              <a:buFont typeface="Noto Sans Symbols"/>
              <a:buChar char="⚫"/>
              <a:defRPr b="0" i="0" sz="1400" u="none" cap="none" strike="noStrike">
                <a:solidFill>
                  <a:schemeClr val="dk1"/>
                </a:solidFill>
                <a:latin typeface="Rambla"/>
                <a:ea typeface="Rambla"/>
                <a:cs typeface="Rambla"/>
                <a:sym typeface="Rambla"/>
              </a:defRPr>
            </a:lvl4pPr>
            <a:lvl5pPr indent="-317500" lvl="4" marL="2286000" marR="0" rtl="0" algn="l">
              <a:spcBef>
                <a:spcPts val="300"/>
              </a:spcBef>
              <a:spcAft>
                <a:spcPts val="0"/>
              </a:spcAft>
              <a:buClr>
                <a:schemeClr val="accent2"/>
              </a:buClr>
              <a:buSzPts val="1400"/>
              <a:buFont typeface="Noto Sans Symbols"/>
              <a:buChar char="⚫"/>
              <a:defRPr b="0" i="0" sz="1400" u="none" cap="none" strike="noStrike">
                <a:solidFill>
                  <a:schemeClr val="dk1"/>
                </a:solidFill>
                <a:latin typeface="Rambla"/>
                <a:ea typeface="Rambla"/>
                <a:cs typeface="Rambla"/>
                <a:sym typeface="Rambla"/>
              </a:defRPr>
            </a:lvl5pPr>
            <a:lvl6pPr indent="-317500" lvl="5" marL="2743200" marR="0" rtl="0" algn="l">
              <a:spcBef>
                <a:spcPts val="300"/>
              </a:spcBef>
              <a:spcAft>
                <a:spcPts val="0"/>
              </a:spcAft>
              <a:buClr>
                <a:schemeClr val="accent3"/>
              </a:buClr>
              <a:buSzPts val="1400"/>
              <a:buFont typeface="Noto Sans Symbols"/>
              <a:buChar char="◾"/>
              <a:defRPr b="0" i="0" sz="1400" u="none" cap="none" strike="noStrike">
                <a:solidFill>
                  <a:schemeClr val="dk1"/>
                </a:solidFill>
                <a:latin typeface="Rambla"/>
                <a:ea typeface="Rambla"/>
                <a:cs typeface="Rambla"/>
                <a:sym typeface="Rambla"/>
              </a:defRPr>
            </a:lvl6pPr>
            <a:lvl7pPr indent="-304800" lvl="6" marL="3200400" marR="0" rtl="0" algn="l">
              <a:spcBef>
                <a:spcPts val="1600"/>
              </a:spcBef>
              <a:spcAft>
                <a:spcPts val="0"/>
              </a:spcAft>
              <a:buClr>
                <a:schemeClr val="accent3"/>
              </a:buClr>
              <a:buSzPts val="1200"/>
              <a:buFont typeface="Noto Sans Symbols"/>
              <a:buChar char="◾"/>
              <a:defRPr b="0" i="0" sz="1200" u="none" cap="none" strike="noStrike">
                <a:solidFill>
                  <a:schemeClr val="dk1"/>
                </a:solidFill>
                <a:latin typeface="Rambla"/>
                <a:ea typeface="Rambla"/>
                <a:cs typeface="Rambla"/>
                <a:sym typeface="Rambla"/>
              </a:defRPr>
            </a:lvl7pPr>
            <a:lvl8pPr indent="-304800" lvl="7" marL="3657600" marR="0" rtl="0" algn="l">
              <a:spcBef>
                <a:spcPts val="1600"/>
              </a:spcBef>
              <a:spcAft>
                <a:spcPts val="0"/>
              </a:spcAft>
              <a:buClr>
                <a:schemeClr val="accent3"/>
              </a:buClr>
              <a:buSzPts val="1200"/>
              <a:buFont typeface="Noto Sans Symbols"/>
              <a:buChar char="◾"/>
              <a:defRPr b="0" i="0" sz="1200" u="none" cap="none" strike="noStrike">
                <a:solidFill>
                  <a:schemeClr val="dk1"/>
                </a:solidFill>
                <a:latin typeface="Rambla"/>
                <a:ea typeface="Rambla"/>
                <a:cs typeface="Rambla"/>
                <a:sym typeface="Rambla"/>
              </a:defRPr>
            </a:lvl8pPr>
            <a:lvl9pPr indent="-304800" lvl="8" marL="4114800" marR="0" rtl="0" algn="l">
              <a:spcBef>
                <a:spcPts val="1600"/>
              </a:spcBef>
              <a:spcAft>
                <a:spcPts val="1600"/>
              </a:spcAft>
              <a:buClr>
                <a:schemeClr val="accent3"/>
              </a:buClr>
              <a:buSzPts val="1200"/>
              <a:buFont typeface="Noto Sans Symbols"/>
              <a:buChar char="◾"/>
              <a:defRPr b="0" i="0" sz="1200" u="none" cap="none" strike="noStrike">
                <a:solidFill>
                  <a:schemeClr val="dk1"/>
                </a:solidFill>
                <a:latin typeface="Rambla"/>
                <a:ea typeface="Rambla"/>
                <a:cs typeface="Rambla"/>
                <a:sym typeface="Rambla"/>
              </a:defRPr>
            </a:lvl9pPr>
          </a:lstStyle>
          <a:p/>
        </p:txBody>
      </p:sp>
      <p:sp>
        <p:nvSpPr>
          <p:cNvPr id="291" name="Google Shape;291;p49"/>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3000"/>
              <a:buNone/>
              <a:defRPr b="1" i="0" sz="3100" u="none" cap="none" strike="noStrike">
                <a:solidFill>
                  <a:schemeClr val="dk2"/>
                </a:solidFill>
                <a:latin typeface="Rambla"/>
                <a:ea typeface="Rambla"/>
                <a:cs typeface="Rambla"/>
                <a:sym typeface="Rambla"/>
              </a:defRPr>
            </a:lvl1pPr>
            <a:lvl2pPr indent="0" lvl="1" marL="0" marR="0" rtl="0" algn="l">
              <a:spcBef>
                <a:spcPts val="0"/>
              </a:spcBef>
              <a:spcAft>
                <a:spcPts val="0"/>
              </a:spcAft>
              <a:buSzPts val="2800"/>
              <a:buNone/>
              <a:defRPr b="1" i="0" sz="3100" u="none" cap="none" strike="noStrike">
                <a:solidFill>
                  <a:schemeClr val="dk2"/>
                </a:solidFill>
                <a:latin typeface="Rambla"/>
                <a:ea typeface="Rambla"/>
                <a:cs typeface="Rambla"/>
                <a:sym typeface="Rambla"/>
              </a:defRPr>
            </a:lvl2pPr>
            <a:lvl3pPr indent="0" lvl="2" marL="0" marR="0" rtl="0" algn="l">
              <a:spcBef>
                <a:spcPts val="0"/>
              </a:spcBef>
              <a:spcAft>
                <a:spcPts val="0"/>
              </a:spcAft>
              <a:buSzPts val="2800"/>
              <a:buNone/>
              <a:defRPr b="1" i="0" sz="3100" u="none" cap="none" strike="noStrike">
                <a:solidFill>
                  <a:schemeClr val="dk2"/>
                </a:solidFill>
                <a:latin typeface="Rambla"/>
                <a:ea typeface="Rambla"/>
                <a:cs typeface="Rambla"/>
                <a:sym typeface="Rambla"/>
              </a:defRPr>
            </a:lvl3pPr>
            <a:lvl4pPr indent="0" lvl="3" marL="0" marR="0" rtl="0" algn="l">
              <a:spcBef>
                <a:spcPts val="0"/>
              </a:spcBef>
              <a:spcAft>
                <a:spcPts val="0"/>
              </a:spcAft>
              <a:buSzPts val="2800"/>
              <a:buNone/>
              <a:defRPr b="1" i="0" sz="3100" u="none" cap="none" strike="noStrike">
                <a:solidFill>
                  <a:schemeClr val="dk2"/>
                </a:solidFill>
                <a:latin typeface="Rambla"/>
                <a:ea typeface="Rambla"/>
                <a:cs typeface="Rambla"/>
                <a:sym typeface="Rambla"/>
              </a:defRPr>
            </a:lvl4pPr>
            <a:lvl5pPr indent="0" lvl="4" marL="0" marR="0" rtl="0" algn="l">
              <a:spcBef>
                <a:spcPts val="0"/>
              </a:spcBef>
              <a:spcAft>
                <a:spcPts val="0"/>
              </a:spcAft>
              <a:buSzPts val="2800"/>
              <a:buNone/>
              <a:defRPr b="1" i="0" sz="3100" u="none" cap="none" strike="noStrike">
                <a:solidFill>
                  <a:schemeClr val="dk2"/>
                </a:solidFill>
                <a:latin typeface="Rambla"/>
                <a:ea typeface="Rambla"/>
                <a:cs typeface="Rambla"/>
                <a:sym typeface="Rambla"/>
              </a:defRPr>
            </a:lvl5pPr>
            <a:lvl6pPr indent="0" lvl="5" marL="342900" marR="0" rtl="0" algn="l">
              <a:spcBef>
                <a:spcPts val="0"/>
              </a:spcBef>
              <a:spcAft>
                <a:spcPts val="0"/>
              </a:spcAft>
              <a:buSzPts val="2800"/>
              <a:buNone/>
              <a:defRPr b="1" i="0" sz="3100" u="none" cap="none" strike="noStrike">
                <a:solidFill>
                  <a:schemeClr val="dk2"/>
                </a:solidFill>
                <a:latin typeface="Rambla"/>
                <a:ea typeface="Rambla"/>
                <a:cs typeface="Rambla"/>
                <a:sym typeface="Rambla"/>
              </a:defRPr>
            </a:lvl6pPr>
            <a:lvl7pPr indent="0" lvl="6" marL="685800" marR="0" rtl="0" algn="l">
              <a:spcBef>
                <a:spcPts val="0"/>
              </a:spcBef>
              <a:spcAft>
                <a:spcPts val="0"/>
              </a:spcAft>
              <a:buSzPts val="2800"/>
              <a:buNone/>
              <a:defRPr b="1" i="0" sz="3100" u="none" cap="none" strike="noStrike">
                <a:solidFill>
                  <a:schemeClr val="dk2"/>
                </a:solidFill>
                <a:latin typeface="Rambla"/>
                <a:ea typeface="Rambla"/>
                <a:cs typeface="Rambla"/>
                <a:sym typeface="Rambla"/>
              </a:defRPr>
            </a:lvl7pPr>
            <a:lvl8pPr indent="0" lvl="7" marL="1028700" marR="0" rtl="0" algn="l">
              <a:spcBef>
                <a:spcPts val="0"/>
              </a:spcBef>
              <a:spcAft>
                <a:spcPts val="0"/>
              </a:spcAft>
              <a:buSzPts val="2800"/>
              <a:buNone/>
              <a:defRPr b="1" i="0" sz="3100" u="none" cap="none" strike="noStrike">
                <a:solidFill>
                  <a:schemeClr val="dk2"/>
                </a:solidFill>
                <a:latin typeface="Rambla"/>
                <a:ea typeface="Rambla"/>
                <a:cs typeface="Rambla"/>
                <a:sym typeface="Rambla"/>
              </a:defRPr>
            </a:lvl8pPr>
            <a:lvl9pPr indent="0" lvl="8" marL="1371600" marR="0" rtl="0" algn="l">
              <a:spcBef>
                <a:spcPts val="0"/>
              </a:spcBef>
              <a:spcAft>
                <a:spcPts val="0"/>
              </a:spcAft>
              <a:buSzPts val="2800"/>
              <a:buNone/>
              <a:defRPr b="1" i="0" sz="3100" u="none" cap="none" strike="noStrike">
                <a:solidFill>
                  <a:schemeClr val="dk2"/>
                </a:solidFill>
                <a:latin typeface="Rambla"/>
                <a:ea typeface="Rambla"/>
                <a:cs typeface="Rambla"/>
                <a:sym typeface="Rambla"/>
              </a:defRPr>
            </a:lvl9pPr>
          </a:lstStyle>
          <a:p/>
        </p:txBody>
      </p:sp>
      <p:sp>
        <p:nvSpPr>
          <p:cNvPr id="292" name="Google Shape;292;p49"/>
          <p:cNvSpPr txBox="1"/>
          <p:nvPr>
            <p:ph idx="10" type="dt"/>
          </p:nvPr>
        </p:nvSpPr>
        <p:spPr>
          <a:xfrm>
            <a:off x="6727825" y="4806554"/>
            <a:ext cx="1919400" cy="273900"/>
          </a:xfrm>
          <a:prstGeom prst="rect">
            <a:avLst/>
          </a:prstGeom>
          <a:noFill/>
          <a:ln>
            <a:noFill/>
          </a:ln>
        </p:spPr>
        <p:txBody>
          <a:bodyPr anchorCtr="0" anchor="b" bIns="68575" lIns="68575" spcFirstLastPara="1" rIns="68575" wrap="square" tIns="68575"/>
          <a:lstStyle>
            <a:lvl1pPr indent="0" lvl="0" marL="0" marR="0" rtl="0" algn="l">
              <a:spcBef>
                <a:spcPts val="0"/>
              </a:spcBef>
              <a:spcAft>
                <a:spcPts val="0"/>
              </a:spcAft>
              <a:buClr>
                <a:srgbClr val="000000"/>
              </a:buClr>
              <a:buSzPts val="1100"/>
              <a:buFont typeface="Times New Roman"/>
              <a:buNone/>
              <a:defRPr sz="800">
                <a:solidFill>
                  <a:schemeClr val="dk1"/>
                </a:solidFill>
                <a:latin typeface="Arial"/>
                <a:ea typeface="Arial"/>
                <a:cs typeface="Arial"/>
                <a:sym typeface="Arial"/>
              </a:defRPr>
            </a:lvl1pPr>
            <a:lvl2pPr indent="-215900" lvl="1" marL="558800" marR="0" rtl="0" algn="l">
              <a:spcBef>
                <a:spcPts val="0"/>
              </a:spcBef>
              <a:spcAft>
                <a:spcPts val="0"/>
              </a:spcAft>
              <a:buSzPts val="1100"/>
              <a:buNone/>
              <a:defRPr b="0" i="0" sz="1800" u="none" cap="none" strike="noStrike">
                <a:solidFill>
                  <a:schemeClr val="lt1"/>
                </a:solidFill>
                <a:latin typeface="Arial"/>
                <a:ea typeface="Arial"/>
                <a:cs typeface="Arial"/>
                <a:sym typeface="Arial"/>
              </a:defRPr>
            </a:lvl2pPr>
            <a:lvl3pPr indent="-177800" lvl="2" marL="863600" marR="0" rtl="0" algn="l">
              <a:spcBef>
                <a:spcPts val="0"/>
              </a:spcBef>
              <a:spcAft>
                <a:spcPts val="0"/>
              </a:spcAft>
              <a:buSzPts val="1100"/>
              <a:buNone/>
              <a:defRPr b="0" i="0" sz="1800" u="none" cap="none" strike="noStrike">
                <a:solidFill>
                  <a:schemeClr val="lt1"/>
                </a:solidFill>
                <a:latin typeface="Arial"/>
                <a:ea typeface="Arial"/>
                <a:cs typeface="Arial"/>
                <a:sym typeface="Arial"/>
              </a:defRPr>
            </a:lvl3pPr>
            <a:lvl4pPr indent="-177800" lvl="3" marL="1206500" marR="0" rtl="0" algn="l">
              <a:spcBef>
                <a:spcPts val="0"/>
              </a:spcBef>
              <a:spcAft>
                <a:spcPts val="0"/>
              </a:spcAft>
              <a:buSzPts val="1100"/>
              <a:buNone/>
              <a:defRPr b="0" i="0" sz="1800" u="none" cap="none" strike="noStrike">
                <a:solidFill>
                  <a:schemeClr val="lt1"/>
                </a:solidFill>
                <a:latin typeface="Arial"/>
                <a:ea typeface="Arial"/>
                <a:cs typeface="Arial"/>
                <a:sym typeface="Arial"/>
              </a:defRPr>
            </a:lvl4pPr>
            <a:lvl5pPr indent="-177800" lvl="4" marL="1549400" marR="0" rtl="0" algn="l">
              <a:spcBef>
                <a:spcPts val="0"/>
              </a:spcBef>
              <a:spcAft>
                <a:spcPts val="0"/>
              </a:spcAft>
              <a:buSzPts val="1100"/>
              <a:buNone/>
              <a:defRPr b="0" i="0" sz="1800" u="none" cap="none" strike="noStrike">
                <a:solidFill>
                  <a:schemeClr val="lt1"/>
                </a:solidFill>
                <a:latin typeface="Arial"/>
                <a:ea typeface="Arial"/>
                <a:cs typeface="Arial"/>
                <a:sym typeface="Arial"/>
              </a:defRPr>
            </a:lvl5pPr>
            <a:lvl6pPr indent="0" lvl="5" marL="1714500" marR="0" rtl="0" algn="l">
              <a:spcBef>
                <a:spcPts val="0"/>
              </a:spcBef>
              <a:spcAft>
                <a:spcPts val="0"/>
              </a:spcAft>
              <a:buSzPts val="1100"/>
              <a:buNone/>
              <a:defRPr b="0" i="0" sz="1800" u="none" cap="none" strike="noStrike">
                <a:solidFill>
                  <a:schemeClr val="lt1"/>
                </a:solidFill>
                <a:latin typeface="Arial"/>
                <a:ea typeface="Arial"/>
                <a:cs typeface="Arial"/>
                <a:sym typeface="Arial"/>
              </a:defRPr>
            </a:lvl6pPr>
            <a:lvl7pPr indent="0" lvl="6" marL="2057400" marR="0" rtl="0" algn="l">
              <a:spcBef>
                <a:spcPts val="0"/>
              </a:spcBef>
              <a:spcAft>
                <a:spcPts val="0"/>
              </a:spcAft>
              <a:buSzPts val="1100"/>
              <a:buNone/>
              <a:defRPr b="0" i="0" sz="1800" u="none" cap="none" strike="noStrike">
                <a:solidFill>
                  <a:schemeClr val="lt1"/>
                </a:solidFill>
                <a:latin typeface="Arial"/>
                <a:ea typeface="Arial"/>
                <a:cs typeface="Arial"/>
                <a:sym typeface="Arial"/>
              </a:defRPr>
            </a:lvl7pPr>
            <a:lvl8pPr indent="0" lvl="7" marL="2400300" marR="0" rtl="0" algn="l">
              <a:spcBef>
                <a:spcPts val="0"/>
              </a:spcBef>
              <a:spcAft>
                <a:spcPts val="0"/>
              </a:spcAft>
              <a:buSzPts val="1100"/>
              <a:buNone/>
              <a:defRPr b="0" i="0" sz="1800" u="none" cap="none" strike="noStrike">
                <a:solidFill>
                  <a:schemeClr val="lt1"/>
                </a:solidFill>
                <a:latin typeface="Arial"/>
                <a:ea typeface="Arial"/>
                <a:cs typeface="Arial"/>
                <a:sym typeface="Arial"/>
              </a:defRPr>
            </a:lvl8pPr>
            <a:lvl9pPr indent="0" lvl="8" marL="2743200" marR="0" rtl="0" algn="l">
              <a:spcBef>
                <a:spcPts val="0"/>
              </a:spcBef>
              <a:spcAft>
                <a:spcPts val="0"/>
              </a:spcAft>
              <a:buSzPts val="1100"/>
              <a:buNone/>
              <a:defRPr b="0" i="0" sz="1800" u="none" cap="none" strike="noStrike">
                <a:solidFill>
                  <a:schemeClr val="lt1"/>
                </a:solidFill>
                <a:latin typeface="Arial"/>
                <a:ea typeface="Arial"/>
                <a:cs typeface="Arial"/>
                <a:sym typeface="Arial"/>
              </a:defRPr>
            </a:lvl9pPr>
          </a:lstStyle>
          <a:p/>
        </p:txBody>
      </p:sp>
      <p:sp>
        <p:nvSpPr>
          <p:cNvPr id="293" name="Google Shape;293;p49"/>
          <p:cNvSpPr txBox="1"/>
          <p:nvPr>
            <p:ph idx="11" type="ftr"/>
          </p:nvPr>
        </p:nvSpPr>
        <p:spPr>
          <a:xfrm>
            <a:off x="4379913" y="4806554"/>
            <a:ext cx="2351100" cy="273900"/>
          </a:xfrm>
          <a:prstGeom prst="rect">
            <a:avLst/>
          </a:prstGeom>
          <a:noFill/>
          <a:ln>
            <a:noFill/>
          </a:ln>
        </p:spPr>
        <p:txBody>
          <a:bodyPr anchorCtr="0" anchor="b" bIns="68575" lIns="68575" spcFirstLastPara="1" rIns="68575" wrap="square" tIns="68575"/>
          <a:lstStyle>
            <a:lvl1pPr indent="0" lvl="0" marL="0" marR="0" rtl="0" algn="r">
              <a:spcBef>
                <a:spcPts val="0"/>
              </a:spcBef>
              <a:spcAft>
                <a:spcPts val="0"/>
              </a:spcAft>
              <a:buClr>
                <a:srgbClr val="000000"/>
              </a:buClr>
              <a:buSzPts val="1100"/>
              <a:buFont typeface="Times New Roman"/>
              <a:buNone/>
              <a:defRPr sz="800">
                <a:solidFill>
                  <a:schemeClr val="dk1"/>
                </a:solidFill>
                <a:latin typeface="Arial"/>
                <a:ea typeface="Arial"/>
                <a:cs typeface="Arial"/>
                <a:sym typeface="Arial"/>
              </a:defRPr>
            </a:lvl1pPr>
            <a:lvl2pPr indent="-215900" lvl="1" marL="558800" marR="0" rtl="0" algn="l">
              <a:spcBef>
                <a:spcPts val="0"/>
              </a:spcBef>
              <a:spcAft>
                <a:spcPts val="0"/>
              </a:spcAft>
              <a:buSzPts val="1100"/>
              <a:buNone/>
              <a:defRPr b="0" i="0" sz="1800" u="none" cap="none" strike="noStrike">
                <a:solidFill>
                  <a:schemeClr val="lt1"/>
                </a:solidFill>
                <a:latin typeface="Arial"/>
                <a:ea typeface="Arial"/>
                <a:cs typeface="Arial"/>
                <a:sym typeface="Arial"/>
              </a:defRPr>
            </a:lvl2pPr>
            <a:lvl3pPr indent="-177800" lvl="2" marL="863600" marR="0" rtl="0" algn="l">
              <a:spcBef>
                <a:spcPts val="0"/>
              </a:spcBef>
              <a:spcAft>
                <a:spcPts val="0"/>
              </a:spcAft>
              <a:buSzPts val="1100"/>
              <a:buNone/>
              <a:defRPr b="0" i="0" sz="1800" u="none" cap="none" strike="noStrike">
                <a:solidFill>
                  <a:schemeClr val="lt1"/>
                </a:solidFill>
                <a:latin typeface="Arial"/>
                <a:ea typeface="Arial"/>
                <a:cs typeface="Arial"/>
                <a:sym typeface="Arial"/>
              </a:defRPr>
            </a:lvl3pPr>
            <a:lvl4pPr indent="-177800" lvl="3" marL="1206500" marR="0" rtl="0" algn="l">
              <a:spcBef>
                <a:spcPts val="0"/>
              </a:spcBef>
              <a:spcAft>
                <a:spcPts val="0"/>
              </a:spcAft>
              <a:buSzPts val="1100"/>
              <a:buNone/>
              <a:defRPr b="0" i="0" sz="1800" u="none" cap="none" strike="noStrike">
                <a:solidFill>
                  <a:schemeClr val="lt1"/>
                </a:solidFill>
                <a:latin typeface="Arial"/>
                <a:ea typeface="Arial"/>
                <a:cs typeface="Arial"/>
                <a:sym typeface="Arial"/>
              </a:defRPr>
            </a:lvl4pPr>
            <a:lvl5pPr indent="-177800" lvl="4" marL="1549400" marR="0" rtl="0" algn="l">
              <a:spcBef>
                <a:spcPts val="0"/>
              </a:spcBef>
              <a:spcAft>
                <a:spcPts val="0"/>
              </a:spcAft>
              <a:buSzPts val="1100"/>
              <a:buNone/>
              <a:defRPr b="0" i="0" sz="1800" u="none" cap="none" strike="noStrike">
                <a:solidFill>
                  <a:schemeClr val="lt1"/>
                </a:solidFill>
                <a:latin typeface="Arial"/>
                <a:ea typeface="Arial"/>
                <a:cs typeface="Arial"/>
                <a:sym typeface="Arial"/>
              </a:defRPr>
            </a:lvl5pPr>
            <a:lvl6pPr indent="0" lvl="5" marL="1714500" marR="0" rtl="0" algn="l">
              <a:spcBef>
                <a:spcPts val="0"/>
              </a:spcBef>
              <a:spcAft>
                <a:spcPts val="0"/>
              </a:spcAft>
              <a:buSzPts val="1100"/>
              <a:buNone/>
              <a:defRPr b="0" i="0" sz="1800" u="none" cap="none" strike="noStrike">
                <a:solidFill>
                  <a:schemeClr val="lt1"/>
                </a:solidFill>
                <a:latin typeface="Arial"/>
                <a:ea typeface="Arial"/>
                <a:cs typeface="Arial"/>
                <a:sym typeface="Arial"/>
              </a:defRPr>
            </a:lvl6pPr>
            <a:lvl7pPr indent="0" lvl="6" marL="2057400" marR="0" rtl="0" algn="l">
              <a:spcBef>
                <a:spcPts val="0"/>
              </a:spcBef>
              <a:spcAft>
                <a:spcPts val="0"/>
              </a:spcAft>
              <a:buSzPts val="1100"/>
              <a:buNone/>
              <a:defRPr b="0" i="0" sz="1800" u="none" cap="none" strike="noStrike">
                <a:solidFill>
                  <a:schemeClr val="lt1"/>
                </a:solidFill>
                <a:latin typeface="Arial"/>
                <a:ea typeface="Arial"/>
                <a:cs typeface="Arial"/>
                <a:sym typeface="Arial"/>
              </a:defRPr>
            </a:lvl7pPr>
            <a:lvl8pPr indent="0" lvl="7" marL="2400300" marR="0" rtl="0" algn="l">
              <a:spcBef>
                <a:spcPts val="0"/>
              </a:spcBef>
              <a:spcAft>
                <a:spcPts val="0"/>
              </a:spcAft>
              <a:buSzPts val="1100"/>
              <a:buNone/>
              <a:defRPr b="0" i="0" sz="1800" u="none" cap="none" strike="noStrike">
                <a:solidFill>
                  <a:schemeClr val="lt1"/>
                </a:solidFill>
                <a:latin typeface="Arial"/>
                <a:ea typeface="Arial"/>
                <a:cs typeface="Arial"/>
                <a:sym typeface="Arial"/>
              </a:defRPr>
            </a:lvl8pPr>
            <a:lvl9pPr indent="0" lvl="8" marL="2743200" marR="0" rtl="0" algn="l">
              <a:spcBef>
                <a:spcPts val="0"/>
              </a:spcBef>
              <a:spcAft>
                <a:spcPts val="0"/>
              </a:spcAft>
              <a:buSzPts val="1100"/>
              <a:buNone/>
              <a:defRPr b="0" i="0" sz="1800" u="none" cap="none" strike="noStrike">
                <a:solidFill>
                  <a:schemeClr val="lt1"/>
                </a:solidFill>
                <a:latin typeface="Arial"/>
                <a:ea typeface="Arial"/>
                <a:cs typeface="Arial"/>
                <a:sym typeface="Arial"/>
              </a:defRPr>
            </a:lvl9pPr>
          </a:lstStyle>
          <a:p/>
        </p:txBody>
      </p:sp>
      <p:sp>
        <p:nvSpPr>
          <p:cNvPr id="294" name="Google Shape;294;p49"/>
          <p:cNvSpPr txBox="1"/>
          <p:nvPr>
            <p:ph idx="12" type="sldNum"/>
          </p:nvPr>
        </p:nvSpPr>
        <p:spPr>
          <a:xfrm>
            <a:off x="8647113" y="4806554"/>
            <a:ext cx="366600" cy="273900"/>
          </a:xfrm>
          <a:prstGeom prst="rect">
            <a:avLst/>
          </a:prstGeom>
          <a:noFill/>
          <a:ln>
            <a:noFill/>
          </a:ln>
        </p:spPr>
        <p:txBody>
          <a:bodyPr anchorCtr="0" anchor="b" bIns="34275" lIns="68575" spcFirstLastPara="1" rIns="68575" wrap="square" tIns="34275">
            <a:noAutofit/>
          </a:bodyPr>
          <a:lstStyle>
            <a:lvl1pPr indent="0" lvl="0" marL="0" marR="0" rtl="0" algn="r">
              <a:spcBef>
                <a:spcPts val="0"/>
              </a:spcBef>
              <a:spcAft>
                <a:spcPts val="0"/>
              </a:spcAft>
              <a:buNone/>
              <a:defRPr sz="800">
                <a:solidFill>
                  <a:schemeClr val="dk1"/>
                </a:solidFill>
                <a:latin typeface="Arial"/>
                <a:ea typeface="Arial"/>
                <a:cs typeface="Arial"/>
                <a:sym typeface="Arial"/>
              </a:defRPr>
            </a:lvl1pPr>
            <a:lvl2pPr indent="0" lvl="1" marL="0" marR="0" rtl="0" algn="r">
              <a:spcBef>
                <a:spcPts val="0"/>
              </a:spcBef>
              <a:spcAft>
                <a:spcPts val="0"/>
              </a:spcAft>
              <a:buNone/>
              <a:defRPr sz="800">
                <a:solidFill>
                  <a:schemeClr val="dk1"/>
                </a:solidFill>
                <a:latin typeface="Arial"/>
                <a:ea typeface="Arial"/>
                <a:cs typeface="Arial"/>
                <a:sym typeface="Arial"/>
              </a:defRPr>
            </a:lvl2pPr>
            <a:lvl3pPr indent="0" lvl="2" marL="0" marR="0" rtl="0" algn="r">
              <a:spcBef>
                <a:spcPts val="0"/>
              </a:spcBef>
              <a:spcAft>
                <a:spcPts val="0"/>
              </a:spcAft>
              <a:buNone/>
              <a:defRPr sz="800">
                <a:solidFill>
                  <a:schemeClr val="dk1"/>
                </a:solidFill>
                <a:latin typeface="Arial"/>
                <a:ea typeface="Arial"/>
                <a:cs typeface="Arial"/>
                <a:sym typeface="Arial"/>
              </a:defRPr>
            </a:lvl3pPr>
            <a:lvl4pPr indent="0" lvl="3" marL="0" marR="0" rtl="0" algn="r">
              <a:spcBef>
                <a:spcPts val="0"/>
              </a:spcBef>
              <a:spcAft>
                <a:spcPts val="0"/>
              </a:spcAft>
              <a:buNone/>
              <a:defRPr sz="800">
                <a:solidFill>
                  <a:schemeClr val="dk1"/>
                </a:solidFill>
                <a:latin typeface="Arial"/>
                <a:ea typeface="Arial"/>
                <a:cs typeface="Arial"/>
                <a:sym typeface="Arial"/>
              </a:defRPr>
            </a:lvl4pPr>
            <a:lvl5pPr indent="0" lvl="4" marL="0" marR="0" rtl="0" algn="r">
              <a:spcBef>
                <a:spcPts val="0"/>
              </a:spcBef>
              <a:spcAft>
                <a:spcPts val="0"/>
              </a:spcAft>
              <a:buNone/>
              <a:defRPr sz="800">
                <a:solidFill>
                  <a:schemeClr val="dk1"/>
                </a:solidFill>
                <a:latin typeface="Arial"/>
                <a:ea typeface="Arial"/>
                <a:cs typeface="Arial"/>
                <a:sym typeface="Arial"/>
              </a:defRPr>
            </a:lvl5pPr>
            <a:lvl6pPr indent="0" lvl="5" marL="0" marR="0" rtl="0" algn="r">
              <a:spcBef>
                <a:spcPts val="0"/>
              </a:spcBef>
              <a:spcAft>
                <a:spcPts val="0"/>
              </a:spcAft>
              <a:buNone/>
              <a:defRPr sz="800">
                <a:solidFill>
                  <a:schemeClr val="dk1"/>
                </a:solidFill>
                <a:latin typeface="Arial"/>
                <a:ea typeface="Arial"/>
                <a:cs typeface="Arial"/>
                <a:sym typeface="Arial"/>
              </a:defRPr>
            </a:lvl6pPr>
            <a:lvl7pPr indent="0" lvl="6" marL="0" marR="0" rtl="0" algn="r">
              <a:spcBef>
                <a:spcPts val="0"/>
              </a:spcBef>
              <a:spcAft>
                <a:spcPts val="0"/>
              </a:spcAft>
              <a:buNone/>
              <a:defRPr sz="800">
                <a:solidFill>
                  <a:schemeClr val="dk1"/>
                </a:solidFill>
                <a:latin typeface="Arial"/>
                <a:ea typeface="Arial"/>
                <a:cs typeface="Arial"/>
                <a:sym typeface="Arial"/>
              </a:defRPr>
            </a:lvl7pPr>
            <a:lvl8pPr indent="0" lvl="7" marL="0" marR="0" rtl="0" algn="r">
              <a:spcBef>
                <a:spcPts val="0"/>
              </a:spcBef>
              <a:spcAft>
                <a:spcPts val="0"/>
              </a:spcAft>
              <a:buNone/>
              <a:defRPr sz="800">
                <a:solidFill>
                  <a:schemeClr val="dk1"/>
                </a:solidFill>
                <a:latin typeface="Arial"/>
                <a:ea typeface="Arial"/>
                <a:cs typeface="Arial"/>
                <a:sym typeface="Arial"/>
              </a:defRPr>
            </a:lvl8pPr>
            <a:lvl9pPr indent="0" lvl="8" marL="0" marR="0" rtl="0" algn="r">
              <a:spcBef>
                <a:spcPts val="0"/>
              </a:spcBef>
              <a:spcAft>
                <a:spcPts val="0"/>
              </a:spcAft>
              <a:buNone/>
              <a:defRPr sz="800">
                <a:solidFill>
                  <a:schemeClr val="dk1"/>
                </a:solidFill>
                <a:latin typeface="Arial"/>
                <a:ea typeface="Arial"/>
                <a:cs typeface="Arial"/>
                <a:sym typeface="Aria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blipFill>
          <a:blip r:embed="rId2">
            <a:alphaModFix/>
          </a:blip>
          <a:stretch>
            <a:fillRect/>
          </a:stretch>
        </a:blipFill>
      </p:bgPr>
    </p:bg>
    <p:spTree>
      <p:nvGrpSpPr>
        <p:cNvPr id="299" name="Shape 299"/>
        <p:cNvGrpSpPr/>
        <p:nvPr/>
      </p:nvGrpSpPr>
      <p:grpSpPr>
        <a:xfrm>
          <a:off x="0" y="0"/>
          <a:ext cx="0" cy="0"/>
          <a:chOff x="0" y="0"/>
          <a:chExt cx="0" cy="0"/>
        </a:xfrm>
      </p:grpSpPr>
      <p:sp>
        <p:nvSpPr>
          <p:cNvPr id="300" name="Google Shape;300;p51"/>
          <p:cNvSpPr txBox="1"/>
          <p:nvPr>
            <p:ph type="ctrTitle"/>
          </p:nvPr>
        </p:nvSpPr>
        <p:spPr>
          <a:xfrm>
            <a:off x="2163061" y="2605438"/>
            <a:ext cx="4807500" cy="524100"/>
          </a:xfrm>
          <a:prstGeom prst="rect">
            <a:avLst/>
          </a:prstGeom>
          <a:solidFill>
            <a:srgbClr val="FFFFFF">
              <a:alpha val="8540"/>
            </a:srgbClr>
          </a:solidFill>
        </p:spPr>
        <p:txBody>
          <a:bodyPr anchorCtr="0" anchor="b" bIns="91425" lIns="91425" spcFirstLastPara="1" rIns="91425" wrap="square" tIns="91425"/>
          <a:lstStyle>
            <a:lvl1pPr lvl="0" rtl="0" algn="ctr">
              <a:spcBef>
                <a:spcPts val="0"/>
              </a:spcBef>
              <a:spcAft>
                <a:spcPts val="0"/>
              </a:spcAft>
              <a:buClr>
                <a:schemeClr val="lt1"/>
              </a:buClr>
              <a:buSzPts val="2600"/>
              <a:buFont typeface="Proxima Nova"/>
              <a:buNone/>
              <a:defRPr b="1" sz="2600">
                <a:solidFill>
                  <a:schemeClr val="lt1"/>
                </a:solidFill>
                <a:latin typeface="Proxima Nova"/>
                <a:ea typeface="Proxima Nova"/>
                <a:cs typeface="Proxima Nova"/>
                <a:sym typeface="Proxima Nov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01" name="Google Shape;301;p51"/>
          <p:cNvSpPr txBox="1"/>
          <p:nvPr>
            <p:ph idx="1" type="subTitle"/>
          </p:nvPr>
        </p:nvSpPr>
        <p:spPr>
          <a:xfrm>
            <a:off x="2168350" y="3124250"/>
            <a:ext cx="4807500" cy="248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chemeClr val="lt1"/>
              </a:buClr>
              <a:buSzPts val="900"/>
              <a:buFont typeface="Proxima Nova"/>
              <a:buNone/>
              <a:defRPr sz="900">
                <a:solidFill>
                  <a:schemeClr val="lt1"/>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02" name="Google Shape;302;p5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Alice_Logo KO_5.png" id="303" name="Google Shape;303;p51"/>
          <p:cNvPicPr preferRelativeResize="0"/>
          <p:nvPr/>
        </p:nvPicPr>
        <p:blipFill rotWithShape="1">
          <a:blip r:embed="rId3">
            <a:alphaModFix/>
          </a:blip>
          <a:srcRect b="28535" l="0" r="0" t="0"/>
          <a:stretch/>
        </p:blipFill>
        <p:spPr>
          <a:xfrm>
            <a:off x="3302425" y="678150"/>
            <a:ext cx="2539125" cy="181459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p:cSld name="TITLE_2">
    <p:bg>
      <p:bgPr>
        <a:blipFill>
          <a:blip r:embed="rId2">
            <a:alphaModFix/>
          </a:blip>
          <a:stretch>
            <a:fillRect/>
          </a:stretch>
        </a:blipFill>
      </p:bgPr>
    </p:bg>
    <p:spTree>
      <p:nvGrpSpPr>
        <p:cNvPr id="304" name="Shape 304"/>
        <p:cNvGrpSpPr/>
        <p:nvPr/>
      </p:nvGrpSpPr>
      <p:grpSpPr>
        <a:xfrm>
          <a:off x="0" y="0"/>
          <a:ext cx="0" cy="0"/>
          <a:chOff x="0" y="0"/>
          <a:chExt cx="0" cy="0"/>
        </a:xfrm>
      </p:grpSpPr>
      <p:sp>
        <p:nvSpPr>
          <p:cNvPr id="305" name="Google Shape;305;p52"/>
          <p:cNvSpPr txBox="1"/>
          <p:nvPr>
            <p:ph type="ctrTitle"/>
          </p:nvPr>
        </p:nvSpPr>
        <p:spPr>
          <a:xfrm>
            <a:off x="410876" y="2838242"/>
            <a:ext cx="6908100" cy="607800"/>
          </a:xfrm>
          <a:prstGeom prst="rect">
            <a:avLst/>
          </a:prstGeom>
        </p:spPr>
        <p:txBody>
          <a:bodyPr anchorCtr="0" anchor="b" bIns="91425" lIns="91425" spcFirstLastPara="1" rIns="91425" wrap="square" tIns="91425"/>
          <a:lstStyle>
            <a:lvl1pPr lvl="0" rtl="0" algn="l">
              <a:spcBef>
                <a:spcPts val="0"/>
              </a:spcBef>
              <a:spcAft>
                <a:spcPts val="0"/>
              </a:spcAft>
              <a:buClr>
                <a:schemeClr val="lt1"/>
              </a:buClr>
              <a:buSzPts val="3600"/>
              <a:buFont typeface="Proxima Nova"/>
              <a:buNone/>
              <a:defRPr b="1" sz="3600">
                <a:solidFill>
                  <a:schemeClr val="lt1"/>
                </a:solidFill>
                <a:latin typeface="Proxima Nova"/>
                <a:ea typeface="Proxima Nova"/>
                <a:cs typeface="Proxima Nova"/>
                <a:sym typeface="Proxima Nova"/>
              </a:defRPr>
            </a:lvl1pPr>
            <a:lvl2pPr lvl="1" rtl="0" algn="ctr">
              <a:spcBef>
                <a:spcPts val="0"/>
              </a:spcBef>
              <a:spcAft>
                <a:spcPts val="0"/>
              </a:spcAft>
              <a:buClr>
                <a:schemeClr val="lt1"/>
              </a:buClr>
              <a:buSzPts val="5200"/>
              <a:buNone/>
              <a:defRPr sz="5200">
                <a:solidFill>
                  <a:schemeClr val="lt1"/>
                </a:solidFill>
              </a:defRPr>
            </a:lvl2pPr>
            <a:lvl3pPr lvl="2" rtl="0" algn="ctr">
              <a:spcBef>
                <a:spcPts val="0"/>
              </a:spcBef>
              <a:spcAft>
                <a:spcPts val="0"/>
              </a:spcAft>
              <a:buClr>
                <a:schemeClr val="lt1"/>
              </a:buClr>
              <a:buSzPts val="5200"/>
              <a:buNone/>
              <a:defRPr sz="5200">
                <a:solidFill>
                  <a:schemeClr val="lt1"/>
                </a:solidFill>
              </a:defRPr>
            </a:lvl3pPr>
            <a:lvl4pPr lvl="3" rtl="0" algn="ctr">
              <a:spcBef>
                <a:spcPts val="0"/>
              </a:spcBef>
              <a:spcAft>
                <a:spcPts val="0"/>
              </a:spcAft>
              <a:buClr>
                <a:schemeClr val="lt1"/>
              </a:buClr>
              <a:buSzPts val="5200"/>
              <a:buNone/>
              <a:defRPr sz="5200">
                <a:solidFill>
                  <a:schemeClr val="lt1"/>
                </a:solidFill>
              </a:defRPr>
            </a:lvl4pPr>
            <a:lvl5pPr lvl="4" rtl="0" algn="ctr">
              <a:spcBef>
                <a:spcPts val="0"/>
              </a:spcBef>
              <a:spcAft>
                <a:spcPts val="0"/>
              </a:spcAft>
              <a:buClr>
                <a:schemeClr val="lt1"/>
              </a:buClr>
              <a:buSzPts val="5200"/>
              <a:buNone/>
              <a:defRPr sz="5200">
                <a:solidFill>
                  <a:schemeClr val="lt1"/>
                </a:solidFill>
              </a:defRPr>
            </a:lvl5pPr>
            <a:lvl6pPr lvl="5" rtl="0" algn="ctr">
              <a:spcBef>
                <a:spcPts val="0"/>
              </a:spcBef>
              <a:spcAft>
                <a:spcPts val="0"/>
              </a:spcAft>
              <a:buClr>
                <a:schemeClr val="lt1"/>
              </a:buClr>
              <a:buSzPts val="5200"/>
              <a:buNone/>
              <a:defRPr sz="5200">
                <a:solidFill>
                  <a:schemeClr val="lt1"/>
                </a:solidFill>
              </a:defRPr>
            </a:lvl6pPr>
            <a:lvl7pPr lvl="6" rtl="0" algn="ctr">
              <a:spcBef>
                <a:spcPts val="0"/>
              </a:spcBef>
              <a:spcAft>
                <a:spcPts val="0"/>
              </a:spcAft>
              <a:buClr>
                <a:schemeClr val="lt1"/>
              </a:buClr>
              <a:buSzPts val="5200"/>
              <a:buNone/>
              <a:defRPr sz="5200">
                <a:solidFill>
                  <a:schemeClr val="lt1"/>
                </a:solidFill>
              </a:defRPr>
            </a:lvl7pPr>
            <a:lvl8pPr lvl="7" rtl="0" algn="ctr">
              <a:spcBef>
                <a:spcPts val="0"/>
              </a:spcBef>
              <a:spcAft>
                <a:spcPts val="0"/>
              </a:spcAft>
              <a:buClr>
                <a:schemeClr val="lt1"/>
              </a:buClr>
              <a:buSzPts val="5200"/>
              <a:buNone/>
              <a:defRPr sz="5200">
                <a:solidFill>
                  <a:schemeClr val="lt1"/>
                </a:solidFill>
              </a:defRPr>
            </a:lvl8pPr>
            <a:lvl9pPr lvl="8" rtl="0" algn="ctr">
              <a:spcBef>
                <a:spcPts val="0"/>
              </a:spcBef>
              <a:spcAft>
                <a:spcPts val="0"/>
              </a:spcAft>
              <a:buClr>
                <a:schemeClr val="lt1"/>
              </a:buClr>
              <a:buSzPts val="5200"/>
              <a:buNone/>
              <a:defRPr sz="5200">
                <a:solidFill>
                  <a:schemeClr val="lt1"/>
                </a:solidFill>
              </a:defRPr>
            </a:lvl9pPr>
          </a:lstStyle>
          <a:p/>
        </p:txBody>
      </p:sp>
      <p:sp>
        <p:nvSpPr>
          <p:cNvPr id="306" name="Google Shape;306;p52"/>
          <p:cNvSpPr txBox="1"/>
          <p:nvPr>
            <p:ph idx="1" type="subTitle"/>
          </p:nvPr>
        </p:nvSpPr>
        <p:spPr>
          <a:xfrm>
            <a:off x="449318" y="3335683"/>
            <a:ext cx="5268900" cy="570300"/>
          </a:xfrm>
          <a:prstGeom prst="rect">
            <a:avLst/>
          </a:prstGeom>
        </p:spPr>
        <p:txBody>
          <a:bodyPr anchorCtr="0" anchor="t" bIns="91425" lIns="91425" spcFirstLastPara="1" rIns="91425" wrap="square" tIns="91425"/>
          <a:lstStyle>
            <a:lvl1pPr lvl="0" rtl="0">
              <a:lnSpc>
                <a:spcPct val="100000"/>
              </a:lnSpc>
              <a:spcBef>
                <a:spcPts val="0"/>
              </a:spcBef>
              <a:spcAft>
                <a:spcPts val="0"/>
              </a:spcAft>
              <a:buClr>
                <a:srgbClr val="FFFFFF"/>
              </a:buClr>
              <a:buSzPts val="1000"/>
              <a:buFont typeface="Proxima Nova"/>
              <a:buNone/>
              <a:defRPr sz="1000">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07" name="Google Shape;307;p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Alice_Logo KO_5.png" id="308" name="Google Shape;308;p52"/>
          <p:cNvPicPr preferRelativeResize="0"/>
          <p:nvPr/>
        </p:nvPicPr>
        <p:blipFill>
          <a:blip r:embed="rId3">
            <a:alphaModFix/>
          </a:blip>
          <a:stretch>
            <a:fillRect/>
          </a:stretch>
        </p:blipFill>
        <p:spPr>
          <a:xfrm>
            <a:off x="370950" y="1316542"/>
            <a:ext cx="1538381" cy="153836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1">
  <p:cSld name="SECTION_HEADER_1">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6"/>
          <p:cNvSpPr txBox="1"/>
          <p:nvPr>
            <p:ph type="title"/>
          </p:nvPr>
        </p:nvSpPr>
        <p:spPr>
          <a:xfrm>
            <a:off x="3596625" y="2829600"/>
            <a:ext cx="5799300" cy="6171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3000"/>
              <a:buFont typeface="Proxima Nova"/>
              <a:buNone/>
              <a:defRPr>
                <a:solidFill>
                  <a:schemeClr val="lt1"/>
                </a:solidFill>
                <a:latin typeface="Proxima Nova"/>
                <a:ea typeface="Proxima Nova"/>
                <a:cs typeface="Proxima Nova"/>
                <a:sym typeface="Proxima Nova"/>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
        <p:nvSpPr>
          <p:cNvPr id="33" name="Google Shape;33;p6"/>
          <p:cNvSpPr/>
          <p:nvPr/>
        </p:nvSpPr>
        <p:spPr>
          <a:xfrm rot="-5400000">
            <a:off x="4410332" y="2547258"/>
            <a:ext cx="240300" cy="240300"/>
          </a:xfrm>
          <a:prstGeom prst="rtTriangle">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descr="logo.png" id="34" name="Google Shape;34;p6"/>
          <p:cNvPicPr preferRelativeResize="0"/>
          <p:nvPr/>
        </p:nvPicPr>
        <p:blipFill>
          <a:blip r:embed="rId3">
            <a:alphaModFix/>
          </a:blip>
          <a:stretch>
            <a:fillRect/>
          </a:stretch>
        </p:blipFill>
        <p:spPr>
          <a:xfrm>
            <a:off x="3573075" y="1829425"/>
            <a:ext cx="809050" cy="972251"/>
          </a:xfrm>
          <a:prstGeom prst="rect">
            <a:avLst/>
          </a:prstGeom>
          <a:noFill/>
          <a:ln>
            <a:noFill/>
          </a:ln>
        </p:spPr>
      </p:pic>
      <p:sp>
        <p:nvSpPr>
          <p:cNvPr id="35" name="Google Shape;35;p6"/>
          <p:cNvSpPr txBox="1"/>
          <p:nvPr>
            <p:ph idx="2" type="title"/>
          </p:nvPr>
        </p:nvSpPr>
        <p:spPr>
          <a:xfrm>
            <a:off x="4642435" y="2517213"/>
            <a:ext cx="3707700" cy="3516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2">
  <p:cSld name="TITLE_3">
    <p:bg>
      <p:bgPr>
        <a:blipFill>
          <a:blip r:embed="rId2">
            <a:alphaModFix/>
          </a:blip>
          <a:stretch>
            <a:fillRect/>
          </a:stretch>
        </a:blipFill>
      </p:bgPr>
    </p:bg>
    <p:spTree>
      <p:nvGrpSpPr>
        <p:cNvPr id="309" name="Shape 309"/>
        <p:cNvGrpSpPr/>
        <p:nvPr/>
      </p:nvGrpSpPr>
      <p:grpSpPr>
        <a:xfrm>
          <a:off x="0" y="0"/>
          <a:ext cx="0" cy="0"/>
          <a:chOff x="0" y="0"/>
          <a:chExt cx="0" cy="0"/>
        </a:xfrm>
      </p:grpSpPr>
      <p:sp>
        <p:nvSpPr>
          <p:cNvPr id="310" name="Google Shape;310;p53"/>
          <p:cNvSpPr txBox="1"/>
          <p:nvPr>
            <p:ph type="ctrTitle"/>
          </p:nvPr>
        </p:nvSpPr>
        <p:spPr>
          <a:xfrm>
            <a:off x="1837775" y="3007763"/>
            <a:ext cx="5404500" cy="4674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000"/>
              <a:buFont typeface="Proxima Nova"/>
              <a:buNone/>
              <a:defRPr b="1" sz="3000">
                <a:solidFill>
                  <a:srgbClr val="FFFFFF"/>
                </a:solidFill>
                <a:latin typeface="Proxima Nova"/>
                <a:ea typeface="Proxima Nova"/>
                <a:cs typeface="Proxima Nova"/>
                <a:sym typeface="Proxima Nov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11" name="Google Shape;311;p53"/>
          <p:cNvSpPr txBox="1"/>
          <p:nvPr>
            <p:ph idx="1" type="subTitle"/>
          </p:nvPr>
        </p:nvSpPr>
        <p:spPr>
          <a:xfrm>
            <a:off x="2010675" y="3530100"/>
            <a:ext cx="5001000" cy="217800"/>
          </a:xfrm>
          <a:prstGeom prst="rect">
            <a:avLst/>
          </a:prstGeom>
        </p:spPr>
        <p:txBody>
          <a:bodyPr anchorCtr="0" anchor="ctr" bIns="91425" lIns="91425" spcFirstLastPara="1" rIns="91425" wrap="square" tIns="91425"/>
          <a:lstStyle>
            <a:lvl1pPr lvl="0" rtl="0" algn="ctr">
              <a:lnSpc>
                <a:spcPct val="100000"/>
              </a:lnSpc>
              <a:spcBef>
                <a:spcPts val="0"/>
              </a:spcBef>
              <a:spcAft>
                <a:spcPts val="0"/>
              </a:spcAft>
              <a:buClr>
                <a:srgbClr val="FFFFFF"/>
              </a:buClr>
              <a:buSzPts val="1000"/>
              <a:buFont typeface="Proxima Nova"/>
              <a:buNone/>
              <a:defRPr sz="1000">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12" name="Google Shape;312;p5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Alice_Logo KO_5.png" id="313" name="Google Shape;313;p53"/>
          <p:cNvPicPr preferRelativeResize="0"/>
          <p:nvPr/>
        </p:nvPicPr>
        <p:blipFill rotWithShape="1">
          <a:blip r:embed="rId3">
            <a:alphaModFix/>
          </a:blip>
          <a:srcRect b="30396" l="0" r="0" t="0"/>
          <a:stretch/>
        </p:blipFill>
        <p:spPr>
          <a:xfrm>
            <a:off x="2783250" y="263625"/>
            <a:ext cx="3588450" cy="2497774"/>
          </a:xfrm>
          <a:prstGeom prst="rect">
            <a:avLst/>
          </a:prstGeom>
          <a:noFill/>
          <a:ln>
            <a:noFill/>
          </a:ln>
        </p:spPr>
      </p:pic>
      <p:cxnSp>
        <p:nvCxnSpPr>
          <p:cNvPr id="314" name="Google Shape;314;p53"/>
          <p:cNvCxnSpPr/>
          <p:nvPr/>
        </p:nvCxnSpPr>
        <p:spPr>
          <a:xfrm>
            <a:off x="2117924" y="2921100"/>
            <a:ext cx="4752600" cy="0"/>
          </a:xfrm>
          <a:prstGeom prst="straightConnector1">
            <a:avLst/>
          </a:prstGeom>
          <a:noFill/>
          <a:ln cap="flat" cmpd="sng" w="9525">
            <a:solidFill>
              <a:srgbClr val="FFFFFF"/>
            </a:solidFill>
            <a:prstDash val="solid"/>
            <a:round/>
            <a:headEnd len="med" w="med" type="none"/>
            <a:tailEnd len="med" w="med" type="none"/>
          </a:ln>
        </p:spPr>
      </p:cxn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blipFill>
          <a:blip r:embed="rId2">
            <a:alphaModFix/>
          </a:blip>
          <a:stretch>
            <a:fillRect/>
          </a:stretch>
        </a:blipFill>
      </p:bgPr>
    </p:bg>
    <p:spTree>
      <p:nvGrpSpPr>
        <p:cNvPr id="315" name="Shape 315"/>
        <p:cNvGrpSpPr/>
        <p:nvPr/>
      </p:nvGrpSpPr>
      <p:grpSpPr>
        <a:xfrm>
          <a:off x="0" y="0"/>
          <a:ext cx="0" cy="0"/>
          <a:chOff x="0" y="0"/>
          <a:chExt cx="0" cy="0"/>
        </a:xfrm>
      </p:grpSpPr>
      <p:sp>
        <p:nvSpPr>
          <p:cNvPr id="316" name="Google Shape;316;p54"/>
          <p:cNvSpPr txBox="1"/>
          <p:nvPr>
            <p:ph type="title"/>
          </p:nvPr>
        </p:nvSpPr>
        <p:spPr>
          <a:xfrm>
            <a:off x="2279400" y="2465777"/>
            <a:ext cx="4696200" cy="534000"/>
          </a:xfrm>
          <a:prstGeom prst="rect">
            <a:avLst/>
          </a:prstGeom>
          <a:solidFill>
            <a:srgbClr val="FFFFFF">
              <a:alpha val="8540"/>
            </a:srgbClr>
          </a:solidFill>
        </p:spPr>
        <p:txBody>
          <a:bodyPr anchorCtr="0" anchor="ctr" bIns="91425" lIns="91425" spcFirstLastPara="1" rIns="91425" wrap="square" tIns="91425"/>
          <a:lstStyle>
            <a:lvl1pPr lvl="0" rtl="0" algn="ctr">
              <a:spcBef>
                <a:spcPts val="0"/>
              </a:spcBef>
              <a:spcAft>
                <a:spcPts val="0"/>
              </a:spcAft>
              <a:buClr>
                <a:srgbClr val="FFFFFF"/>
              </a:buClr>
              <a:buSzPts val="2000"/>
              <a:buFont typeface="Proxima Nova"/>
              <a:buNone/>
              <a:defRPr sz="2000">
                <a:solidFill>
                  <a:srgbClr val="FFFFFF"/>
                </a:solidFill>
                <a:latin typeface="Proxima Nova"/>
                <a:ea typeface="Proxima Nova"/>
                <a:cs typeface="Proxima Nova"/>
                <a:sym typeface="Proxima Nova"/>
              </a:defRPr>
            </a:lvl1pPr>
            <a:lvl2pPr lvl="1"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2pPr>
            <a:lvl3pPr lvl="2"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3pPr>
            <a:lvl4pPr lvl="3"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4pPr>
            <a:lvl5pPr lvl="4"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5pPr>
            <a:lvl6pPr lvl="5"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6pPr>
            <a:lvl7pPr lvl="6"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7pPr>
            <a:lvl8pPr lvl="7"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8pPr>
            <a:lvl9pPr lvl="8"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9pPr>
          </a:lstStyle>
          <a:p/>
        </p:txBody>
      </p:sp>
      <p:sp>
        <p:nvSpPr>
          <p:cNvPr id="317" name="Google Shape;317;p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id="318" name="Google Shape;318;p54"/>
          <p:cNvPicPr preferRelativeResize="0"/>
          <p:nvPr/>
        </p:nvPicPr>
        <p:blipFill>
          <a:blip r:embed="rId3">
            <a:alphaModFix/>
          </a:blip>
          <a:stretch>
            <a:fillRect/>
          </a:stretch>
        </p:blipFill>
        <p:spPr>
          <a:xfrm>
            <a:off x="3772316" y="1755731"/>
            <a:ext cx="460481" cy="460481"/>
          </a:xfrm>
          <a:prstGeom prst="rect">
            <a:avLst/>
          </a:prstGeom>
          <a:noFill/>
          <a:ln>
            <a:noFill/>
          </a:ln>
        </p:spPr>
      </p:pic>
      <p:sp>
        <p:nvSpPr>
          <p:cNvPr id="319" name="Google Shape;319;p54"/>
          <p:cNvSpPr txBox="1"/>
          <p:nvPr>
            <p:ph idx="2" type="title"/>
          </p:nvPr>
        </p:nvSpPr>
        <p:spPr>
          <a:xfrm>
            <a:off x="4252073" y="1934579"/>
            <a:ext cx="4584600" cy="3936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2400"/>
              <a:buFont typeface="Proxima Nova"/>
              <a:buNone/>
              <a:defRPr b="1" sz="2400">
                <a:solidFill>
                  <a:schemeClr val="lt1"/>
                </a:solidFill>
                <a:latin typeface="Proxima Nova"/>
                <a:ea typeface="Proxima Nova"/>
                <a:cs typeface="Proxima Nova"/>
                <a:sym typeface="Proxima Nova"/>
              </a:defRPr>
            </a:lvl1pPr>
            <a:lvl2pPr lvl="1"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2pPr>
            <a:lvl3pPr lvl="2"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3pPr>
            <a:lvl4pPr lvl="3"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4pPr>
            <a:lvl5pPr lvl="4"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5pPr>
            <a:lvl6pPr lvl="5"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6pPr>
            <a:lvl7pPr lvl="6"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7pPr>
            <a:lvl8pPr lvl="7"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8pPr>
            <a:lvl9pPr lvl="8"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1">
  <p:cSld name="SECTION_HEADER_1">
    <p:bg>
      <p:bgPr>
        <a:blipFill>
          <a:blip r:embed="rId2">
            <a:alphaModFix/>
          </a:blip>
          <a:stretch>
            <a:fillRect/>
          </a:stretch>
        </a:blipFill>
      </p:bgPr>
    </p:bg>
    <p:spTree>
      <p:nvGrpSpPr>
        <p:cNvPr id="320" name="Shape 320"/>
        <p:cNvGrpSpPr/>
        <p:nvPr/>
      </p:nvGrpSpPr>
      <p:grpSpPr>
        <a:xfrm>
          <a:off x="0" y="0"/>
          <a:ext cx="0" cy="0"/>
          <a:chOff x="0" y="0"/>
          <a:chExt cx="0" cy="0"/>
        </a:xfrm>
      </p:grpSpPr>
      <p:sp>
        <p:nvSpPr>
          <p:cNvPr id="321" name="Google Shape;321;p55"/>
          <p:cNvSpPr txBox="1"/>
          <p:nvPr>
            <p:ph type="title"/>
          </p:nvPr>
        </p:nvSpPr>
        <p:spPr>
          <a:xfrm>
            <a:off x="3596625" y="2829600"/>
            <a:ext cx="5799300" cy="6171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3000"/>
              <a:buFont typeface="Proxima Nova"/>
              <a:buNone/>
              <a:defRPr>
                <a:solidFill>
                  <a:schemeClr val="lt1"/>
                </a:solidFill>
                <a:latin typeface="Proxima Nova"/>
                <a:ea typeface="Proxima Nova"/>
                <a:cs typeface="Proxima Nova"/>
                <a:sym typeface="Proxima Nova"/>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22" name="Google Shape;322;p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
        <p:nvSpPr>
          <p:cNvPr id="323" name="Google Shape;323;p55"/>
          <p:cNvSpPr/>
          <p:nvPr/>
        </p:nvSpPr>
        <p:spPr>
          <a:xfrm rot="-5400000">
            <a:off x="4410332" y="2547258"/>
            <a:ext cx="240300" cy="240300"/>
          </a:xfrm>
          <a:prstGeom prst="rtTriangle">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descr="logo.png" id="324" name="Google Shape;324;p55"/>
          <p:cNvPicPr preferRelativeResize="0"/>
          <p:nvPr/>
        </p:nvPicPr>
        <p:blipFill>
          <a:blip r:embed="rId3">
            <a:alphaModFix/>
          </a:blip>
          <a:stretch>
            <a:fillRect/>
          </a:stretch>
        </p:blipFill>
        <p:spPr>
          <a:xfrm>
            <a:off x="3573075" y="1829425"/>
            <a:ext cx="606788" cy="729187"/>
          </a:xfrm>
          <a:prstGeom prst="rect">
            <a:avLst/>
          </a:prstGeom>
          <a:noFill/>
          <a:ln>
            <a:noFill/>
          </a:ln>
        </p:spPr>
      </p:pic>
      <p:sp>
        <p:nvSpPr>
          <p:cNvPr id="325" name="Google Shape;325;p55"/>
          <p:cNvSpPr txBox="1"/>
          <p:nvPr>
            <p:ph idx="2" type="title"/>
          </p:nvPr>
        </p:nvSpPr>
        <p:spPr>
          <a:xfrm>
            <a:off x="4642435" y="2517213"/>
            <a:ext cx="3707700" cy="3516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2">
  <p:cSld name="SECTION_HEADER_2">
    <p:bg>
      <p:bgPr>
        <a:blipFill>
          <a:blip r:embed="rId2">
            <a:alphaModFix/>
          </a:blip>
          <a:stretch>
            <a:fillRect/>
          </a:stretch>
        </a:blipFill>
      </p:bgPr>
    </p:bg>
    <p:spTree>
      <p:nvGrpSpPr>
        <p:cNvPr id="326" name="Shape 326"/>
        <p:cNvGrpSpPr/>
        <p:nvPr/>
      </p:nvGrpSpPr>
      <p:grpSpPr>
        <a:xfrm>
          <a:off x="0" y="0"/>
          <a:ext cx="0" cy="0"/>
          <a:chOff x="0" y="0"/>
          <a:chExt cx="0" cy="0"/>
        </a:xfrm>
      </p:grpSpPr>
      <p:sp>
        <p:nvSpPr>
          <p:cNvPr id="327" name="Google Shape;327;p56"/>
          <p:cNvSpPr txBox="1"/>
          <p:nvPr>
            <p:ph type="title"/>
          </p:nvPr>
        </p:nvSpPr>
        <p:spPr>
          <a:xfrm>
            <a:off x="311700" y="2951275"/>
            <a:ext cx="8520600" cy="5826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000"/>
              <a:buFont typeface="Proxima Nova"/>
              <a:buNone/>
              <a:defRPr sz="3000">
                <a:solidFill>
                  <a:srgbClr val="FFFFFF"/>
                </a:solidFill>
                <a:latin typeface="Proxima Nova"/>
                <a:ea typeface="Proxima Nova"/>
                <a:cs typeface="Proxima Nova"/>
                <a:sym typeface="Proxima Nova"/>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28" name="Google Shape;328;p5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logo.png" id="329" name="Google Shape;329;p56"/>
          <p:cNvPicPr preferRelativeResize="0"/>
          <p:nvPr/>
        </p:nvPicPr>
        <p:blipFill>
          <a:blip r:embed="rId3">
            <a:alphaModFix/>
          </a:blip>
          <a:stretch>
            <a:fillRect/>
          </a:stretch>
        </p:blipFill>
        <p:spPr>
          <a:xfrm>
            <a:off x="4101559" y="1469900"/>
            <a:ext cx="588998" cy="707831"/>
          </a:xfrm>
          <a:prstGeom prst="rect">
            <a:avLst/>
          </a:prstGeom>
          <a:noFill/>
          <a:ln>
            <a:noFill/>
          </a:ln>
        </p:spPr>
      </p:pic>
      <p:cxnSp>
        <p:nvCxnSpPr>
          <p:cNvPr id="330" name="Google Shape;330;p56"/>
          <p:cNvCxnSpPr/>
          <p:nvPr/>
        </p:nvCxnSpPr>
        <p:spPr>
          <a:xfrm>
            <a:off x="2465325" y="2921100"/>
            <a:ext cx="4219800" cy="0"/>
          </a:xfrm>
          <a:prstGeom prst="straightConnector1">
            <a:avLst/>
          </a:prstGeom>
          <a:noFill/>
          <a:ln cap="flat" cmpd="sng" w="9525">
            <a:solidFill>
              <a:srgbClr val="FFFFFF"/>
            </a:solidFill>
            <a:prstDash val="solid"/>
            <a:round/>
            <a:headEnd len="med" w="med" type="none"/>
            <a:tailEnd len="med" w="med" type="none"/>
          </a:ln>
        </p:spPr>
      </p:cxnSp>
      <p:sp>
        <p:nvSpPr>
          <p:cNvPr id="331" name="Google Shape;331;p56"/>
          <p:cNvSpPr txBox="1"/>
          <p:nvPr>
            <p:ph idx="2" type="title"/>
          </p:nvPr>
        </p:nvSpPr>
        <p:spPr>
          <a:xfrm>
            <a:off x="1299897" y="2338775"/>
            <a:ext cx="6531300" cy="5826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500"/>
              <a:buFont typeface="Proxima Nova Semibold"/>
              <a:buNone/>
              <a:defRPr sz="3500">
                <a:solidFill>
                  <a:srgbClr val="FFFFFF"/>
                </a:solidFill>
                <a:latin typeface="Proxima Nova Semibold"/>
                <a:ea typeface="Proxima Nova Semibold"/>
                <a:cs typeface="Proxima Nova Semibold"/>
                <a:sym typeface="Proxima Nova Semibold"/>
              </a:defRPr>
            </a:lvl1pPr>
            <a:lvl2pPr lvl="1"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2pPr>
            <a:lvl3pPr lvl="2"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3pPr>
            <a:lvl4pPr lvl="3"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4pPr>
            <a:lvl5pPr lvl="4"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5pPr>
            <a:lvl6pPr lvl="5"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6pPr>
            <a:lvl7pPr lvl="6"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7pPr>
            <a:lvl8pPr lvl="7"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8pPr>
            <a:lvl9pPr lvl="8"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332" name="Shape 332"/>
        <p:cNvGrpSpPr/>
        <p:nvPr/>
      </p:nvGrpSpPr>
      <p:grpSpPr>
        <a:xfrm>
          <a:off x="0" y="0"/>
          <a:ext cx="0" cy="0"/>
          <a:chOff x="0" y="0"/>
          <a:chExt cx="0" cy="0"/>
        </a:xfrm>
      </p:grpSpPr>
      <p:sp>
        <p:nvSpPr>
          <p:cNvPr id="333" name="Google Shape;333;p57"/>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334" name="Google Shape;334;p57"/>
          <p:cNvSpPr txBox="1"/>
          <p:nvPr>
            <p:ph type="title"/>
          </p:nvPr>
        </p:nvSpPr>
        <p:spPr>
          <a:xfrm>
            <a:off x="0" y="279475"/>
            <a:ext cx="26178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335" name="Google Shape;335;p57"/>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sp>
        <p:nvSpPr>
          <p:cNvPr id="336" name="Google Shape;336;p57"/>
          <p:cNvSpPr txBox="1"/>
          <p:nvPr>
            <p:ph idx="1" type="body"/>
          </p:nvPr>
        </p:nvSpPr>
        <p:spPr>
          <a:xfrm>
            <a:off x="311700" y="1397475"/>
            <a:ext cx="8520600" cy="31713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37" name="Google Shape;337;p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Alice_Logo_horizontal-02.jpg" id="338" name="Google Shape;338;p57"/>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39" name="Shape 339"/>
        <p:cNvGrpSpPr/>
        <p:nvPr/>
      </p:nvGrpSpPr>
      <p:grpSpPr>
        <a:xfrm>
          <a:off x="0" y="0"/>
          <a:ext cx="0" cy="0"/>
          <a:chOff x="0" y="0"/>
          <a:chExt cx="0" cy="0"/>
        </a:xfrm>
      </p:grpSpPr>
      <p:sp>
        <p:nvSpPr>
          <p:cNvPr id="340" name="Google Shape;340;p58"/>
          <p:cNvSpPr txBox="1"/>
          <p:nvPr>
            <p:ph idx="1" type="body"/>
          </p:nvPr>
        </p:nvSpPr>
        <p:spPr>
          <a:xfrm>
            <a:off x="311700" y="1460950"/>
            <a:ext cx="3781800" cy="3108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41" name="Google Shape;341;p58"/>
          <p:cNvSpPr txBox="1"/>
          <p:nvPr>
            <p:ph idx="2" type="body"/>
          </p:nvPr>
        </p:nvSpPr>
        <p:spPr>
          <a:xfrm>
            <a:off x="4484750" y="1460975"/>
            <a:ext cx="4305300" cy="3108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42" name="Google Shape;342;p5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
        <p:nvSpPr>
          <p:cNvPr id="343" name="Google Shape;343;p58"/>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344" name="Google Shape;344;p58"/>
          <p:cNvSpPr txBox="1"/>
          <p:nvPr>
            <p:ph type="title"/>
          </p:nvPr>
        </p:nvSpPr>
        <p:spPr>
          <a:xfrm>
            <a:off x="0" y="279475"/>
            <a:ext cx="27447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345" name="Google Shape;345;p58"/>
          <p:cNvSpPr txBox="1"/>
          <p:nvPr>
            <p:ph idx="3"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346" name="Google Shape;346;p58"/>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cxnSp>
        <p:nvCxnSpPr>
          <p:cNvPr id="347" name="Google Shape;347;p58"/>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2">
  <p:cSld name="TITLE_AND_TWO_COLUMNS_2">
    <p:spTree>
      <p:nvGrpSpPr>
        <p:cNvPr id="348" name="Shape 348"/>
        <p:cNvGrpSpPr/>
        <p:nvPr/>
      </p:nvGrpSpPr>
      <p:grpSpPr>
        <a:xfrm>
          <a:off x="0" y="0"/>
          <a:ext cx="0" cy="0"/>
          <a:chOff x="0" y="0"/>
          <a:chExt cx="0" cy="0"/>
        </a:xfrm>
      </p:grpSpPr>
      <p:sp>
        <p:nvSpPr>
          <p:cNvPr id="349" name="Google Shape;349;p59"/>
          <p:cNvSpPr txBox="1"/>
          <p:nvPr>
            <p:ph idx="1" type="body"/>
          </p:nvPr>
        </p:nvSpPr>
        <p:spPr>
          <a:xfrm>
            <a:off x="4664225" y="1460950"/>
            <a:ext cx="3845100" cy="3108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50" name="Google Shape;350;p5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
        <p:nvSpPr>
          <p:cNvPr id="351" name="Google Shape;351;p59"/>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352" name="Google Shape;352;p59"/>
          <p:cNvSpPr txBox="1"/>
          <p:nvPr>
            <p:ph type="title"/>
          </p:nvPr>
        </p:nvSpPr>
        <p:spPr>
          <a:xfrm>
            <a:off x="0" y="279475"/>
            <a:ext cx="28452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353" name="Google Shape;353;p59"/>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354" name="Google Shape;354;p59"/>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cxnSp>
        <p:nvCxnSpPr>
          <p:cNvPr id="355" name="Google Shape;355;p59"/>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op column">
  <p:cSld name="TITLE_AND_TWO_COLUMNS_1">
    <p:spTree>
      <p:nvGrpSpPr>
        <p:cNvPr id="356" name="Shape 356"/>
        <p:cNvGrpSpPr/>
        <p:nvPr/>
      </p:nvGrpSpPr>
      <p:grpSpPr>
        <a:xfrm>
          <a:off x="0" y="0"/>
          <a:ext cx="0" cy="0"/>
          <a:chOff x="0" y="0"/>
          <a:chExt cx="0" cy="0"/>
        </a:xfrm>
      </p:grpSpPr>
      <p:sp>
        <p:nvSpPr>
          <p:cNvPr id="357" name="Google Shape;357;p60"/>
          <p:cNvSpPr txBox="1"/>
          <p:nvPr>
            <p:ph idx="1" type="body"/>
          </p:nvPr>
        </p:nvSpPr>
        <p:spPr>
          <a:xfrm>
            <a:off x="613500" y="1460975"/>
            <a:ext cx="7859100" cy="16182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58" name="Google Shape;358;p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
        <p:nvSpPr>
          <p:cNvPr id="359" name="Google Shape;359;p60"/>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360" name="Google Shape;360;p60"/>
          <p:cNvSpPr txBox="1"/>
          <p:nvPr>
            <p:ph type="title"/>
          </p:nvPr>
        </p:nvSpPr>
        <p:spPr>
          <a:xfrm>
            <a:off x="0" y="279475"/>
            <a:ext cx="25068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361" name="Google Shape;361;p60"/>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362" name="Google Shape;362;p60"/>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63" name="Shape 363"/>
        <p:cNvGrpSpPr/>
        <p:nvPr/>
      </p:nvGrpSpPr>
      <p:grpSpPr>
        <a:xfrm>
          <a:off x="0" y="0"/>
          <a:ext cx="0" cy="0"/>
          <a:chOff x="0" y="0"/>
          <a:chExt cx="0" cy="0"/>
        </a:xfrm>
      </p:grpSpPr>
      <p:sp>
        <p:nvSpPr>
          <p:cNvPr id="364" name="Google Shape;364;p6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Alice_Logo_horizontal-02.jpg" id="365" name="Google Shape;365;p61"/>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sp>
        <p:nvSpPr>
          <p:cNvPr id="366" name="Google Shape;366;p61"/>
          <p:cNvSpPr txBox="1"/>
          <p:nvPr>
            <p:ph type="title"/>
          </p:nvPr>
        </p:nvSpPr>
        <p:spPr>
          <a:xfrm>
            <a:off x="279952"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67" name="Shape 367"/>
        <p:cNvGrpSpPr/>
        <p:nvPr/>
      </p:nvGrpSpPr>
      <p:grpSpPr>
        <a:xfrm>
          <a:off x="0" y="0"/>
          <a:ext cx="0" cy="0"/>
          <a:chOff x="0" y="0"/>
          <a:chExt cx="0" cy="0"/>
        </a:xfrm>
      </p:grpSpPr>
      <p:sp>
        <p:nvSpPr>
          <p:cNvPr id="368" name="Google Shape;368;p62"/>
          <p:cNvSpPr txBox="1"/>
          <p:nvPr>
            <p:ph idx="1" type="body"/>
          </p:nvPr>
        </p:nvSpPr>
        <p:spPr>
          <a:xfrm>
            <a:off x="311700" y="1389600"/>
            <a:ext cx="3861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69" name="Google Shape;369;p6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
        <p:nvSpPr>
          <p:cNvPr id="370" name="Google Shape;370;p62"/>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371" name="Google Shape;371;p62"/>
          <p:cNvSpPr txBox="1"/>
          <p:nvPr>
            <p:ph type="title"/>
          </p:nvPr>
        </p:nvSpPr>
        <p:spPr>
          <a:xfrm>
            <a:off x="0" y="279475"/>
            <a:ext cx="86673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pic>
        <p:nvPicPr>
          <p:cNvPr descr="Alice_Logo_horizontal-02.jpg" id="372" name="Google Shape;372;p62"/>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sp>
        <p:nvSpPr>
          <p:cNvPr id="373" name="Google Shape;373;p62"/>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cxnSp>
        <p:nvCxnSpPr>
          <p:cNvPr id="374" name="Google Shape;374;p62"/>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2">
  <p:cSld name="SECTION_HEADER_2">
    <p:bg>
      <p:bgPr>
        <a:blipFill>
          <a:blip r:embed="rId2">
            <a:alphaModFix/>
          </a:blip>
          <a:stretch>
            <a:fillRect/>
          </a:stretch>
        </a:blipFill>
      </p:bgPr>
    </p:bg>
    <p:spTree>
      <p:nvGrpSpPr>
        <p:cNvPr id="36" name="Shape 36"/>
        <p:cNvGrpSpPr/>
        <p:nvPr/>
      </p:nvGrpSpPr>
      <p:grpSpPr>
        <a:xfrm>
          <a:off x="0" y="0"/>
          <a:ext cx="0" cy="0"/>
          <a:chOff x="0" y="0"/>
          <a:chExt cx="0" cy="0"/>
        </a:xfrm>
      </p:grpSpPr>
      <p:sp>
        <p:nvSpPr>
          <p:cNvPr id="37" name="Google Shape;37;p7"/>
          <p:cNvSpPr txBox="1"/>
          <p:nvPr>
            <p:ph type="title"/>
          </p:nvPr>
        </p:nvSpPr>
        <p:spPr>
          <a:xfrm>
            <a:off x="311700" y="2951275"/>
            <a:ext cx="8520600" cy="5826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000"/>
              <a:buFont typeface="Proxima Nova"/>
              <a:buNone/>
              <a:defRPr sz="3000">
                <a:solidFill>
                  <a:srgbClr val="FFFFFF"/>
                </a:solidFill>
                <a:latin typeface="Proxima Nova"/>
                <a:ea typeface="Proxima Nova"/>
                <a:cs typeface="Proxima Nova"/>
                <a:sym typeface="Proxima Nova"/>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8" name="Google Shape;38;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logo.png" id="39" name="Google Shape;39;p7"/>
          <p:cNvPicPr preferRelativeResize="0"/>
          <p:nvPr/>
        </p:nvPicPr>
        <p:blipFill>
          <a:blip r:embed="rId3">
            <a:alphaModFix/>
          </a:blip>
          <a:stretch>
            <a:fillRect/>
          </a:stretch>
        </p:blipFill>
        <p:spPr>
          <a:xfrm>
            <a:off x="4101559" y="1469900"/>
            <a:ext cx="785330" cy="943775"/>
          </a:xfrm>
          <a:prstGeom prst="rect">
            <a:avLst/>
          </a:prstGeom>
          <a:noFill/>
          <a:ln>
            <a:noFill/>
          </a:ln>
        </p:spPr>
      </p:pic>
      <p:cxnSp>
        <p:nvCxnSpPr>
          <p:cNvPr id="40" name="Google Shape;40;p7"/>
          <p:cNvCxnSpPr/>
          <p:nvPr/>
        </p:nvCxnSpPr>
        <p:spPr>
          <a:xfrm>
            <a:off x="2465325" y="2921100"/>
            <a:ext cx="4219800" cy="0"/>
          </a:xfrm>
          <a:prstGeom prst="straightConnector1">
            <a:avLst/>
          </a:prstGeom>
          <a:noFill/>
          <a:ln cap="flat" cmpd="sng" w="9525">
            <a:solidFill>
              <a:srgbClr val="FFFFFF"/>
            </a:solidFill>
            <a:prstDash val="solid"/>
            <a:round/>
            <a:headEnd len="med" w="med" type="none"/>
            <a:tailEnd len="med" w="med" type="none"/>
          </a:ln>
        </p:spPr>
      </p:cxnSp>
      <p:sp>
        <p:nvSpPr>
          <p:cNvPr id="41" name="Google Shape;41;p7"/>
          <p:cNvSpPr txBox="1"/>
          <p:nvPr>
            <p:ph idx="2" type="title"/>
          </p:nvPr>
        </p:nvSpPr>
        <p:spPr>
          <a:xfrm>
            <a:off x="1299897" y="2338775"/>
            <a:ext cx="6531300" cy="5826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500"/>
              <a:buFont typeface="Proxima Nova Semibold"/>
              <a:buNone/>
              <a:defRPr sz="3500">
                <a:solidFill>
                  <a:srgbClr val="FFFFFF"/>
                </a:solidFill>
                <a:latin typeface="Proxima Nova Semibold"/>
                <a:ea typeface="Proxima Nova Semibold"/>
                <a:cs typeface="Proxima Nova Semibold"/>
                <a:sym typeface="Proxima Nova Semibold"/>
              </a:defRPr>
            </a:lvl1pPr>
            <a:lvl2pPr lvl="1"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2pPr>
            <a:lvl3pPr lvl="2"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3pPr>
            <a:lvl4pPr lvl="3"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4pPr>
            <a:lvl5pPr lvl="4"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5pPr>
            <a:lvl6pPr lvl="5"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6pPr>
            <a:lvl7pPr lvl="6"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7pPr>
            <a:lvl8pPr lvl="7"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8pPr>
            <a:lvl9pPr lvl="8"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blipFill>
          <a:blip r:embed="rId2">
            <a:alphaModFix/>
          </a:blip>
          <a:stretch>
            <a:fillRect/>
          </a:stretch>
        </a:blipFill>
      </p:bgPr>
    </p:bg>
    <p:spTree>
      <p:nvGrpSpPr>
        <p:cNvPr id="375" name="Shape 375"/>
        <p:cNvGrpSpPr/>
        <p:nvPr/>
      </p:nvGrpSpPr>
      <p:grpSpPr>
        <a:xfrm>
          <a:off x="0" y="0"/>
          <a:ext cx="0" cy="0"/>
          <a:chOff x="0" y="0"/>
          <a:chExt cx="0" cy="0"/>
        </a:xfrm>
      </p:grpSpPr>
      <p:sp>
        <p:nvSpPr>
          <p:cNvPr id="376" name="Google Shape;376;p63"/>
          <p:cNvSpPr txBox="1"/>
          <p:nvPr>
            <p:ph type="title"/>
          </p:nvPr>
        </p:nvSpPr>
        <p:spPr>
          <a:xfrm>
            <a:off x="989000" y="1672475"/>
            <a:ext cx="7049700" cy="17715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3600"/>
              <a:buFont typeface="Proxima Nova"/>
              <a:buNone/>
              <a:defRPr b="1" sz="3600">
                <a:latin typeface="Proxima Nova"/>
                <a:ea typeface="Proxima Nova"/>
                <a:cs typeface="Proxima Nova"/>
                <a:sym typeface="Proxima Nova"/>
              </a:defRPr>
            </a:lvl2pPr>
            <a:lvl3pPr lvl="2" rtl="0" algn="ctr">
              <a:spcBef>
                <a:spcPts val="0"/>
              </a:spcBef>
              <a:spcAft>
                <a:spcPts val="0"/>
              </a:spcAft>
              <a:buSzPts val="3600"/>
              <a:buFont typeface="Proxima Nova"/>
              <a:buNone/>
              <a:defRPr b="1" sz="3600">
                <a:latin typeface="Proxima Nova"/>
                <a:ea typeface="Proxima Nova"/>
                <a:cs typeface="Proxima Nova"/>
                <a:sym typeface="Proxima Nova"/>
              </a:defRPr>
            </a:lvl3pPr>
            <a:lvl4pPr lvl="3" rtl="0" algn="ctr">
              <a:spcBef>
                <a:spcPts val="0"/>
              </a:spcBef>
              <a:spcAft>
                <a:spcPts val="0"/>
              </a:spcAft>
              <a:buSzPts val="3600"/>
              <a:buFont typeface="Proxima Nova"/>
              <a:buNone/>
              <a:defRPr b="1" sz="3600">
                <a:latin typeface="Proxima Nova"/>
                <a:ea typeface="Proxima Nova"/>
                <a:cs typeface="Proxima Nova"/>
                <a:sym typeface="Proxima Nova"/>
              </a:defRPr>
            </a:lvl4pPr>
            <a:lvl5pPr lvl="4" rtl="0" algn="ctr">
              <a:spcBef>
                <a:spcPts val="0"/>
              </a:spcBef>
              <a:spcAft>
                <a:spcPts val="0"/>
              </a:spcAft>
              <a:buSzPts val="3600"/>
              <a:buFont typeface="Proxima Nova"/>
              <a:buNone/>
              <a:defRPr b="1" sz="3600">
                <a:latin typeface="Proxima Nova"/>
                <a:ea typeface="Proxima Nova"/>
                <a:cs typeface="Proxima Nova"/>
                <a:sym typeface="Proxima Nova"/>
              </a:defRPr>
            </a:lvl5pPr>
            <a:lvl6pPr lvl="5" rtl="0" algn="ctr">
              <a:spcBef>
                <a:spcPts val="0"/>
              </a:spcBef>
              <a:spcAft>
                <a:spcPts val="0"/>
              </a:spcAft>
              <a:buSzPts val="3600"/>
              <a:buFont typeface="Proxima Nova"/>
              <a:buNone/>
              <a:defRPr b="1" sz="3600">
                <a:latin typeface="Proxima Nova"/>
                <a:ea typeface="Proxima Nova"/>
                <a:cs typeface="Proxima Nova"/>
                <a:sym typeface="Proxima Nova"/>
              </a:defRPr>
            </a:lvl6pPr>
            <a:lvl7pPr lvl="6" rtl="0" algn="ctr">
              <a:spcBef>
                <a:spcPts val="0"/>
              </a:spcBef>
              <a:spcAft>
                <a:spcPts val="0"/>
              </a:spcAft>
              <a:buSzPts val="3600"/>
              <a:buFont typeface="Proxima Nova"/>
              <a:buNone/>
              <a:defRPr b="1" sz="3600">
                <a:latin typeface="Proxima Nova"/>
                <a:ea typeface="Proxima Nova"/>
                <a:cs typeface="Proxima Nova"/>
                <a:sym typeface="Proxima Nova"/>
              </a:defRPr>
            </a:lvl7pPr>
            <a:lvl8pPr lvl="7" rtl="0" algn="ctr">
              <a:spcBef>
                <a:spcPts val="0"/>
              </a:spcBef>
              <a:spcAft>
                <a:spcPts val="0"/>
              </a:spcAft>
              <a:buSzPts val="3600"/>
              <a:buFont typeface="Proxima Nova"/>
              <a:buNone/>
              <a:defRPr b="1" sz="3600">
                <a:latin typeface="Proxima Nova"/>
                <a:ea typeface="Proxima Nova"/>
                <a:cs typeface="Proxima Nova"/>
                <a:sym typeface="Proxima Nova"/>
              </a:defRPr>
            </a:lvl8pPr>
            <a:lvl9pPr lvl="8" rtl="0" algn="ctr">
              <a:spcBef>
                <a:spcPts val="0"/>
              </a:spcBef>
              <a:spcAft>
                <a:spcPts val="0"/>
              </a:spcAft>
              <a:buSzPts val="3600"/>
              <a:buFont typeface="Proxima Nova"/>
              <a:buNone/>
              <a:defRPr b="1" sz="3600">
                <a:latin typeface="Proxima Nova"/>
                <a:ea typeface="Proxima Nova"/>
                <a:cs typeface="Proxima Nova"/>
                <a:sym typeface="Proxima Nova"/>
              </a:defRPr>
            </a:lvl9pPr>
          </a:lstStyle>
          <a:p/>
        </p:txBody>
      </p:sp>
      <p:sp>
        <p:nvSpPr>
          <p:cNvPr id="377" name="Google Shape;377;p6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Alice_Logo_horizontal-02.jpg" id="378" name="Google Shape;378;p63"/>
          <p:cNvPicPr preferRelativeResize="0"/>
          <p:nvPr/>
        </p:nvPicPr>
        <p:blipFill rotWithShape="1">
          <a:blip r:embed="rId3">
            <a:alphaModFix/>
          </a:blip>
          <a:srcRect b="0" l="69" r="79" t="0"/>
          <a:stretch/>
        </p:blipFill>
        <p:spPr>
          <a:xfrm>
            <a:off x="7531250" y="203275"/>
            <a:ext cx="1041757" cy="326418"/>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1">
  <p:cSld name="MAIN_POINT_1">
    <p:spTree>
      <p:nvGrpSpPr>
        <p:cNvPr id="379" name="Shape 379"/>
        <p:cNvGrpSpPr/>
        <p:nvPr/>
      </p:nvGrpSpPr>
      <p:grpSpPr>
        <a:xfrm>
          <a:off x="0" y="0"/>
          <a:ext cx="0" cy="0"/>
          <a:chOff x="0" y="0"/>
          <a:chExt cx="0" cy="0"/>
        </a:xfrm>
      </p:grpSpPr>
      <p:sp>
        <p:nvSpPr>
          <p:cNvPr id="380" name="Google Shape;380;p64"/>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spcBef>
                <a:spcPts val="0"/>
              </a:spcBef>
              <a:spcAft>
                <a:spcPts val="0"/>
              </a:spcAft>
              <a:buSzPts val="4800"/>
              <a:buFont typeface="Proxima Nova"/>
              <a:buNone/>
              <a:defRPr sz="4800">
                <a:latin typeface="Proxima Nova"/>
                <a:ea typeface="Proxima Nova"/>
                <a:cs typeface="Proxima Nova"/>
                <a:sym typeface="Proxima Nova"/>
              </a:defRPr>
            </a:lvl2pPr>
            <a:lvl3pPr lvl="2" rtl="0">
              <a:spcBef>
                <a:spcPts val="0"/>
              </a:spcBef>
              <a:spcAft>
                <a:spcPts val="0"/>
              </a:spcAft>
              <a:buSzPts val="4800"/>
              <a:buFont typeface="Proxima Nova"/>
              <a:buNone/>
              <a:defRPr sz="4800">
                <a:latin typeface="Proxima Nova"/>
                <a:ea typeface="Proxima Nova"/>
                <a:cs typeface="Proxima Nova"/>
                <a:sym typeface="Proxima Nova"/>
              </a:defRPr>
            </a:lvl3pPr>
            <a:lvl4pPr lvl="3" rtl="0">
              <a:spcBef>
                <a:spcPts val="0"/>
              </a:spcBef>
              <a:spcAft>
                <a:spcPts val="0"/>
              </a:spcAft>
              <a:buSzPts val="4800"/>
              <a:buFont typeface="Proxima Nova"/>
              <a:buNone/>
              <a:defRPr sz="4800">
                <a:latin typeface="Proxima Nova"/>
                <a:ea typeface="Proxima Nova"/>
                <a:cs typeface="Proxima Nova"/>
                <a:sym typeface="Proxima Nova"/>
              </a:defRPr>
            </a:lvl4pPr>
            <a:lvl5pPr lvl="4" rtl="0">
              <a:spcBef>
                <a:spcPts val="0"/>
              </a:spcBef>
              <a:spcAft>
                <a:spcPts val="0"/>
              </a:spcAft>
              <a:buSzPts val="4800"/>
              <a:buFont typeface="Proxima Nova"/>
              <a:buNone/>
              <a:defRPr sz="4800">
                <a:latin typeface="Proxima Nova"/>
                <a:ea typeface="Proxima Nova"/>
                <a:cs typeface="Proxima Nova"/>
                <a:sym typeface="Proxima Nova"/>
              </a:defRPr>
            </a:lvl5pPr>
            <a:lvl6pPr lvl="5" rtl="0">
              <a:spcBef>
                <a:spcPts val="0"/>
              </a:spcBef>
              <a:spcAft>
                <a:spcPts val="0"/>
              </a:spcAft>
              <a:buSzPts val="4800"/>
              <a:buFont typeface="Proxima Nova"/>
              <a:buNone/>
              <a:defRPr sz="4800">
                <a:latin typeface="Proxima Nova"/>
                <a:ea typeface="Proxima Nova"/>
                <a:cs typeface="Proxima Nova"/>
                <a:sym typeface="Proxima Nova"/>
              </a:defRPr>
            </a:lvl6pPr>
            <a:lvl7pPr lvl="6" rtl="0">
              <a:spcBef>
                <a:spcPts val="0"/>
              </a:spcBef>
              <a:spcAft>
                <a:spcPts val="0"/>
              </a:spcAft>
              <a:buSzPts val="4800"/>
              <a:buFont typeface="Proxima Nova"/>
              <a:buNone/>
              <a:defRPr sz="4800">
                <a:latin typeface="Proxima Nova"/>
                <a:ea typeface="Proxima Nova"/>
                <a:cs typeface="Proxima Nova"/>
                <a:sym typeface="Proxima Nova"/>
              </a:defRPr>
            </a:lvl7pPr>
            <a:lvl8pPr lvl="7" rtl="0">
              <a:spcBef>
                <a:spcPts val="0"/>
              </a:spcBef>
              <a:spcAft>
                <a:spcPts val="0"/>
              </a:spcAft>
              <a:buSzPts val="4800"/>
              <a:buFont typeface="Proxima Nova"/>
              <a:buNone/>
              <a:defRPr sz="4800">
                <a:latin typeface="Proxima Nova"/>
                <a:ea typeface="Proxima Nova"/>
                <a:cs typeface="Proxima Nova"/>
                <a:sym typeface="Proxima Nova"/>
              </a:defRPr>
            </a:lvl8pPr>
            <a:lvl9pPr lvl="8" rtl="0">
              <a:spcBef>
                <a:spcPts val="0"/>
              </a:spcBef>
              <a:spcAft>
                <a:spcPts val="0"/>
              </a:spcAft>
              <a:buSzPts val="4800"/>
              <a:buFont typeface="Proxima Nova"/>
              <a:buNone/>
              <a:defRPr sz="4800">
                <a:latin typeface="Proxima Nova"/>
                <a:ea typeface="Proxima Nova"/>
                <a:cs typeface="Proxima Nova"/>
                <a:sym typeface="Proxima Nova"/>
              </a:defRPr>
            </a:lvl9pPr>
          </a:lstStyle>
          <a:p/>
        </p:txBody>
      </p:sp>
      <p:sp>
        <p:nvSpPr>
          <p:cNvPr id="381" name="Google Shape;381;p6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PPT cover3-main point.png" id="382" name="Google Shape;382;p64"/>
          <p:cNvPicPr preferRelativeResize="0"/>
          <p:nvPr/>
        </p:nvPicPr>
        <p:blipFill>
          <a:blip r:embed="rId2">
            <a:alphaModFix/>
          </a:blip>
          <a:stretch>
            <a:fillRect/>
          </a:stretch>
        </p:blipFill>
        <p:spPr>
          <a:xfrm>
            <a:off x="5976150" y="-39086"/>
            <a:ext cx="2375887" cy="3894881"/>
          </a:xfrm>
          <a:prstGeom prst="rect">
            <a:avLst/>
          </a:prstGeom>
          <a:noFill/>
          <a:ln>
            <a:noFill/>
          </a:ln>
        </p:spPr>
      </p:pic>
      <p:pic>
        <p:nvPicPr>
          <p:cNvPr descr="logo horizon.png" id="383" name="Google Shape;383;p64"/>
          <p:cNvPicPr preferRelativeResize="0"/>
          <p:nvPr/>
        </p:nvPicPr>
        <p:blipFill rotWithShape="1">
          <a:blip r:embed="rId3">
            <a:alphaModFix/>
          </a:blip>
          <a:srcRect b="-7227" l="0" r="0" t="0"/>
          <a:stretch/>
        </p:blipFill>
        <p:spPr>
          <a:xfrm>
            <a:off x="410905" y="244875"/>
            <a:ext cx="886357" cy="243300"/>
          </a:xfrm>
          <a:prstGeom prst="rect">
            <a:avLst/>
          </a:prstGeom>
          <a:noFill/>
          <a:ln>
            <a:noFill/>
          </a:ln>
        </p:spPr>
      </p:pic>
      <p:pic>
        <p:nvPicPr>
          <p:cNvPr descr="PPT cover3-title.png" id="384" name="Google Shape;384;p64"/>
          <p:cNvPicPr preferRelativeResize="0"/>
          <p:nvPr/>
        </p:nvPicPr>
        <p:blipFill rotWithShape="1">
          <a:blip r:embed="rId4">
            <a:alphaModFix/>
          </a:blip>
          <a:srcRect b="-10" l="32203" r="0" t="10"/>
          <a:stretch/>
        </p:blipFill>
        <p:spPr>
          <a:xfrm>
            <a:off x="-5287" y="270500"/>
            <a:ext cx="341950" cy="17220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85" name="Shape 385"/>
        <p:cNvGrpSpPr/>
        <p:nvPr/>
      </p:nvGrpSpPr>
      <p:grpSpPr>
        <a:xfrm>
          <a:off x="0" y="0"/>
          <a:ext cx="0" cy="0"/>
          <a:chOff x="0" y="0"/>
          <a:chExt cx="0" cy="0"/>
        </a:xfrm>
      </p:grpSpPr>
      <p:pic>
        <p:nvPicPr>
          <p:cNvPr descr="PPT cover2- bg.png" id="386" name="Google Shape;386;p65"/>
          <p:cNvPicPr preferRelativeResize="0"/>
          <p:nvPr/>
        </p:nvPicPr>
        <p:blipFill rotWithShape="1">
          <a:blip r:embed="rId2">
            <a:alphaModFix/>
          </a:blip>
          <a:srcRect b="0" l="0" r="50000" t="0"/>
          <a:stretch/>
        </p:blipFill>
        <p:spPr>
          <a:xfrm>
            <a:off x="0" y="0"/>
            <a:ext cx="4572000" cy="5143500"/>
          </a:xfrm>
          <a:prstGeom prst="rect">
            <a:avLst/>
          </a:prstGeom>
          <a:noFill/>
          <a:ln>
            <a:noFill/>
          </a:ln>
        </p:spPr>
      </p:pic>
      <p:sp>
        <p:nvSpPr>
          <p:cNvPr id="387" name="Google Shape;387;p65"/>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Clr>
                <a:srgbClr val="FFFFFF"/>
              </a:buClr>
              <a:buSzPts val="3600"/>
              <a:buFont typeface="Proxima Nova"/>
              <a:buNone/>
              <a:defRPr b="1" sz="3600">
                <a:solidFill>
                  <a:srgbClr val="FFFFFF"/>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8" name="Google Shape;388;p65"/>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rgbClr val="FFFFFF"/>
              </a:buClr>
              <a:buSzPts val="1800"/>
              <a:buFont typeface="Proxima Nova"/>
              <a:buNone/>
              <a:defRPr>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89" name="Google Shape;389;p65"/>
          <p:cNvSpPr txBox="1"/>
          <p:nvPr>
            <p:ph idx="2" type="body"/>
          </p:nvPr>
        </p:nvSpPr>
        <p:spPr>
          <a:xfrm>
            <a:off x="4939500" y="902050"/>
            <a:ext cx="3837000" cy="35946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90" name="Google Shape;390;p6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Alice_Logo_horizontal-02.jpg" id="391" name="Google Shape;391;p65"/>
          <p:cNvPicPr preferRelativeResize="0"/>
          <p:nvPr/>
        </p:nvPicPr>
        <p:blipFill rotWithShape="1">
          <a:blip r:embed="rId3">
            <a:alphaModFix/>
          </a:blip>
          <a:srcRect b="0" l="69" r="79" t="0"/>
          <a:stretch/>
        </p:blipFill>
        <p:spPr>
          <a:xfrm>
            <a:off x="7531250" y="203275"/>
            <a:ext cx="1041757" cy="326418"/>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1">
  <p:cSld name="SECTION_TITLE_AND_DESCRIPTION_1">
    <p:spTree>
      <p:nvGrpSpPr>
        <p:cNvPr id="392" name="Shape 392"/>
        <p:cNvGrpSpPr/>
        <p:nvPr/>
      </p:nvGrpSpPr>
      <p:grpSpPr>
        <a:xfrm>
          <a:off x="0" y="0"/>
          <a:ext cx="0" cy="0"/>
          <a:chOff x="0" y="0"/>
          <a:chExt cx="0" cy="0"/>
        </a:xfrm>
      </p:grpSpPr>
      <p:sp>
        <p:nvSpPr>
          <p:cNvPr id="393" name="Google Shape;393;p66"/>
          <p:cNvSpPr/>
          <p:nvPr/>
        </p:nvSpPr>
        <p:spPr>
          <a:xfrm>
            <a:off x="4572000" y="-125"/>
            <a:ext cx="4572000" cy="5143500"/>
          </a:xfrm>
          <a:prstGeom prst="rect">
            <a:avLst/>
          </a:prstGeom>
          <a:solidFill>
            <a:srgbClr val="25344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94" name="Google Shape;394;p66"/>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95" name="Google Shape;395;p66"/>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nSpc>
                <a:spcPct val="100000"/>
              </a:lnSpc>
              <a:spcBef>
                <a:spcPts val="0"/>
              </a:spcBef>
              <a:spcAft>
                <a:spcPts val="0"/>
              </a:spcAft>
              <a:buSzPts val="2100"/>
              <a:buFont typeface="Proxima Nova"/>
              <a:buNone/>
              <a:defRPr sz="2100">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6" name="Google Shape;396;p66"/>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397" name="Google Shape;397;p6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logo horizon 2.png" id="398" name="Google Shape;398;p66"/>
          <p:cNvPicPr preferRelativeResize="0"/>
          <p:nvPr/>
        </p:nvPicPr>
        <p:blipFill rotWithShape="1">
          <a:blip r:embed="rId2">
            <a:alphaModFix/>
          </a:blip>
          <a:srcRect b="-8798" l="0" r="-2312" t="-9140"/>
          <a:stretch/>
        </p:blipFill>
        <p:spPr>
          <a:xfrm>
            <a:off x="7687034" y="205447"/>
            <a:ext cx="1110985" cy="327850"/>
          </a:xfrm>
          <a:prstGeom prst="rect">
            <a:avLst/>
          </a:prstGeom>
          <a:noFill/>
          <a:ln>
            <a:noFill/>
          </a:ln>
        </p:spPr>
      </p:pic>
      <p:sp>
        <p:nvSpPr>
          <p:cNvPr id="399" name="Google Shape;399;p66"/>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400" name="Google Shape;400;p66"/>
          <p:cNvSpPr txBox="1"/>
          <p:nvPr>
            <p:ph idx="3" type="title"/>
          </p:nvPr>
        </p:nvSpPr>
        <p:spPr>
          <a:xfrm>
            <a:off x="0" y="279475"/>
            <a:ext cx="26178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2">
  <p:cSld name="SECTION_TITLE_AND_DESCRIPTION_2">
    <p:spTree>
      <p:nvGrpSpPr>
        <p:cNvPr id="401" name="Shape 401"/>
        <p:cNvGrpSpPr/>
        <p:nvPr/>
      </p:nvGrpSpPr>
      <p:grpSpPr>
        <a:xfrm>
          <a:off x="0" y="0"/>
          <a:ext cx="0" cy="0"/>
          <a:chOff x="0" y="0"/>
          <a:chExt cx="0" cy="0"/>
        </a:xfrm>
      </p:grpSpPr>
      <p:sp>
        <p:nvSpPr>
          <p:cNvPr id="402" name="Google Shape;402;p67"/>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03" name="Google Shape;403;p67"/>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rgbClr val="253446"/>
              </a:buClr>
              <a:buSzPts val="2100"/>
              <a:buFont typeface="Proxima Nova"/>
              <a:buNone/>
              <a:defRPr sz="2100">
                <a:solidFill>
                  <a:srgbClr val="253446"/>
                </a:solidFill>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04" name="Google Shape;404;p67"/>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05" name="Google Shape;405;p6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logo horizon.png" id="406" name="Google Shape;406;p67"/>
          <p:cNvPicPr preferRelativeResize="0"/>
          <p:nvPr/>
        </p:nvPicPr>
        <p:blipFill rotWithShape="1">
          <a:blip r:embed="rId2">
            <a:alphaModFix/>
          </a:blip>
          <a:srcRect b="-7227" l="0" r="0" t="0"/>
          <a:stretch/>
        </p:blipFill>
        <p:spPr>
          <a:xfrm>
            <a:off x="7846696" y="244875"/>
            <a:ext cx="886357" cy="243300"/>
          </a:xfrm>
          <a:prstGeom prst="rect">
            <a:avLst/>
          </a:prstGeom>
          <a:noFill/>
          <a:ln>
            <a:noFill/>
          </a:ln>
        </p:spPr>
      </p:pic>
      <p:pic>
        <p:nvPicPr>
          <p:cNvPr descr="PPT cover3-title.png" id="407" name="Google Shape;407;p67"/>
          <p:cNvPicPr preferRelativeResize="0"/>
          <p:nvPr/>
        </p:nvPicPr>
        <p:blipFill rotWithShape="1">
          <a:blip r:embed="rId3">
            <a:alphaModFix/>
          </a:blip>
          <a:srcRect b="-10" l="32203" r="0" t="10"/>
          <a:stretch/>
        </p:blipFill>
        <p:spPr>
          <a:xfrm flipH="1">
            <a:off x="8803913" y="270500"/>
            <a:ext cx="352500" cy="172200"/>
          </a:xfrm>
          <a:prstGeom prst="rect">
            <a:avLst/>
          </a:prstGeom>
          <a:noFill/>
          <a:ln>
            <a:noFill/>
          </a:ln>
        </p:spPr>
      </p:pic>
      <p:pic>
        <p:nvPicPr>
          <p:cNvPr descr="PPT cover3- section.png" id="408" name="Google Shape;408;p67"/>
          <p:cNvPicPr preferRelativeResize="0"/>
          <p:nvPr/>
        </p:nvPicPr>
        <p:blipFill>
          <a:blip r:embed="rId4">
            <a:alphaModFix/>
          </a:blip>
          <a:stretch>
            <a:fillRect/>
          </a:stretch>
        </p:blipFill>
        <p:spPr>
          <a:xfrm>
            <a:off x="0" y="-1"/>
            <a:ext cx="3429000" cy="872251"/>
          </a:xfrm>
          <a:prstGeom prst="rect">
            <a:avLst/>
          </a:prstGeom>
          <a:noFill/>
          <a:ln>
            <a:noFill/>
          </a:ln>
        </p:spPr>
      </p:pic>
      <p:pic>
        <p:nvPicPr>
          <p:cNvPr descr="PPT cover3- section.png" id="409" name="Google Shape;409;p67"/>
          <p:cNvPicPr preferRelativeResize="0"/>
          <p:nvPr/>
        </p:nvPicPr>
        <p:blipFill>
          <a:blip r:embed="rId4">
            <a:alphaModFix/>
          </a:blip>
          <a:stretch>
            <a:fillRect/>
          </a:stretch>
        </p:blipFill>
        <p:spPr>
          <a:xfrm flipH="1" rot="10800000">
            <a:off x="0" y="3757677"/>
            <a:ext cx="4572000" cy="1391113"/>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0" name="Shape 410"/>
        <p:cNvGrpSpPr/>
        <p:nvPr/>
      </p:nvGrpSpPr>
      <p:grpSpPr>
        <a:xfrm>
          <a:off x="0" y="0"/>
          <a:ext cx="0" cy="0"/>
          <a:chOff x="0" y="0"/>
          <a:chExt cx="0" cy="0"/>
        </a:xfrm>
      </p:grpSpPr>
      <p:sp>
        <p:nvSpPr>
          <p:cNvPr id="411" name="Google Shape;411;p68"/>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Font typeface="Proxima Nova"/>
              <a:buNone/>
              <a:defRPr>
                <a:latin typeface="Proxima Nova"/>
                <a:ea typeface="Proxima Nova"/>
                <a:cs typeface="Proxima Nova"/>
                <a:sym typeface="Proxima Nova"/>
              </a:defRPr>
            </a:lvl1pPr>
          </a:lstStyle>
          <a:p/>
        </p:txBody>
      </p:sp>
      <p:sp>
        <p:nvSpPr>
          <p:cNvPr id="412" name="Google Shape;412;p6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Alice_Logo_horizontal-02.jpg" id="413" name="Google Shape;413;p68"/>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14" name="Shape 414"/>
        <p:cNvGrpSpPr/>
        <p:nvPr/>
      </p:nvGrpSpPr>
      <p:grpSpPr>
        <a:xfrm>
          <a:off x="0" y="0"/>
          <a:ext cx="0" cy="0"/>
          <a:chOff x="0" y="0"/>
          <a:chExt cx="0" cy="0"/>
        </a:xfrm>
      </p:grpSpPr>
      <p:sp>
        <p:nvSpPr>
          <p:cNvPr id="415" name="Google Shape;415;p69"/>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rtl="0" algn="ctr">
              <a:spcBef>
                <a:spcPts val="0"/>
              </a:spcBef>
              <a:spcAft>
                <a:spcPts val="0"/>
              </a:spcAft>
              <a:buClr>
                <a:srgbClr val="253446"/>
              </a:buClr>
              <a:buSzPts val="12000"/>
              <a:buFont typeface="Proxima Nova"/>
              <a:buNone/>
              <a:defRPr sz="12000">
                <a:solidFill>
                  <a:srgbClr val="253446"/>
                </a:solidFill>
                <a:latin typeface="Proxima Nova"/>
                <a:ea typeface="Proxima Nova"/>
                <a:cs typeface="Proxima Nova"/>
                <a:sym typeface="Proxima Nova"/>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16" name="Google Shape;416;p69"/>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417" name="Google Shape;417;p6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Alice_Logo_horizontal-02.jpg" id="418" name="Google Shape;418;p69"/>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19" name="Shape 419"/>
        <p:cNvGrpSpPr/>
        <p:nvPr/>
      </p:nvGrpSpPr>
      <p:grpSpPr>
        <a:xfrm>
          <a:off x="0" y="0"/>
          <a:ext cx="0" cy="0"/>
          <a:chOff x="0" y="0"/>
          <a:chExt cx="0" cy="0"/>
        </a:xfrm>
      </p:grpSpPr>
      <p:sp>
        <p:nvSpPr>
          <p:cNvPr id="420" name="Google Shape;420;p7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p:cSld name="TITLE_1">
    <p:bg>
      <p:bgPr>
        <a:blipFill>
          <a:blip r:embed="rId2">
            <a:alphaModFix/>
          </a:blip>
          <a:stretch>
            <a:fillRect/>
          </a:stretch>
        </a:blipFill>
      </p:bgPr>
    </p:bg>
    <p:spTree>
      <p:nvGrpSpPr>
        <p:cNvPr id="421" name="Shape 421"/>
        <p:cNvGrpSpPr/>
        <p:nvPr/>
      </p:nvGrpSpPr>
      <p:grpSpPr>
        <a:xfrm>
          <a:off x="0" y="0"/>
          <a:ext cx="0" cy="0"/>
          <a:chOff x="0" y="0"/>
          <a:chExt cx="0" cy="0"/>
        </a:xfrm>
      </p:grpSpPr>
      <p:sp>
        <p:nvSpPr>
          <p:cNvPr id="422" name="Google Shape;422;p7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Alice_Logo KO_5.png" id="423" name="Google Shape;423;p71"/>
          <p:cNvPicPr preferRelativeResize="0"/>
          <p:nvPr/>
        </p:nvPicPr>
        <p:blipFill rotWithShape="1">
          <a:blip r:embed="rId3">
            <a:alphaModFix/>
          </a:blip>
          <a:srcRect b="28535" l="0" r="0" t="0"/>
          <a:stretch/>
        </p:blipFill>
        <p:spPr>
          <a:xfrm>
            <a:off x="3302425" y="678150"/>
            <a:ext cx="2539125" cy="1814599"/>
          </a:xfrm>
          <a:prstGeom prst="rect">
            <a:avLst/>
          </a:prstGeom>
          <a:noFill/>
          <a:ln>
            <a:noFill/>
          </a:ln>
        </p:spPr>
      </p:pic>
      <p:sp>
        <p:nvSpPr>
          <p:cNvPr id="424" name="Google Shape;424;p71"/>
          <p:cNvSpPr txBox="1"/>
          <p:nvPr/>
        </p:nvSpPr>
        <p:spPr>
          <a:xfrm>
            <a:off x="3400600" y="2546450"/>
            <a:ext cx="2342700" cy="524100"/>
          </a:xfrm>
          <a:prstGeom prst="rect">
            <a:avLst/>
          </a:prstGeom>
          <a:solidFill>
            <a:srgbClr val="FFFFFF">
              <a:alpha val="8540"/>
            </a:srgbClr>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2600"/>
              <a:buFont typeface="Proxima Nova"/>
              <a:buNone/>
            </a:pPr>
            <a:r>
              <a:rPr b="1" lang="en" sz="2600">
                <a:solidFill>
                  <a:schemeClr val="lt1"/>
                </a:solidFill>
                <a:latin typeface="Proxima Nova"/>
                <a:ea typeface="Proxima Nova"/>
                <a:cs typeface="Proxima Nova"/>
                <a:sym typeface="Proxima Nova"/>
              </a:rPr>
              <a:t>Thank You</a:t>
            </a:r>
            <a:endParaRPr/>
          </a:p>
        </p:txBody>
      </p:sp>
      <p:sp>
        <p:nvSpPr>
          <p:cNvPr id="425" name="Google Shape;425;p71"/>
          <p:cNvSpPr txBox="1"/>
          <p:nvPr/>
        </p:nvSpPr>
        <p:spPr>
          <a:xfrm>
            <a:off x="2882300" y="3089836"/>
            <a:ext cx="3395400" cy="269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900"/>
              <a:buFont typeface="Proxima Nova"/>
              <a:buNone/>
            </a:pPr>
            <a:r>
              <a:rPr lang="en" sz="900">
                <a:solidFill>
                  <a:schemeClr val="lt1"/>
                </a:solidFill>
                <a:latin typeface="Proxima Nova"/>
                <a:ea typeface="Proxima Nova"/>
                <a:cs typeface="Proxima Nova"/>
                <a:sym typeface="Proxima Nova"/>
              </a:rPr>
              <a:t>For more information go to www.alice.org</a:t>
            </a:r>
            <a:endParaRPr sz="900">
              <a:solidFill>
                <a:schemeClr val="lt1"/>
              </a:solidFill>
              <a:latin typeface="Proxima Nova"/>
              <a:ea typeface="Proxima Nova"/>
              <a:cs typeface="Proxima Nova"/>
              <a:sym typeface="Proxima Nova"/>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
  <p:cSld name="TITLE_1_1">
    <p:bg>
      <p:bgPr>
        <a:blipFill>
          <a:blip r:embed="rId2">
            <a:alphaModFix/>
          </a:blip>
          <a:stretch>
            <a:fillRect/>
          </a:stretch>
        </a:blipFill>
      </p:bgPr>
    </p:bg>
    <p:spTree>
      <p:nvGrpSpPr>
        <p:cNvPr id="426" name="Shape 426"/>
        <p:cNvGrpSpPr/>
        <p:nvPr/>
      </p:nvGrpSpPr>
      <p:grpSpPr>
        <a:xfrm>
          <a:off x="0" y="0"/>
          <a:ext cx="0" cy="0"/>
          <a:chOff x="0" y="0"/>
          <a:chExt cx="0" cy="0"/>
        </a:xfrm>
      </p:grpSpPr>
      <p:sp>
        <p:nvSpPr>
          <p:cNvPr id="427" name="Google Shape;427;p7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Alice_Logo KO_5.png" id="428" name="Google Shape;428;p72"/>
          <p:cNvPicPr preferRelativeResize="0"/>
          <p:nvPr/>
        </p:nvPicPr>
        <p:blipFill>
          <a:blip r:embed="rId3">
            <a:alphaModFix/>
          </a:blip>
          <a:stretch>
            <a:fillRect/>
          </a:stretch>
        </p:blipFill>
        <p:spPr>
          <a:xfrm>
            <a:off x="370950" y="1316542"/>
            <a:ext cx="1538381" cy="1538363"/>
          </a:xfrm>
          <a:prstGeom prst="rect">
            <a:avLst/>
          </a:prstGeom>
          <a:noFill/>
          <a:ln>
            <a:noFill/>
          </a:ln>
        </p:spPr>
      </p:pic>
      <p:sp>
        <p:nvSpPr>
          <p:cNvPr id="429" name="Google Shape;429;p72"/>
          <p:cNvSpPr txBox="1"/>
          <p:nvPr/>
        </p:nvSpPr>
        <p:spPr>
          <a:xfrm>
            <a:off x="429050" y="2716278"/>
            <a:ext cx="3918900" cy="685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sz="3600">
                <a:solidFill>
                  <a:schemeClr val="lt1"/>
                </a:solidFill>
                <a:latin typeface="Proxima Nova"/>
                <a:ea typeface="Proxima Nova"/>
                <a:cs typeface="Proxima Nova"/>
                <a:sym typeface="Proxima Nova"/>
              </a:rPr>
              <a:t>Thank You !</a:t>
            </a:r>
            <a:endParaRPr b="1" sz="3600">
              <a:solidFill>
                <a:schemeClr val="lt1"/>
              </a:solidFill>
              <a:latin typeface="Proxima Nova"/>
              <a:ea typeface="Proxima Nova"/>
              <a:cs typeface="Proxima Nova"/>
              <a:sym typeface="Proxima Nova"/>
            </a:endParaRPr>
          </a:p>
        </p:txBody>
      </p:sp>
      <p:sp>
        <p:nvSpPr>
          <p:cNvPr id="430" name="Google Shape;430;p72"/>
          <p:cNvSpPr txBox="1"/>
          <p:nvPr/>
        </p:nvSpPr>
        <p:spPr>
          <a:xfrm>
            <a:off x="480280" y="3318512"/>
            <a:ext cx="4956300" cy="5124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000">
                <a:solidFill>
                  <a:srgbClr val="FFFFFF"/>
                </a:solidFill>
                <a:latin typeface="Proxima Nova"/>
                <a:ea typeface="Proxima Nova"/>
                <a:cs typeface="Proxima Nova"/>
                <a:sym typeface="Proxima Nova"/>
              </a:rPr>
              <a:t>For more information go to www.alice.org</a:t>
            </a:r>
            <a:endParaRPr sz="1000">
              <a:solidFill>
                <a:srgbClr val="FFFFFF"/>
              </a:solidFill>
              <a:latin typeface="Proxima Nova"/>
              <a:ea typeface="Proxima Nova"/>
              <a:cs typeface="Proxima Nova"/>
              <a:sym typeface="Proxima Nov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42" name="Shape 42"/>
        <p:cNvGrpSpPr/>
        <p:nvPr/>
      </p:nvGrpSpPr>
      <p:grpSpPr>
        <a:xfrm>
          <a:off x="0" y="0"/>
          <a:ext cx="0" cy="0"/>
          <a:chOff x="0" y="0"/>
          <a:chExt cx="0" cy="0"/>
        </a:xfrm>
      </p:grpSpPr>
      <p:sp>
        <p:nvSpPr>
          <p:cNvPr id="43" name="Google Shape;43;p8"/>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44" name="Google Shape;44;p8"/>
          <p:cNvSpPr txBox="1"/>
          <p:nvPr>
            <p:ph type="title"/>
          </p:nvPr>
        </p:nvSpPr>
        <p:spPr>
          <a:xfrm>
            <a:off x="0" y="279475"/>
            <a:ext cx="26178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45" name="Google Shape;45;p8"/>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sp>
        <p:nvSpPr>
          <p:cNvPr id="46" name="Google Shape;46;p8"/>
          <p:cNvSpPr txBox="1"/>
          <p:nvPr>
            <p:ph idx="1" type="body"/>
          </p:nvPr>
        </p:nvSpPr>
        <p:spPr>
          <a:xfrm>
            <a:off x="311700" y="1397475"/>
            <a:ext cx="8520600" cy="31713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7" name="Google Shape;47;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Alice_Logo_horizontal-02.jpg" id="48" name="Google Shape;48;p8"/>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1">
  <p:cSld name="TITLE_1_2">
    <p:bg>
      <p:bgPr>
        <a:blipFill>
          <a:blip r:embed="rId2">
            <a:alphaModFix/>
          </a:blip>
          <a:stretch>
            <a:fillRect/>
          </a:stretch>
        </a:blipFill>
      </p:bgPr>
    </p:bg>
    <p:spTree>
      <p:nvGrpSpPr>
        <p:cNvPr id="431" name="Shape 431"/>
        <p:cNvGrpSpPr/>
        <p:nvPr/>
      </p:nvGrpSpPr>
      <p:grpSpPr>
        <a:xfrm>
          <a:off x="0" y="0"/>
          <a:ext cx="0" cy="0"/>
          <a:chOff x="0" y="0"/>
          <a:chExt cx="0" cy="0"/>
        </a:xfrm>
      </p:grpSpPr>
      <p:sp>
        <p:nvSpPr>
          <p:cNvPr id="432" name="Google Shape;432;p73"/>
          <p:cNvSpPr txBox="1"/>
          <p:nvPr/>
        </p:nvSpPr>
        <p:spPr>
          <a:xfrm>
            <a:off x="2117800" y="3001466"/>
            <a:ext cx="4752600" cy="46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3000"/>
              <a:buFont typeface="Proxima Nova"/>
              <a:buNone/>
            </a:pPr>
            <a:r>
              <a:rPr b="1" lang="en" sz="3000">
                <a:solidFill>
                  <a:srgbClr val="FFFFFF"/>
                </a:solidFill>
                <a:latin typeface="Proxima Nova"/>
                <a:ea typeface="Proxima Nova"/>
                <a:cs typeface="Proxima Nova"/>
                <a:sym typeface="Proxima Nova"/>
              </a:rPr>
              <a:t>Thank You</a:t>
            </a:r>
            <a:endParaRPr/>
          </a:p>
        </p:txBody>
      </p:sp>
      <p:sp>
        <p:nvSpPr>
          <p:cNvPr id="433" name="Google Shape;433;p7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Alice_Logo KO_5.png" id="434" name="Google Shape;434;p73"/>
          <p:cNvPicPr preferRelativeResize="0"/>
          <p:nvPr/>
        </p:nvPicPr>
        <p:blipFill rotWithShape="1">
          <a:blip r:embed="rId3">
            <a:alphaModFix/>
          </a:blip>
          <a:srcRect b="30396" l="0" r="0" t="0"/>
          <a:stretch/>
        </p:blipFill>
        <p:spPr>
          <a:xfrm>
            <a:off x="2783250" y="263625"/>
            <a:ext cx="3588450" cy="2497774"/>
          </a:xfrm>
          <a:prstGeom prst="rect">
            <a:avLst/>
          </a:prstGeom>
          <a:noFill/>
          <a:ln>
            <a:noFill/>
          </a:ln>
        </p:spPr>
      </p:pic>
      <p:cxnSp>
        <p:nvCxnSpPr>
          <p:cNvPr id="435" name="Google Shape;435;p73"/>
          <p:cNvCxnSpPr/>
          <p:nvPr/>
        </p:nvCxnSpPr>
        <p:spPr>
          <a:xfrm>
            <a:off x="2117924" y="2921100"/>
            <a:ext cx="4752600" cy="0"/>
          </a:xfrm>
          <a:prstGeom prst="straightConnector1">
            <a:avLst/>
          </a:prstGeom>
          <a:noFill/>
          <a:ln cap="flat" cmpd="sng" w="9525">
            <a:solidFill>
              <a:srgbClr val="FFFFFF"/>
            </a:solidFill>
            <a:prstDash val="solid"/>
            <a:round/>
            <a:headEnd len="med" w="med" type="none"/>
            <a:tailEnd len="med" w="med" type="none"/>
          </a:ln>
        </p:spPr>
      </p:cxnSp>
      <p:sp>
        <p:nvSpPr>
          <p:cNvPr id="436" name="Google Shape;436;p73"/>
          <p:cNvSpPr txBox="1"/>
          <p:nvPr/>
        </p:nvSpPr>
        <p:spPr>
          <a:xfrm>
            <a:off x="2112511" y="3532323"/>
            <a:ext cx="4778700" cy="1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Proxima Nova"/>
              <a:buNone/>
            </a:pPr>
            <a:r>
              <a:rPr lang="en" sz="900">
                <a:solidFill>
                  <a:srgbClr val="FFFFFF"/>
                </a:solidFill>
                <a:latin typeface="Proxima Nova"/>
                <a:ea typeface="Proxima Nova"/>
                <a:cs typeface="Proxima Nova"/>
                <a:sym typeface="Proxima Nova"/>
              </a:rPr>
              <a:t>For more information go to www.alice.org</a:t>
            </a:r>
            <a:endParaRPr sz="900">
              <a:solidFill>
                <a:srgbClr val="FFFFFF"/>
              </a:solidFill>
              <a:latin typeface="Proxima Nova"/>
              <a:ea typeface="Proxima Nova"/>
              <a:cs typeface="Proxima Nova"/>
              <a:sym typeface="Proxima Nova"/>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437" name="Shape 437"/>
        <p:cNvGrpSpPr/>
        <p:nvPr/>
      </p:nvGrpSpPr>
      <p:grpSpPr>
        <a:xfrm>
          <a:off x="0" y="0"/>
          <a:ext cx="0" cy="0"/>
          <a:chOff x="0" y="0"/>
          <a:chExt cx="0" cy="0"/>
        </a:xfrm>
      </p:grpSpPr>
      <p:sp>
        <p:nvSpPr>
          <p:cNvPr id="438" name="Google Shape;438;p74"/>
          <p:cNvSpPr txBox="1"/>
          <p:nvPr>
            <p:ph type="title"/>
          </p:nvPr>
        </p:nvSpPr>
        <p:spPr>
          <a:xfrm>
            <a:off x="457200" y="91678"/>
            <a:ext cx="7543800" cy="971700"/>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3000"/>
              <a:buNone/>
              <a:defRPr b="1" i="0" sz="3900" u="none" cap="none" strike="noStrike">
                <a:solidFill>
                  <a:schemeClr val="dk2"/>
                </a:solidFill>
                <a:latin typeface="Arial"/>
                <a:ea typeface="Arial"/>
                <a:cs typeface="Arial"/>
                <a:sym typeface="Arial"/>
              </a:defRPr>
            </a:lvl1pPr>
            <a:lvl2pPr indent="0" lvl="1"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2pPr>
            <a:lvl3pPr indent="0" lvl="2"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3pPr>
            <a:lvl4pPr indent="0" lvl="3"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4pPr>
            <a:lvl5pPr indent="0" lvl="4"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5pPr>
            <a:lvl6pPr indent="-12167" lvl="5" marL="456667" marR="0" rtl="0" algn="l">
              <a:spcBef>
                <a:spcPts val="0"/>
              </a:spcBef>
              <a:spcAft>
                <a:spcPts val="0"/>
              </a:spcAft>
              <a:buSzPts val="2800"/>
              <a:buNone/>
              <a:defRPr b="1" i="0" sz="3900" u="none" cap="none" strike="noStrike">
                <a:solidFill>
                  <a:schemeClr val="dk2"/>
                </a:solidFill>
                <a:latin typeface="Arial"/>
                <a:ea typeface="Arial"/>
                <a:cs typeface="Arial"/>
                <a:sym typeface="Arial"/>
              </a:defRPr>
            </a:lvl6pPr>
            <a:lvl7pPr indent="-11630" lvl="6" marL="91333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7pPr>
            <a:lvl8pPr indent="-11098" lvl="7" marL="1369998" marR="0" rtl="0" algn="l">
              <a:spcBef>
                <a:spcPts val="0"/>
              </a:spcBef>
              <a:spcAft>
                <a:spcPts val="0"/>
              </a:spcAft>
              <a:buSzPts val="2800"/>
              <a:buNone/>
              <a:defRPr b="1" i="0" sz="3900" u="none" cap="none" strike="noStrike">
                <a:solidFill>
                  <a:schemeClr val="dk2"/>
                </a:solidFill>
                <a:latin typeface="Arial"/>
                <a:ea typeface="Arial"/>
                <a:cs typeface="Arial"/>
                <a:sym typeface="Arial"/>
              </a:defRPr>
            </a:lvl8pPr>
            <a:lvl9pPr indent="-10561" lvl="8" marL="1826661" marR="0" rtl="0" algn="l">
              <a:spcBef>
                <a:spcPts val="0"/>
              </a:spcBef>
              <a:spcAft>
                <a:spcPts val="0"/>
              </a:spcAft>
              <a:buSzPts val="2800"/>
              <a:buNone/>
              <a:defRPr b="1" i="0" sz="3900" u="none" cap="none" strike="noStrike">
                <a:solidFill>
                  <a:schemeClr val="dk2"/>
                </a:solidFill>
                <a:latin typeface="Arial"/>
                <a:ea typeface="Arial"/>
                <a:cs typeface="Arial"/>
                <a:sym typeface="Arial"/>
              </a:defRPr>
            </a:lvl9pPr>
          </a:lstStyle>
          <a:p/>
        </p:txBody>
      </p:sp>
      <p:sp>
        <p:nvSpPr>
          <p:cNvPr id="439" name="Google Shape;439;p74"/>
          <p:cNvSpPr txBox="1"/>
          <p:nvPr>
            <p:ph idx="1" type="body"/>
          </p:nvPr>
        </p:nvSpPr>
        <p:spPr>
          <a:xfrm>
            <a:off x="457200" y="1289446"/>
            <a:ext cx="8229600" cy="3308700"/>
          </a:xfrm>
          <a:prstGeom prst="rect">
            <a:avLst/>
          </a:prstGeom>
          <a:noFill/>
          <a:ln>
            <a:noFill/>
          </a:ln>
        </p:spPr>
        <p:txBody>
          <a:bodyPr anchorCtr="0" anchor="t" bIns="91425" lIns="91425" spcFirstLastPara="1" rIns="91425" wrap="square" tIns="91425"/>
          <a:lstStyle>
            <a:lvl1pPr indent="-361950" lvl="0" marL="457200" marR="0" rtl="0" algn="l">
              <a:spcBef>
                <a:spcPts val="600"/>
              </a:spcBef>
              <a:spcAft>
                <a:spcPts val="0"/>
              </a:spcAft>
              <a:buClr>
                <a:schemeClr val="dk2"/>
              </a:buClr>
              <a:buSzPts val="2100"/>
              <a:buFont typeface="Noto Sans Symbols"/>
              <a:buChar char="●"/>
              <a:defRPr b="0" i="0" sz="3000" u="none" cap="none" strike="noStrike">
                <a:solidFill>
                  <a:schemeClr val="dk1"/>
                </a:solidFill>
                <a:latin typeface="Arial"/>
                <a:ea typeface="Arial"/>
                <a:cs typeface="Arial"/>
                <a:sym typeface="Arial"/>
              </a:defRPr>
            </a:lvl1pPr>
            <a:lvl2pPr indent="-344169" lvl="1" marL="914400" marR="0" rtl="0" algn="l">
              <a:spcBef>
                <a:spcPts val="520"/>
              </a:spcBef>
              <a:spcAft>
                <a:spcPts val="0"/>
              </a:spcAft>
              <a:buClr>
                <a:schemeClr val="accent2"/>
              </a:buClr>
              <a:buSzPts val="1820"/>
              <a:buFont typeface="Noto Sans Symbols"/>
              <a:buChar char="●"/>
              <a:defRPr b="0" i="0" sz="2600" u="none" cap="none" strike="noStrike">
                <a:solidFill>
                  <a:schemeClr val="dk1"/>
                </a:solidFill>
                <a:latin typeface="Arial"/>
                <a:ea typeface="Arial"/>
                <a:cs typeface="Arial"/>
                <a:sym typeface="Arial"/>
              </a:defRPr>
            </a:lvl2pPr>
            <a:lvl3pPr indent="-330835" lvl="2" marL="1371600" marR="0" rtl="0" algn="l">
              <a:spcBef>
                <a:spcPts val="460"/>
              </a:spcBef>
              <a:spcAft>
                <a:spcPts val="0"/>
              </a:spcAft>
              <a:buClr>
                <a:schemeClr val="accent1"/>
              </a:buClr>
              <a:buSzPts val="1610"/>
              <a:buFont typeface="Noto Sans Symbols"/>
              <a:buChar char="●"/>
              <a:defRPr b="0" i="0" sz="2300" u="none" cap="none" strike="noStrike">
                <a:solidFill>
                  <a:schemeClr val="dk1"/>
                </a:solidFill>
                <a:latin typeface="Arial"/>
                <a:ea typeface="Arial"/>
                <a:cs typeface="Arial"/>
                <a:sym typeface="Arial"/>
              </a:defRPr>
            </a:lvl3pPr>
            <a:lvl4pPr indent="-323850" lvl="3" marL="1828800" marR="0" rtl="0" algn="l">
              <a:spcBef>
                <a:spcPts val="400"/>
              </a:spcBef>
              <a:spcAft>
                <a:spcPts val="0"/>
              </a:spcAft>
              <a:buClr>
                <a:schemeClr val="dk2"/>
              </a:buClr>
              <a:buSzPts val="1500"/>
              <a:buFont typeface="Noto Sans Symbols"/>
              <a:buChar char="▪"/>
              <a:defRPr b="0" i="0" sz="2000" u="none" cap="none" strike="noStrike">
                <a:solidFill>
                  <a:schemeClr val="dk1"/>
                </a:solidFill>
                <a:latin typeface="Arial"/>
                <a:ea typeface="Arial"/>
                <a:cs typeface="Arial"/>
                <a:sym typeface="Arial"/>
              </a:defRPr>
            </a:lvl4pPr>
            <a:lvl5pPr indent="-330200" lvl="4" marL="22860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5pPr>
            <a:lvl6pPr indent="-330200" lvl="5" marL="27432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6pPr>
            <a:lvl7pPr indent="-330200" lvl="6" marL="32004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7pPr>
            <a:lvl8pPr indent="-330200" lvl="7" marL="36576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8pPr>
            <a:lvl9pPr indent="-330200" lvl="8" marL="41148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9pPr>
          </a:lstStyle>
          <a:p/>
        </p:txBody>
      </p:sp>
      <p:sp>
        <p:nvSpPr>
          <p:cNvPr id="440" name="Google Shape;440;p74"/>
          <p:cNvSpPr txBox="1"/>
          <p:nvPr>
            <p:ph idx="10" type="dt"/>
          </p:nvPr>
        </p:nvSpPr>
        <p:spPr>
          <a:xfrm>
            <a:off x="457200" y="4686300"/>
            <a:ext cx="2133600" cy="3429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indent="-3175" lvl="1" marL="44767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3175" lvl="2" marL="90487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3175" lvl="3" marL="136207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3175" lvl="4" marL="181927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3175" lvl="5" marL="227647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3175" lvl="6" marL="319087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3175" lvl="7" marL="456247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3175" lvl="8" marL="639127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41" name="Google Shape;441;p74"/>
          <p:cNvSpPr txBox="1"/>
          <p:nvPr>
            <p:ph idx="11" type="ftr"/>
          </p:nvPr>
        </p:nvSpPr>
        <p:spPr>
          <a:xfrm>
            <a:off x="3124200" y="4686300"/>
            <a:ext cx="2895600" cy="3429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indent="-3175" lvl="1" marL="44767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3175" lvl="2" marL="90487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3175" lvl="3" marL="136207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3175" lvl="4" marL="181927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3175" lvl="5" marL="227647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3175" lvl="6" marL="319087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3175" lvl="7" marL="456247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3175" lvl="8" marL="639127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42" name="Google Shape;442;p74"/>
          <p:cNvSpPr txBox="1"/>
          <p:nvPr>
            <p:ph idx="12" type="sldNum"/>
          </p:nvPr>
        </p:nvSpPr>
        <p:spPr>
          <a:xfrm>
            <a:off x="6553200" y="4686300"/>
            <a:ext cx="2133600" cy="342900"/>
          </a:xfrm>
          <a:prstGeom prst="rect">
            <a:avLst/>
          </a:prstGeom>
          <a:noFill/>
          <a:ln>
            <a:noFill/>
          </a:ln>
        </p:spPr>
        <p:txBody>
          <a:bodyPr anchorCtr="0" anchor="t" bIns="45650" lIns="91300" spcFirstLastPara="1" rIns="91300" wrap="square" tIns="45650">
            <a:noAutofit/>
          </a:bodyPr>
          <a:lstStyle>
            <a:lvl1pPr indent="0" lvl="0"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9pPr>
          </a:lstStyle>
          <a:p>
            <a:pPr indent="0" lvl="0" marL="0">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ext, and Content" type="txAndObj">
  <p:cSld name="TEXT_AND_OBJECT">
    <p:spTree>
      <p:nvGrpSpPr>
        <p:cNvPr id="443" name="Shape 443"/>
        <p:cNvGrpSpPr/>
        <p:nvPr/>
      </p:nvGrpSpPr>
      <p:grpSpPr>
        <a:xfrm>
          <a:off x="0" y="0"/>
          <a:ext cx="0" cy="0"/>
          <a:chOff x="0" y="0"/>
          <a:chExt cx="0" cy="0"/>
        </a:xfrm>
      </p:grpSpPr>
      <p:sp>
        <p:nvSpPr>
          <p:cNvPr id="444" name="Google Shape;444;p75"/>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3000"/>
              <a:buNone/>
              <a:defRPr b="1" i="0" sz="3900" u="none" cap="none" strike="noStrike">
                <a:solidFill>
                  <a:schemeClr val="dk2"/>
                </a:solidFill>
                <a:latin typeface="Arial"/>
                <a:ea typeface="Arial"/>
                <a:cs typeface="Arial"/>
                <a:sym typeface="Arial"/>
              </a:defRPr>
            </a:lvl1pPr>
            <a:lvl2pPr indent="0" lvl="1"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2pPr>
            <a:lvl3pPr indent="0" lvl="2"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3pPr>
            <a:lvl4pPr indent="0" lvl="3"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4pPr>
            <a:lvl5pPr indent="0" lvl="4"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5pPr>
            <a:lvl6pPr indent="-12167" lvl="5" marL="456667" marR="0" rtl="0" algn="l">
              <a:spcBef>
                <a:spcPts val="0"/>
              </a:spcBef>
              <a:spcAft>
                <a:spcPts val="0"/>
              </a:spcAft>
              <a:buSzPts val="2800"/>
              <a:buNone/>
              <a:defRPr b="1" i="0" sz="3900" u="none" cap="none" strike="noStrike">
                <a:solidFill>
                  <a:schemeClr val="dk2"/>
                </a:solidFill>
                <a:latin typeface="Arial"/>
                <a:ea typeface="Arial"/>
                <a:cs typeface="Arial"/>
                <a:sym typeface="Arial"/>
              </a:defRPr>
            </a:lvl6pPr>
            <a:lvl7pPr indent="-11630" lvl="6" marL="91333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7pPr>
            <a:lvl8pPr indent="-11098" lvl="7" marL="1369998" marR="0" rtl="0" algn="l">
              <a:spcBef>
                <a:spcPts val="0"/>
              </a:spcBef>
              <a:spcAft>
                <a:spcPts val="0"/>
              </a:spcAft>
              <a:buSzPts val="2800"/>
              <a:buNone/>
              <a:defRPr b="1" i="0" sz="3900" u="none" cap="none" strike="noStrike">
                <a:solidFill>
                  <a:schemeClr val="dk2"/>
                </a:solidFill>
                <a:latin typeface="Arial"/>
                <a:ea typeface="Arial"/>
                <a:cs typeface="Arial"/>
                <a:sym typeface="Arial"/>
              </a:defRPr>
            </a:lvl8pPr>
            <a:lvl9pPr indent="-10561" lvl="8" marL="1826661" marR="0" rtl="0" algn="l">
              <a:spcBef>
                <a:spcPts val="0"/>
              </a:spcBef>
              <a:spcAft>
                <a:spcPts val="0"/>
              </a:spcAft>
              <a:buSzPts val="2800"/>
              <a:buNone/>
              <a:defRPr b="1" i="0" sz="3900" u="none" cap="none" strike="noStrike">
                <a:solidFill>
                  <a:schemeClr val="dk2"/>
                </a:solidFill>
                <a:latin typeface="Arial"/>
                <a:ea typeface="Arial"/>
                <a:cs typeface="Arial"/>
                <a:sym typeface="Arial"/>
              </a:defRPr>
            </a:lvl9pPr>
          </a:lstStyle>
          <a:p/>
        </p:txBody>
      </p:sp>
      <p:sp>
        <p:nvSpPr>
          <p:cNvPr id="445" name="Google Shape;445;p75"/>
          <p:cNvSpPr txBox="1"/>
          <p:nvPr>
            <p:ph idx="1" type="body"/>
          </p:nvPr>
        </p:nvSpPr>
        <p:spPr>
          <a:xfrm>
            <a:off x="346075" y="1200150"/>
            <a:ext cx="4094100" cy="3591000"/>
          </a:xfrm>
          <a:prstGeom prst="rect">
            <a:avLst/>
          </a:prstGeom>
          <a:noFill/>
          <a:ln>
            <a:noFill/>
          </a:ln>
        </p:spPr>
        <p:txBody>
          <a:bodyPr anchorCtr="0" anchor="t" bIns="91425" lIns="91425" spcFirstLastPara="1" rIns="91425" wrap="square" tIns="91425"/>
          <a:lstStyle>
            <a:lvl1pPr indent="-361950" lvl="0" marL="457200" marR="0" rtl="0" algn="l">
              <a:spcBef>
                <a:spcPts val="600"/>
              </a:spcBef>
              <a:spcAft>
                <a:spcPts val="0"/>
              </a:spcAft>
              <a:buClr>
                <a:schemeClr val="dk2"/>
              </a:buClr>
              <a:buSzPts val="2100"/>
              <a:buFont typeface="Noto Sans Symbols"/>
              <a:buChar char="●"/>
              <a:defRPr b="0" i="0" sz="3000" u="none" cap="none" strike="noStrike">
                <a:solidFill>
                  <a:schemeClr val="dk1"/>
                </a:solidFill>
                <a:latin typeface="Arial"/>
                <a:ea typeface="Arial"/>
                <a:cs typeface="Arial"/>
                <a:sym typeface="Arial"/>
              </a:defRPr>
            </a:lvl1pPr>
            <a:lvl2pPr indent="-344169" lvl="1" marL="914400" marR="0" rtl="0" algn="l">
              <a:spcBef>
                <a:spcPts val="520"/>
              </a:spcBef>
              <a:spcAft>
                <a:spcPts val="0"/>
              </a:spcAft>
              <a:buClr>
                <a:schemeClr val="accent2"/>
              </a:buClr>
              <a:buSzPts val="1820"/>
              <a:buFont typeface="Noto Sans Symbols"/>
              <a:buChar char="●"/>
              <a:defRPr b="0" i="0" sz="2600" u="none" cap="none" strike="noStrike">
                <a:solidFill>
                  <a:schemeClr val="dk1"/>
                </a:solidFill>
                <a:latin typeface="Arial"/>
                <a:ea typeface="Arial"/>
                <a:cs typeface="Arial"/>
                <a:sym typeface="Arial"/>
              </a:defRPr>
            </a:lvl2pPr>
            <a:lvl3pPr indent="-330835" lvl="2" marL="1371600" marR="0" rtl="0" algn="l">
              <a:spcBef>
                <a:spcPts val="460"/>
              </a:spcBef>
              <a:spcAft>
                <a:spcPts val="0"/>
              </a:spcAft>
              <a:buClr>
                <a:schemeClr val="accent1"/>
              </a:buClr>
              <a:buSzPts val="1610"/>
              <a:buFont typeface="Noto Sans Symbols"/>
              <a:buChar char="●"/>
              <a:defRPr b="0" i="0" sz="2300" u="none" cap="none" strike="noStrike">
                <a:solidFill>
                  <a:schemeClr val="dk1"/>
                </a:solidFill>
                <a:latin typeface="Arial"/>
                <a:ea typeface="Arial"/>
                <a:cs typeface="Arial"/>
                <a:sym typeface="Arial"/>
              </a:defRPr>
            </a:lvl3pPr>
            <a:lvl4pPr indent="-323850" lvl="3" marL="1828800" marR="0" rtl="0" algn="l">
              <a:spcBef>
                <a:spcPts val="400"/>
              </a:spcBef>
              <a:spcAft>
                <a:spcPts val="0"/>
              </a:spcAft>
              <a:buClr>
                <a:schemeClr val="dk2"/>
              </a:buClr>
              <a:buSzPts val="1500"/>
              <a:buFont typeface="Noto Sans Symbols"/>
              <a:buChar char="▪"/>
              <a:defRPr b="0" i="0" sz="2000" u="none" cap="none" strike="noStrike">
                <a:solidFill>
                  <a:schemeClr val="dk1"/>
                </a:solidFill>
                <a:latin typeface="Arial"/>
                <a:ea typeface="Arial"/>
                <a:cs typeface="Arial"/>
                <a:sym typeface="Arial"/>
              </a:defRPr>
            </a:lvl4pPr>
            <a:lvl5pPr indent="-330200" lvl="4" marL="22860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5pPr>
            <a:lvl6pPr indent="-330200" lvl="5" marL="27432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6pPr>
            <a:lvl7pPr indent="-330200" lvl="6" marL="32004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7pPr>
            <a:lvl8pPr indent="-330200" lvl="7" marL="36576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8pPr>
            <a:lvl9pPr indent="-330200" lvl="8" marL="41148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9pPr>
          </a:lstStyle>
          <a:p/>
        </p:txBody>
      </p:sp>
      <p:sp>
        <p:nvSpPr>
          <p:cNvPr id="446" name="Google Shape;446;p75"/>
          <p:cNvSpPr txBox="1"/>
          <p:nvPr>
            <p:ph idx="2" type="body"/>
          </p:nvPr>
        </p:nvSpPr>
        <p:spPr>
          <a:xfrm>
            <a:off x="4592638" y="1200150"/>
            <a:ext cx="4094100" cy="3591000"/>
          </a:xfrm>
          <a:prstGeom prst="rect">
            <a:avLst/>
          </a:prstGeom>
          <a:noFill/>
          <a:ln>
            <a:noFill/>
          </a:ln>
        </p:spPr>
        <p:txBody>
          <a:bodyPr anchorCtr="0" anchor="t" bIns="91425" lIns="91425" spcFirstLastPara="1" rIns="91425" wrap="square" tIns="91425"/>
          <a:lstStyle>
            <a:lvl1pPr indent="-361950" lvl="0" marL="457200" marR="0" rtl="0" algn="l">
              <a:spcBef>
                <a:spcPts val="600"/>
              </a:spcBef>
              <a:spcAft>
                <a:spcPts val="0"/>
              </a:spcAft>
              <a:buClr>
                <a:schemeClr val="dk2"/>
              </a:buClr>
              <a:buSzPts val="2100"/>
              <a:buFont typeface="Noto Sans Symbols"/>
              <a:buChar char="●"/>
              <a:defRPr b="0" i="0" sz="3000" u="none" cap="none" strike="noStrike">
                <a:solidFill>
                  <a:schemeClr val="dk1"/>
                </a:solidFill>
                <a:latin typeface="Arial"/>
                <a:ea typeface="Arial"/>
                <a:cs typeface="Arial"/>
                <a:sym typeface="Arial"/>
              </a:defRPr>
            </a:lvl1pPr>
            <a:lvl2pPr indent="-344169" lvl="1" marL="914400" marR="0" rtl="0" algn="l">
              <a:spcBef>
                <a:spcPts val="520"/>
              </a:spcBef>
              <a:spcAft>
                <a:spcPts val="0"/>
              </a:spcAft>
              <a:buClr>
                <a:schemeClr val="accent2"/>
              </a:buClr>
              <a:buSzPts val="1820"/>
              <a:buFont typeface="Noto Sans Symbols"/>
              <a:buChar char="●"/>
              <a:defRPr b="0" i="0" sz="2600" u="none" cap="none" strike="noStrike">
                <a:solidFill>
                  <a:schemeClr val="dk1"/>
                </a:solidFill>
                <a:latin typeface="Arial"/>
                <a:ea typeface="Arial"/>
                <a:cs typeface="Arial"/>
                <a:sym typeface="Arial"/>
              </a:defRPr>
            </a:lvl2pPr>
            <a:lvl3pPr indent="-330835" lvl="2" marL="1371600" marR="0" rtl="0" algn="l">
              <a:spcBef>
                <a:spcPts val="460"/>
              </a:spcBef>
              <a:spcAft>
                <a:spcPts val="0"/>
              </a:spcAft>
              <a:buClr>
                <a:schemeClr val="accent1"/>
              </a:buClr>
              <a:buSzPts val="1610"/>
              <a:buFont typeface="Noto Sans Symbols"/>
              <a:buChar char="●"/>
              <a:defRPr b="0" i="0" sz="2300" u="none" cap="none" strike="noStrike">
                <a:solidFill>
                  <a:schemeClr val="dk1"/>
                </a:solidFill>
                <a:latin typeface="Arial"/>
                <a:ea typeface="Arial"/>
                <a:cs typeface="Arial"/>
                <a:sym typeface="Arial"/>
              </a:defRPr>
            </a:lvl3pPr>
            <a:lvl4pPr indent="-323850" lvl="3" marL="1828800" marR="0" rtl="0" algn="l">
              <a:spcBef>
                <a:spcPts val="400"/>
              </a:spcBef>
              <a:spcAft>
                <a:spcPts val="0"/>
              </a:spcAft>
              <a:buClr>
                <a:schemeClr val="dk2"/>
              </a:buClr>
              <a:buSzPts val="1500"/>
              <a:buFont typeface="Noto Sans Symbols"/>
              <a:buChar char="▪"/>
              <a:defRPr b="0" i="0" sz="2000" u="none" cap="none" strike="noStrike">
                <a:solidFill>
                  <a:schemeClr val="dk1"/>
                </a:solidFill>
                <a:latin typeface="Arial"/>
                <a:ea typeface="Arial"/>
                <a:cs typeface="Arial"/>
                <a:sym typeface="Arial"/>
              </a:defRPr>
            </a:lvl4pPr>
            <a:lvl5pPr indent="-330200" lvl="4" marL="22860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5pPr>
            <a:lvl6pPr indent="-330200" lvl="5" marL="27432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6pPr>
            <a:lvl7pPr indent="-330200" lvl="6" marL="32004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7pPr>
            <a:lvl8pPr indent="-330200" lvl="7" marL="36576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8pPr>
            <a:lvl9pPr indent="-330200" lvl="8" marL="41148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49" name="Shape 49"/>
        <p:cNvGrpSpPr/>
        <p:nvPr/>
      </p:nvGrpSpPr>
      <p:grpSpPr>
        <a:xfrm>
          <a:off x="0" y="0"/>
          <a:ext cx="0" cy="0"/>
          <a:chOff x="0" y="0"/>
          <a:chExt cx="0" cy="0"/>
        </a:xfrm>
      </p:grpSpPr>
      <p:sp>
        <p:nvSpPr>
          <p:cNvPr id="50" name="Google Shape;50;p9"/>
          <p:cNvSpPr txBox="1"/>
          <p:nvPr>
            <p:ph idx="1" type="body"/>
          </p:nvPr>
        </p:nvSpPr>
        <p:spPr>
          <a:xfrm>
            <a:off x="311700" y="1460950"/>
            <a:ext cx="3781800" cy="3108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1" name="Google Shape;51;p9"/>
          <p:cNvSpPr txBox="1"/>
          <p:nvPr>
            <p:ph idx="2" type="body"/>
          </p:nvPr>
        </p:nvSpPr>
        <p:spPr>
          <a:xfrm>
            <a:off x="4484750" y="1460975"/>
            <a:ext cx="4305300" cy="3108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2" name="Google Shape;5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
        <p:nvSpPr>
          <p:cNvPr id="53" name="Google Shape;53;p9"/>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54" name="Google Shape;54;p9"/>
          <p:cNvSpPr txBox="1"/>
          <p:nvPr>
            <p:ph type="title"/>
          </p:nvPr>
        </p:nvSpPr>
        <p:spPr>
          <a:xfrm>
            <a:off x="0" y="279475"/>
            <a:ext cx="27447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55" name="Google Shape;55;p9"/>
          <p:cNvSpPr txBox="1"/>
          <p:nvPr>
            <p:ph idx="3"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56" name="Google Shape;56;p9"/>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cxnSp>
        <p:nvCxnSpPr>
          <p:cNvPr id="57" name="Google Shape;57;p9"/>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2">
  <p:cSld name="TITLE_AND_TWO_COLUMNS_2">
    <p:spTree>
      <p:nvGrpSpPr>
        <p:cNvPr id="58" name="Shape 58"/>
        <p:cNvGrpSpPr/>
        <p:nvPr/>
      </p:nvGrpSpPr>
      <p:grpSpPr>
        <a:xfrm>
          <a:off x="0" y="0"/>
          <a:ext cx="0" cy="0"/>
          <a:chOff x="0" y="0"/>
          <a:chExt cx="0" cy="0"/>
        </a:xfrm>
      </p:grpSpPr>
      <p:sp>
        <p:nvSpPr>
          <p:cNvPr id="59" name="Google Shape;59;p10"/>
          <p:cNvSpPr txBox="1"/>
          <p:nvPr>
            <p:ph idx="1" type="body"/>
          </p:nvPr>
        </p:nvSpPr>
        <p:spPr>
          <a:xfrm>
            <a:off x="4664225" y="1460950"/>
            <a:ext cx="3845100" cy="3108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0" name="Google Shape;60;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
        <p:nvSpPr>
          <p:cNvPr id="61" name="Google Shape;61;p10"/>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62" name="Google Shape;62;p10"/>
          <p:cNvSpPr txBox="1"/>
          <p:nvPr>
            <p:ph type="title"/>
          </p:nvPr>
        </p:nvSpPr>
        <p:spPr>
          <a:xfrm>
            <a:off x="0" y="279475"/>
            <a:ext cx="28452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63" name="Google Shape;63;p10"/>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64" name="Google Shape;64;p10"/>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cxnSp>
        <p:nvCxnSpPr>
          <p:cNvPr id="65" name="Google Shape;65;p10"/>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1.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3.xml"/><Relationship Id="rId22" Type="http://schemas.openxmlformats.org/officeDocument/2006/relationships/slideLayout" Target="../slideLayouts/slideLayout45.xml"/><Relationship Id="rId21" Type="http://schemas.openxmlformats.org/officeDocument/2006/relationships/slideLayout" Target="../slideLayouts/slideLayout44.xml"/><Relationship Id="rId24" Type="http://schemas.openxmlformats.org/officeDocument/2006/relationships/slideLayout" Target="../slideLayouts/slideLayout47.xml"/><Relationship Id="rId23" Type="http://schemas.openxmlformats.org/officeDocument/2006/relationships/slideLayout" Target="../slideLayouts/slideLayout46.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25" Type="http://schemas.openxmlformats.org/officeDocument/2006/relationships/theme" Target="../theme/theme3.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5" Type="http://schemas.openxmlformats.org/officeDocument/2006/relationships/slideLayout" Target="../slideLayouts/slideLayout38.xml"/><Relationship Id="rId14" Type="http://schemas.openxmlformats.org/officeDocument/2006/relationships/slideLayout" Target="../slideLayouts/slideLayout37.xml"/><Relationship Id="rId17" Type="http://schemas.openxmlformats.org/officeDocument/2006/relationships/slideLayout" Target="../slideLayouts/slideLayout40.xml"/><Relationship Id="rId16" Type="http://schemas.openxmlformats.org/officeDocument/2006/relationships/slideLayout" Target="../slideLayouts/slideLayout39.xml"/><Relationship Id="rId19" Type="http://schemas.openxmlformats.org/officeDocument/2006/relationships/slideLayout" Target="../slideLayouts/slideLayout42.xml"/><Relationship Id="rId18"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7.xml"/><Relationship Id="rId22" Type="http://schemas.openxmlformats.org/officeDocument/2006/relationships/slideLayout" Target="../slideLayouts/slideLayout69.xml"/><Relationship Id="rId21" Type="http://schemas.openxmlformats.org/officeDocument/2006/relationships/slideLayout" Target="../slideLayouts/slideLayout68.xml"/><Relationship Id="rId24" Type="http://schemas.openxmlformats.org/officeDocument/2006/relationships/slideLayout" Target="../slideLayouts/slideLayout71.xml"/><Relationship Id="rId23" Type="http://schemas.openxmlformats.org/officeDocument/2006/relationships/slideLayout" Target="../slideLayouts/slideLayout70.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9" Type="http://schemas.openxmlformats.org/officeDocument/2006/relationships/slideLayout" Target="../slideLayouts/slideLayout56.xml"/><Relationship Id="rId26" Type="http://schemas.openxmlformats.org/officeDocument/2006/relationships/theme" Target="../theme/theme4.xml"/><Relationship Id="rId25" Type="http://schemas.openxmlformats.org/officeDocument/2006/relationships/slideLayout" Target="../slideLayouts/slideLayout72.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11" Type="http://schemas.openxmlformats.org/officeDocument/2006/relationships/slideLayout" Target="../slideLayouts/slideLayout58.xml"/><Relationship Id="rId10" Type="http://schemas.openxmlformats.org/officeDocument/2006/relationships/slideLayout" Target="../slideLayouts/slideLayout57.xml"/><Relationship Id="rId13" Type="http://schemas.openxmlformats.org/officeDocument/2006/relationships/slideLayout" Target="../slideLayouts/slideLayout60.xml"/><Relationship Id="rId12" Type="http://schemas.openxmlformats.org/officeDocument/2006/relationships/slideLayout" Target="../slideLayouts/slideLayout59.xml"/><Relationship Id="rId15" Type="http://schemas.openxmlformats.org/officeDocument/2006/relationships/slideLayout" Target="../slideLayouts/slideLayout62.xml"/><Relationship Id="rId14" Type="http://schemas.openxmlformats.org/officeDocument/2006/relationships/slideLayout" Target="../slideLayouts/slideLayout61.xml"/><Relationship Id="rId17" Type="http://schemas.openxmlformats.org/officeDocument/2006/relationships/slideLayout" Target="../slideLayouts/slideLayout64.xml"/><Relationship Id="rId16" Type="http://schemas.openxmlformats.org/officeDocument/2006/relationships/slideLayout" Target="../slideLayouts/slideLayout63.xml"/><Relationship Id="rId19" Type="http://schemas.openxmlformats.org/officeDocument/2006/relationships/slideLayout" Target="../slideLayouts/slideLayout66.xml"/><Relationship Id="rId18"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638500"/>
            <a:ext cx="8520600" cy="572700"/>
          </a:xfrm>
          <a:prstGeom prst="rect">
            <a:avLst/>
          </a:prstGeom>
          <a:noFill/>
          <a:ln>
            <a:noFill/>
          </a:ln>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561425"/>
            <a:ext cx="8520600" cy="30075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rtl="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147" name="Shape 147"/>
        <p:cNvGrpSpPr/>
        <p:nvPr/>
      </p:nvGrpSpPr>
      <p:grpSpPr>
        <a:xfrm>
          <a:off x="0" y="0"/>
          <a:ext cx="0" cy="0"/>
          <a:chOff x="0" y="0"/>
          <a:chExt cx="0" cy="0"/>
        </a:xfrm>
      </p:grpSpPr>
      <p:sp>
        <p:nvSpPr>
          <p:cNvPr id="148" name="Google Shape;148;p25"/>
          <p:cNvSpPr txBox="1"/>
          <p:nvPr>
            <p:ph type="title"/>
          </p:nvPr>
        </p:nvSpPr>
        <p:spPr>
          <a:xfrm>
            <a:off x="311700" y="638500"/>
            <a:ext cx="8520600" cy="572700"/>
          </a:xfrm>
          <a:prstGeom prst="rect">
            <a:avLst/>
          </a:prstGeom>
          <a:noFill/>
          <a:ln>
            <a:noFill/>
          </a:ln>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49" name="Google Shape;149;p25"/>
          <p:cNvSpPr txBox="1"/>
          <p:nvPr>
            <p:ph idx="1" type="body"/>
          </p:nvPr>
        </p:nvSpPr>
        <p:spPr>
          <a:xfrm>
            <a:off x="311700" y="1561425"/>
            <a:ext cx="8520600" cy="30075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2pPr>
            <a:lvl3pPr indent="-317500" lvl="2" marL="13716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3pPr>
            <a:lvl4pPr indent="-317500" lvl="3" marL="18288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4pPr>
            <a:lvl5pPr indent="-317500" lvl="4" marL="22860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5pPr>
            <a:lvl6pPr indent="-317500" lvl="5" marL="27432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6pPr>
            <a:lvl7pPr indent="-317500" lvl="6" marL="32004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7pPr>
            <a:lvl8pPr indent="-317500" lvl="7" marL="36576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8pPr>
            <a:lvl9pPr indent="-317500" lvl="8" marL="4114800" rtl="0">
              <a:lnSpc>
                <a:spcPct val="115000"/>
              </a:lnSpc>
              <a:spcBef>
                <a:spcPts val="1600"/>
              </a:spcBef>
              <a:spcAft>
                <a:spcPts val="1600"/>
              </a:spcAft>
              <a:buClr>
                <a:schemeClr val="dk2"/>
              </a:buClr>
              <a:buSzPts val="1400"/>
              <a:buFont typeface="Proxima Nova"/>
              <a:buChar char="■"/>
              <a:defRPr sz="1400">
                <a:solidFill>
                  <a:schemeClr val="dk2"/>
                </a:solidFill>
                <a:latin typeface="Proxima Nova"/>
                <a:ea typeface="Proxima Nova"/>
                <a:cs typeface="Proxima Nova"/>
                <a:sym typeface="Proxima Nova"/>
              </a:defRPr>
            </a:lvl9pPr>
          </a:lstStyle>
          <a:p/>
        </p:txBody>
      </p:sp>
      <p:sp>
        <p:nvSpPr>
          <p:cNvPr id="150" name="Google Shape;150;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295" name="Shape 295"/>
        <p:cNvGrpSpPr/>
        <p:nvPr/>
      </p:nvGrpSpPr>
      <p:grpSpPr>
        <a:xfrm>
          <a:off x="0" y="0"/>
          <a:ext cx="0" cy="0"/>
          <a:chOff x="0" y="0"/>
          <a:chExt cx="0" cy="0"/>
        </a:xfrm>
      </p:grpSpPr>
      <p:sp>
        <p:nvSpPr>
          <p:cNvPr id="296" name="Google Shape;296;p50"/>
          <p:cNvSpPr txBox="1"/>
          <p:nvPr>
            <p:ph type="title"/>
          </p:nvPr>
        </p:nvSpPr>
        <p:spPr>
          <a:xfrm>
            <a:off x="311700" y="638500"/>
            <a:ext cx="8520600" cy="572700"/>
          </a:xfrm>
          <a:prstGeom prst="rect">
            <a:avLst/>
          </a:prstGeom>
          <a:noFill/>
          <a:ln>
            <a:noFill/>
          </a:ln>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297" name="Google Shape;297;p50"/>
          <p:cNvSpPr txBox="1"/>
          <p:nvPr>
            <p:ph idx="1" type="body"/>
          </p:nvPr>
        </p:nvSpPr>
        <p:spPr>
          <a:xfrm>
            <a:off x="311700" y="1561425"/>
            <a:ext cx="8520600" cy="30075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rtl="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298" name="Google Shape;298;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https://www.alice.org/?post_type=lessons&amp;p=1506306&amp;preview=true"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0.xml"/><Relationship Id="rId3" Type="http://schemas.openxmlformats.org/officeDocument/2006/relationships/image" Target="../media/image7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1.xml"/><Relationship Id="rId3" Type="http://schemas.openxmlformats.org/officeDocument/2006/relationships/image" Target="../media/image66.jpg"/><Relationship Id="rId4" Type="http://schemas.openxmlformats.org/officeDocument/2006/relationships/image" Target="../media/image7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2.xml"/><Relationship Id="rId3" Type="http://schemas.openxmlformats.org/officeDocument/2006/relationships/image" Target="../media/image7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3.xml"/><Relationship Id="rId3" Type="http://schemas.openxmlformats.org/officeDocument/2006/relationships/image" Target="../media/image78.jpg"/><Relationship Id="rId4" Type="http://schemas.openxmlformats.org/officeDocument/2006/relationships/image" Target="../media/image6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4.xml"/><Relationship Id="rId3" Type="http://schemas.openxmlformats.org/officeDocument/2006/relationships/image" Target="../media/image6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5.xml"/><Relationship Id="rId3" Type="http://schemas.openxmlformats.org/officeDocument/2006/relationships/image" Target="../media/image7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50.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72.jpg"/><Relationship Id="rId4" Type="http://schemas.openxmlformats.org/officeDocument/2006/relationships/image" Target="../media/image5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xml"/><Relationship Id="rId3" Type="http://schemas.openxmlformats.org/officeDocument/2006/relationships/image" Target="../media/image72.jpg"/><Relationship Id="rId4" Type="http://schemas.openxmlformats.org/officeDocument/2006/relationships/image" Target="../media/image53.jpg"/><Relationship Id="rId5" Type="http://schemas.openxmlformats.org/officeDocument/2006/relationships/image" Target="../media/image7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59.jpg"/><Relationship Id="rId4" Type="http://schemas.openxmlformats.org/officeDocument/2006/relationships/image" Target="../media/image5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xml"/><Relationship Id="rId3" Type="http://schemas.openxmlformats.org/officeDocument/2006/relationships/image" Target="../media/image60.jpg"/><Relationship Id="rId4" Type="http://schemas.openxmlformats.org/officeDocument/2006/relationships/image" Target="../media/image6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xml"/><Relationship Id="rId3" Type="http://schemas.openxmlformats.org/officeDocument/2006/relationships/image" Target="../media/image6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0" name="Shape 450"/>
        <p:cNvGrpSpPr/>
        <p:nvPr/>
      </p:nvGrpSpPr>
      <p:grpSpPr>
        <a:xfrm>
          <a:off x="0" y="0"/>
          <a:ext cx="0" cy="0"/>
          <a:chOff x="0" y="0"/>
          <a:chExt cx="0" cy="0"/>
        </a:xfrm>
      </p:grpSpPr>
      <p:sp>
        <p:nvSpPr>
          <p:cNvPr id="451" name="Google Shape;451;p76"/>
          <p:cNvSpPr txBox="1"/>
          <p:nvPr>
            <p:ph type="ctrTitle"/>
          </p:nvPr>
        </p:nvSpPr>
        <p:spPr>
          <a:xfrm>
            <a:off x="410876" y="2838242"/>
            <a:ext cx="6908100" cy="6078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Control Structures Conditionals</a:t>
            </a:r>
            <a:endParaRPr/>
          </a:p>
        </p:txBody>
      </p:sp>
      <p:sp>
        <p:nvSpPr>
          <p:cNvPr id="452" name="Google Shape;452;p76"/>
          <p:cNvSpPr txBox="1"/>
          <p:nvPr>
            <p:ph idx="1" type="subTitle"/>
          </p:nvPr>
        </p:nvSpPr>
        <p:spPr>
          <a:xfrm>
            <a:off x="449318" y="3335683"/>
            <a:ext cx="5268900" cy="5703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u="sng">
                <a:solidFill>
                  <a:srgbClr val="0073AA"/>
                </a:solidFill>
                <a:latin typeface="Roboto"/>
                <a:ea typeface="Roboto"/>
                <a:cs typeface="Roboto"/>
                <a:sym typeface="Roboto"/>
                <a:hlinkClick r:id="rId3"/>
              </a:rPr>
              <a:t>http://www.alice.org/resources/lessons/control-structures-conditionals/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8" name="Shape 548"/>
        <p:cNvGrpSpPr/>
        <p:nvPr/>
      </p:nvGrpSpPr>
      <p:grpSpPr>
        <a:xfrm>
          <a:off x="0" y="0"/>
          <a:ext cx="0" cy="0"/>
          <a:chOff x="0" y="0"/>
          <a:chExt cx="0" cy="0"/>
        </a:xfrm>
      </p:grpSpPr>
      <p:sp>
        <p:nvSpPr>
          <p:cNvPr id="549" name="Google Shape;549;p85"/>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Drag the </a:t>
            </a:r>
            <a:r>
              <a:rPr b="1" lang="en"/>
              <a:t>if_</a:t>
            </a:r>
            <a:r>
              <a:rPr lang="en"/>
              <a:t> control structure block into your program.  You will be required to choose from true or false for the conditional state that will determine which code is executed. </a:t>
            </a:r>
            <a:endParaRPr/>
          </a:p>
          <a:p>
            <a:pPr indent="0" lvl="0" marL="0" rtl="0">
              <a:spcBef>
                <a:spcPts val="1600"/>
              </a:spcBef>
              <a:spcAft>
                <a:spcPts val="1600"/>
              </a:spcAft>
              <a:buNone/>
            </a:pPr>
            <a:r>
              <a:rPr lang="en"/>
              <a:t>If you have created other boolean variables (</a:t>
            </a:r>
            <a:r>
              <a:rPr lang="en"/>
              <a:t>variables</a:t>
            </a:r>
            <a:r>
              <a:rPr lang="en"/>
              <a:t> that can only be true or false) you will see them listed as well.</a:t>
            </a:r>
            <a:endParaRPr/>
          </a:p>
        </p:txBody>
      </p:sp>
      <p:sp>
        <p:nvSpPr>
          <p:cNvPr id="550" name="Google Shape;550;p85"/>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Building an if_ block</a:t>
            </a:r>
            <a:endParaRPr/>
          </a:p>
        </p:txBody>
      </p:sp>
      <p:sp>
        <p:nvSpPr>
          <p:cNvPr id="551" name="Google Shape;551;p85"/>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Create an If_ Block</a:t>
            </a:r>
            <a:endParaRPr/>
          </a:p>
        </p:txBody>
      </p:sp>
      <p:pic>
        <p:nvPicPr>
          <p:cNvPr id="552" name="Google Shape;552;p85"/>
          <p:cNvPicPr preferRelativeResize="0"/>
          <p:nvPr/>
        </p:nvPicPr>
        <p:blipFill>
          <a:blip r:embed="rId3">
            <a:alphaModFix/>
          </a:blip>
          <a:stretch>
            <a:fillRect/>
          </a:stretch>
        </p:blipFill>
        <p:spPr>
          <a:xfrm>
            <a:off x="720525" y="1460950"/>
            <a:ext cx="2950602" cy="310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7" name="Shape 557"/>
        <p:cNvGrpSpPr/>
        <p:nvPr/>
      </p:nvGrpSpPr>
      <p:grpSpPr>
        <a:xfrm>
          <a:off x="0" y="0"/>
          <a:ext cx="0" cy="0"/>
          <a:chOff x="0" y="0"/>
          <a:chExt cx="0" cy="0"/>
        </a:xfrm>
      </p:grpSpPr>
      <p:sp>
        <p:nvSpPr>
          <p:cNvPr id="558" name="Google Shape;558;p86"/>
          <p:cNvSpPr txBox="1"/>
          <p:nvPr>
            <p:ph idx="1" type="body"/>
          </p:nvPr>
        </p:nvSpPr>
        <p:spPr>
          <a:xfrm>
            <a:off x="4664225" y="1537150"/>
            <a:ext cx="3845100" cy="3108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One way to create a conditional statement that will not always execute the same way is to add a function.  You will need to a</a:t>
            </a:r>
            <a:r>
              <a:rPr lang="en"/>
              <a:t>dd a function that returns a </a:t>
            </a:r>
            <a:r>
              <a:rPr lang="en"/>
              <a:t>boolean</a:t>
            </a:r>
            <a:r>
              <a:rPr lang="en"/>
              <a:t> value that will not always </a:t>
            </a:r>
            <a:r>
              <a:rPr lang="en"/>
              <a:t>resolve</a:t>
            </a:r>
            <a:r>
              <a:rPr lang="en"/>
              <a:t> the same way.</a:t>
            </a:r>
            <a:endParaRPr/>
          </a:p>
          <a:p>
            <a:pPr indent="0" lvl="0" marL="0" rtl="0">
              <a:spcBef>
                <a:spcPts val="1600"/>
              </a:spcBef>
              <a:spcAft>
                <a:spcPts val="1600"/>
              </a:spcAft>
              <a:buNone/>
            </a:pPr>
            <a:r>
              <a:rPr lang="en"/>
              <a:t>Common examples of functions that can be used are getBoolean from user which will ask the user for a boolean input (yes/no questions) or spatial relationships that can only be true or false such as (is above?)</a:t>
            </a:r>
            <a:endParaRPr/>
          </a:p>
        </p:txBody>
      </p:sp>
      <p:sp>
        <p:nvSpPr>
          <p:cNvPr id="559" name="Google Shape;559;p86"/>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n"/>
              <a:t>Building an if_ block</a:t>
            </a:r>
            <a:endParaRPr/>
          </a:p>
        </p:txBody>
      </p:sp>
      <p:sp>
        <p:nvSpPr>
          <p:cNvPr id="560" name="Google Shape;560;p86"/>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Adding Functions to Conditional Statements</a:t>
            </a:r>
            <a:endParaRPr/>
          </a:p>
        </p:txBody>
      </p:sp>
      <p:pic>
        <p:nvPicPr>
          <p:cNvPr id="561" name="Google Shape;561;p86"/>
          <p:cNvPicPr preferRelativeResize="0"/>
          <p:nvPr/>
        </p:nvPicPr>
        <p:blipFill>
          <a:blip r:embed="rId3">
            <a:alphaModFix/>
          </a:blip>
          <a:stretch>
            <a:fillRect/>
          </a:stretch>
        </p:blipFill>
        <p:spPr>
          <a:xfrm>
            <a:off x="304800" y="1927750"/>
            <a:ext cx="1559772" cy="2171151"/>
          </a:xfrm>
          <a:prstGeom prst="rect">
            <a:avLst/>
          </a:prstGeom>
          <a:noFill/>
          <a:ln>
            <a:noFill/>
          </a:ln>
        </p:spPr>
      </p:pic>
      <p:pic>
        <p:nvPicPr>
          <p:cNvPr id="562" name="Google Shape;562;p86"/>
          <p:cNvPicPr preferRelativeResize="0"/>
          <p:nvPr/>
        </p:nvPicPr>
        <p:blipFill rotWithShape="1">
          <a:blip r:embed="rId4">
            <a:alphaModFix/>
          </a:blip>
          <a:srcRect b="14140" l="0" r="0" t="0"/>
          <a:stretch/>
        </p:blipFill>
        <p:spPr>
          <a:xfrm>
            <a:off x="1864575" y="1927751"/>
            <a:ext cx="2133374" cy="2171152"/>
          </a:xfrm>
          <a:prstGeom prst="rect">
            <a:avLst/>
          </a:prstGeom>
          <a:noFill/>
          <a:ln>
            <a:noFill/>
          </a:ln>
        </p:spPr>
      </p:pic>
      <p:cxnSp>
        <p:nvCxnSpPr>
          <p:cNvPr id="563" name="Google Shape;563;p86"/>
          <p:cNvCxnSpPr/>
          <p:nvPr/>
        </p:nvCxnSpPr>
        <p:spPr>
          <a:xfrm flipH="1" rot="10800000">
            <a:off x="1552175" y="2272450"/>
            <a:ext cx="476700" cy="172500"/>
          </a:xfrm>
          <a:prstGeom prst="straightConnector1">
            <a:avLst/>
          </a:prstGeom>
          <a:noFill/>
          <a:ln cap="flat" cmpd="sng" w="28575">
            <a:solidFill>
              <a:schemeClr val="dk2"/>
            </a:solidFill>
            <a:prstDash val="solid"/>
            <a:round/>
            <a:headEnd len="med" w="med" type="none"/>
            <a:tailEnd len="med" w="med" type="triangl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8" name="Shape 568"/>
        <p:cNvGrpSpPr/>
        <p:nvPr/>
      </p:nvGrpSpPr>
      <p:grpSpPr>
        <a:xfrm>
          <a:off x="0" y="0"/>
          <a:ext cx="0" cy="0"/>
          <a:chOff x="0" y="0"/>
          <a:chExt cx="0" cy="0"/>
        </a:xfrm>
      </p:grpSpPr>
      <p:sp>
        <p:nvSpPr>
          <p:cNvPr id="569" name="Google Shape;569;p87"/>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n" sz="1400"/>
              <a:t>Another</a:t>
            </a:r>
            <a:r>
              <a:rPr lang="en" sz="1400"/>
              <a:t> option for creating conditions that can resolve to a boolean value is using relational expressions.</a:t>
            </a:r>
            <a:endParaRPr sz="1400"/>
          </a:p>
          <a:p>
            <a:pPr indent="0" lvl="0" marL="0">
              <a:spcBef>
                <a:spcPts val="1600"/>
              </a:spcBef>
              <a:spcAft>
                <a:spcPts val="0"/>
              </a:spcAft>
              <a:buClr>
                <a:schemeClr val="dk1"/>
              </a:buClr>
              <a:buSzPts val="1100"/>
              <a:buFont typeface="Arial"/>
              <a:buNone/>
            </a:pPr>
            <a:r>
              <a:rPr lang="en" sz="1400"/>
              <a:t>In the drop down for the boolean you can build a relational expression that can change over time (see relational expressions).</a:t>
            </a:r>
            <a:endParaRPr sz="1400"/>
          </a:p>
          <a:p>
            <a:pPr indent="0" lvl="0" marL="0" rtl="0">
              <a:spcBef>
                <a:spcPts val="1600"/>
              </a:spcBef>
              <a:spcAft>
                <a:spcPts val="1600"/>
              </a:spcAft>
              <a:buClr>
                <a:schemeClr val="dk1"/>
              </a:buClr>
              <a:buSzPts val="1100"/>
              <a:buFont typeface="Arial"/>
              <a:buNone/>
            </a:pPr>
            <a:r>
              <a:rPr lang="en" sz="1400"/>
              <a:t>Common uses are If distance to an object is less than x, or if key press equals y.</a:t>
            </a:r>
            <a:endParaRPr sz="1400"/>
          </a:p>
        </p:txBody>
      </p:sp>
      <p:sp>
        <p:nvSpPr>
          <p:cNvPr id="570" name="Google Shape;570;p87"/>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Adding Relational Expressions</a:t>
            </a:r>
            <a:endParaRPr/>
          </a:p>
        </p:txBody>
      </p:sp>
      <p:sp>
        <p:nvSpPr>
          <p:cNvPr id="571" name="Google Shape;571;p87"/>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n"/>
              <a:t>Building an if_ block</a:t>
            </a:r>
            <a:endParaRPr/>
          </a:p>
        </p:txBody>
      </p:sp>
      <p:pic>
        <p:nvPicPr>
          <p:cNvPr id="572" name="Google Shape;572;p87"/>
          <p:cNvPicPr preferRelativeResize="0"/>
          <p:nvPr/>
        </p:nvPicPr>
        <p:blipFill>
          <a:blip r:embed="rId3">
            <a:alphaModFix/>
          </a:blip>
          <a:stretch>
            <a:fillRect/>
          </a:stretch>
        </p:blipFill>
        <p:spPr>
          <a:xfrm>
            <a:off x="4933925" y="1615549"/>
            <a:ext cx="3511500" cy="30280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7" name="Shape 577"/>
        <p:cNvGrpSpPr/>
        <p:nvPr/>
      </p:nvGrpSpPr>
      <p:grpSpPr>
        <a:xfrm>
          <a:off x="0" y="0"/>
          <a:ext cx="0" cy="0"/>
          <a:chOff x="0" y="0"/>
          <a:chExt cx="0" cy="0"/>
        </a:xfrm>
      </p:grpSpPr>
      <p:pic>
        <p:nvPicPr>
          <p:cNvPr id="578" name="Google Shape;578;p88"/>
          <p:cNvPicPr preferRelativeResize="0"/>
          <p:nvPr/>
        </p:nvPicPr>
        <p:blipFill>
          <a:blip r:embed="rId3">
            <a:alphaModFix/>
          </a:blip>
          <a:stretch>
            <a:fillRect/>
          </a:stretch>
        </p:blipFill>
        <p:spPr>
          <a:xfrm>
            <a:off x="4737838" y="1397475"/>
            <a:ext cx="2581726" cy="3290194"/>
          </a:xfrm>
          <a:prstGeom prst="rect">
            <a:avLst/>
          </a:prstGeom>
          <a:noFill/>
          <a:ln>
            <a:noFill/>
          </a:ln>
        </p:spPr>
      </p:pic>
      <p:sp>
        <p:nvSpPr>
          <p:cNvPr id="579" name="Google Shape;579;p88"/>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 sz="1400"/>
              <a:t>One last option for creating conditions that can change is to add a variable to the conditional statement.</a:t>
            </a:r>
            <a:endParaRPr sz="1400"/>
          </a:p>
          <a:p>
            <a:pPr indent="0" lvl="0" marL="0">
              <a:spcBef>
                <a:spcPts val="1600"/>
              </a:spcBef>
              <a:spcAft>
                <a:spcPts val="0"/>
              </a:spcAft>
              <a:buClr>
                <a:schemeClr val="dk1"/>
              </a:buClr>
              <a:buSzPts val="1100"/>
              <a:buFont typeface="Arial"/>
              <a:buNone/>
            </a:pPr>
            <a:r>
              <a:rPr lang="en" sz="1400"/>
              <a:t>You will need to create the variable outside of the loop (see creating variables).</a:t>
            </a:r>
            <a:endParaRPr sz="1400"/>
          </a:p>
          <a:p>
            <a:pPr indent="0" lvl="0" marL="0">
              <a:spcBef>
                <a:spcPts val="1600"/>
              </a:spcBef>
              <a:spcAft>
                <a:spcPts val="0"/>
              </a:spcAft>
              <a:buNone/>
            </a:pPr>
            <a:r>
              <a:rPr lang="en" sz="1400"/>
              <a:t>You can then access the variable through the drop down edit menu.</a:t>
            </a:r>
            <a:endParaRPr sz="1400"/>
          </a:p>
          <a:p>
            <a:pPr indent="0" lvl="0" marL="0" rtl="0">
              <a:spcBef>
                <a:spcPts val="1600"/>
              </a:spcBef>
              <a:spcAft>
                <a:spcPts val="1600"/>
              </a:spcAft>
              <a:buClr>
                <a:schemeClr val="dk1"/>
              </a:buClr>
              <a:buSzPts val="1100"/>
              <a:buFont typeface="Arial"/>
              <a:buNone/>
            </a:pPr>
            <a:r>
              <a:rPr lang="en" sz="1400"/>
              <a:t>This can be very useful for creating animations that are dependent on more complicated game or world states to trigger.</a:t>
            </a:r>
            <a:endParaRPr sz="1400"/>
          </a:p>
        </p:txBody>
      </p:sp>
      <p:sp>
        <p:nvSpPr>
          <p:cNvPr id="580" name="Google Shape;580;p88"/>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Adding Variables</a:t>
            </a:r>
            <a:r>
              <a:rPr lang="en"/>
              <a:t> to the Conditional</a:t>
            </a:r>
            <a:endParaRPr/>
          </a:p>
        </p:txBody>
      </p:sp>
      <p:sp>
        <p:nvSpPr>
          <p:cNvPr id="581" name="Google Shape;581;p88"/>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n"/>
              <a:t>Building an if_ block</a:t>
            </a:r>
            <a:endParaRPr/>
          </a:p>
        </p:txBody>
      </p:sp>
      <p:pic>
        <p:nvPicPr>
          <p:cNvPr id="582" name="Google Shape;582;p88"/>
          <p:cNvPicPr preferRelativeResize="0"/>
          <p:nvPr/>
        </p:nvPicPr>
        <p:blipFill>
          <a:blip r:embed="rId4">
            <a:alphaModFix/>
          </a:blip>
          <a:stretch>
            <a:fillRect/>
          </a:stretch>
        </p:blipFill>
        <p:spPr>
          <a:xfrm>
            <a:off x="6634925" y="2311900"/>
            <a:ext cx="2173901" cy="1334800"/>
          </a:xfrm>
          <a:prstGeom prst="rect">
            <a:avLst/>
          </a:prstGeom>
          <a:noFill/>
          <a:ln>
            <a:noFill/>
          </a:ln>
        </p:spPr>
      </p:pic>
      <p:cxnSp>
        <p:nvCxnSpPr>
          <p:cNvPr id="583" name="Google Shape;583;p88"/>
          <p:cNvCxnSpPr/>
          <p:nvPr/>
        </p:nvCxnSpPr>
        <p:spPr>
          <a:xfrm flipH="1">
            <a:off x="5590050" y="2860875"/>
            <a:ext cx="1460700" cy="892800"/>
          </a:xfrm>
          <a:prstGeom prst="straightConnector1">
            <a:avLst/>
          </a:prstGeom>
          <a:noFill/>
          <a:ln cap="flat" cmpd="sng" w="28575">
            <a:solidFill>
              <a:schemeClr val="dk2"/>
            </a:solidFill>
            <a:prstDash val="solid"/>
            <a:round/>
            <a:headEnd len="med" w="med" type="none"/>
            <a:tailEnd len="med" w="med" type="triangl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8" name="Shape 588"/>
        <p:cNvGrpSpPr/>
        <p:nvPr/>
      </p:nvGrpSpPr>
      <p:grpSpPr>
        <a:xfrm>
          <a:off x="0" y="0"/>
          <a:ext cx="0" cy="0"/>
          <a:chOff x="0" y="0"/>
          <a:chExt cx="0" cy="0"/>
        </a:xfrm>
      </p:grpSpPr>
      <p:sp>
        <p:nvSpPr>
          <p:cNvPr id="589" name="Google Shape;589;p89"/>
          <p:cNvSpPr txBox="1"/>
          <p:nvPr>
            <p:ph idx="1" type="body"/>
          </p:nvPr>
        </p:nvSpPr>
        <p:spPr>
          <a:xfrm>
            <a:off x="4664225" y="1537150"/>
            <a:ext cx="3845100" cy="31080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 sz="1200"/>
              <a:t>Once you have created the if_ block you can add statements into the block to tell the program what to execute.</a:t>
            </a:r>
            <a:endParaRPr sz="1200"/>
          </a:p>
          <a:p>
            <a:pPr indent="0" lvl="0" marL="0">
              <a:spcBef>
                <a:spcPts val="1600"/>
              </a:spcBef>
              <a:spcAft>
                <a:spcPts val="0"/>
              </a:spcAft>
              <a:buClr>
                <a:schemeClr val="dk1"/>
              </a:buClr>
              <a:buSzPts val="1100"/>
              <a:buFont typeface="Arial"/>
              <a:buNone/>
            </a:pPr>
            <a:r>
              <a:rPr lang="en" sz="1200"/>
              <a:t>The content in the if section will execute if the condition resolves to true.</a:t>
            </a:r>
            <a:endParaRPr sz="1200"/>
          </a:p>
          <a:p>
            <a:pPr indent="0" lvl="0" marL="0">
              <a:spcBef>
                <a:spcPts val="1600"/>
              </a:spcBef>
              <a:spcAft>
                <a:spcPts val="0"/>
              </a:spcAft>
              <a:buClr>
                <a:schemeClr val="dk1"/>
              </a:buClr>
              <a:buSzPts val="1100"/>
              <a:buFont typeface="Arial"/>
              <a:buNone/>
            </a:pPr>
            <a:r>
              <a:rPr lang="en" sz="1200"/>
              <a:t>The content in the else section will execute if the </a:t>
            </a:r>
            <a:r>
              <a:rPr lang="en" sz="1200"/>
              <a:t>condition</a:t>
            </a:r>
            <a:r>
              <a:rPr lang="en" sz="1200"/>
              <a:t> resolves to false.</a:t>
            </a:r>
            <a:endParaRPr sz="1200"/>
          </a:p>
          <a:p>
            <a:pPr indent="0" lvl="0" marL="0" rtl="0">
              <a:spcBef>
                <a:spcPts val="1600"/>
              </a:spcBef>
              <a:spcAft>
                <a:spcPts val="1600"/>
              </a:spcAft>
              <a:buClr>
                <a:schemeClr val="dk1"/>
              </a:buClr>
              <a:buSzPts val="1100"/>
              <a:buFont typeface="Arial"/>
              <a:buNone/>
            </a:pPr>
            <a:r>
              <a:rPr lang="en" sz="1200"/>
              <a:t>The else section can be left empty in which case if the </a:t>
            </a:r>
            <a:r>
              <a:rPr lang="en" sz="1200"/>
              <a:t>condition</a:t>
            </a:r>
            <a:r>
              <a:rPr lang="en" sz="1200"/>
              <a:t> resolves to false nothing will happen</a:t>
            </a:r>
            <a:endParaRPr sz="1200"/>
          </a:p>
        </p:txBody>
      </p:sp>
      <p:sp>
        <p:nvSpPr>
          <p:cNvPr id="590" name="Google Shape;590;p89"/>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n"/>
              <a:t>Building an if_ block</a:t>
            </a:r>
            <a:endParaRPr/>
          </a:p>
        </p:txBody>
      </p:sp>
      <p:sp>
        <p:nvSpPr>
          <p:cNvPr id="591" name="Google Shape;591;p89"/>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Add Statements to Conditional</a:t>
            </a:r>
            <a:endParaRPr/>
          </a:p>
        </p:txBody>
      </p:sp>
      <p:cxnSp>
        <p:nvCxnSpPr>
          <p:cNvPr id="592" name="Google Shape;592;p89"/>
          <p:cNvCxnSpPr/>
          <p:nvPr/>
        </p:nvCxnSpPr>
        <p:spPr>
          <a:xfrm flipH="1" rot="10800000">
            <a:off x="811425" y="2390225"/>
            <a:ext cx="13200" cy="272700"/>
          </a:xfrm>
          <a:prstGeom prst="straightConnector1">
            <a:avLst/>
          </a:prstGeom>
          <a:noFill/>
          <a:ln cap="flat" cmpd="sng" w="28575">
            <a:solidFill>
              <a:schemeClr val="dk2"/>
            </a:solidFill>
            <a:prstDash val="solid"/>
            <a:round/>
            <a:headEnd len="med" w="med" type="none"/>
            <a:tailEnd len="med" w="med" type="triangle"/>
          </a:ln>
        </p:spPr>
      </p:cxnSp>
      <p:pic>
        <p:nvPicPr>
          <p:cNvPr id="593" name="Google Shape;593;p89"/>
          <p:cNvPicPr preferRelativeResize="0"/>
          <p:nvPr/>
        </p:nvPicPr>
        <p:blipFill>
          <a:blip r:embed="rId3">
            <a:alphaModFix/>
          </a:blip>
          <a:stretch>
            <a:fillRect/>
          </a:stretch>
        </p:blipFill>
        <p:spPr>
          <a:xfrm>
            <a:off x="328307" y="2213575"/>
            <a:ext cx="3624100" cy="1393425"/>
          </a:xfrm>
          <a:prstGeom prst="rect">
            <a:avLst/>
          </a:prstGeom>
          <a:noFill/>
          <a:ln>
            <a:noFill/>
          </a:ln>
        </p:spPr>
      </p:pic>
      <p:cxnSp>
        <p:nvCxnSpPr>
          <p:cNvPr id="594" name="Google Shape;594;p89"/>
          <p:cNvCxnSpPr/>
          <p:nvPr/>
        </p:nvCxnSpPr>
        <p:spPr>
          <a:xfrm flipH="1" rot="10800000">
            <a:off x="515275" y="3279150"/>
            <a:ext cx="187500" cy="168600"/>
          </a:xfrm>
          <a:prstGeom prst="straightConnector1">
            <a:avLst/>
          </a:prstGeom>
          <a:noFill/>
          <a:ln cap="flat" cmpd="sng" w="19050">
            <a:solidFill>
              <a:schemeClr val="dk2"/>
            </a:solidFill>
            <a:prstDash val="solid"/>
            <a:round/>
            <a:headEnd len="med" w="med" type="none"/>
            <a:tailEnd len="med" w="med"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9" name="Shape 599"/>
        <p:cNvGrpSpPr/>
        <p:nvPr/>
      </p:nvGrpSpPr>
      <p:grpSpPr>
        <a:xfrm>
          <a:off x="0" y="0"/>
          <a:ext cx="0" cy="0"/>
          <a:chOff x="0" y="0"/>
          <a:chExt cx="0" cy="0"/>
        </a:xfrm>
      </p:grpSpPr>
      <p:sp>
        <p:nvSpPr>
          <p:cNvPr id="600" name="Google Shape;600;p90"/>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rtl="0">
              <a:spcBef>
                <a:spcPts val="0"/>
              </a:spcBef>
              <a:spcAft>
                <a:spcPts val="1600"/>
              </a:spcAft>
              <a:buClr>
                <a:schemeClr val="dk1"/>
              </a:buClr>
              <a:buSzPts val="1100"/>
              <a:buFont typeface="Arial"/>
              <a:buNone/>
            </a:pPr>
            <a:r>
              <a:rPr lang="en"/>
              <a:t>You can nest if_ block inside the else statement to create multiple possible outcomes.  The code will execute through the nested statements executing when the condition is met so ordering can matter especially when setting up multiple conditions.</a:t>
            </a:r>
            <a:endParaRPr/>
          </a:p>
        </p:txBody>
      </p:sp>
      <p:sp>
        <p:nvSpPr>
          <p:cNvPr id="601" name="Google Shape;601;p90"/>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Using Nested Blocks</a:t>
            </a:r>
            <a:endParaRPr/>
          </a:p>
        </p:txBody>
      </p:sp>
      <p:sp>
        <p:nvSpPr>
          <p:cNvPr id="602" name="Google Shape;602;p90"/>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n"/>
              <a:t>Building an if_ block</a:t>
            </a:r>
            <a:endParaRPr/>
          </a:p>
        </p:txBody>
      </p:sp>
      <p:pic>
        <p:nvPicPr>
          <p:cNvPr id="603" name="Google Shape;603;p90"/>
          <p:cNvPicPr preferRelativeResize="0"/>
          <p:nvPr/>
        </p:nvPicPr>
        <p:blipFill>
          <a:blip r:embed="rId3">
            <a:alphaModFix/>
          </a:blip>
          <a:stretch>
            <a:fillRect/>
          </a:stretch>
        </p:blipFill>
        <p:spPr>
          <a:xfrm>
            <a:off x="4723212" y="1854862"/>
            <a:ext cx="4048025" cy="23263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6" name="Shape 456"/>
        <p:cNvGrpSpPr/>
        <p:nvPr/>
      </p:nvGrpSpPr>
      <p:grpSpPr>
        <a:xfrm>
          <a:off x="0" y="0"/>
          <a:ext cx="0" cy="0"/>
          <a:chOff x="0" y="0"/>
          <a:chExt cx="0" cy="0"/>
        </a:xfrm>
      </p:grpSpPr>
      <p:sp>
        <p:nvSpPr>
          <p:cNvPr id="457" name="Google Shape;457;p77"/>
          <p:cNvSpPr txBox="1"/>
          <p:nvPr>
            <p:ph type="title"/>
          </p:nvPr>
        </p:nvSpPr>
        <p:spPr>
          <a:xfrm>
            <a:off x="0" y="279475"/>
            <a:ext cx="26178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Conditional Expressions</a:t>
            </a:r>
            <a:endParaRPr/>
          </a:p>
        </p:txBody>
      </p:sp>
      <p:sp>
        <p:nvSpPr>
          <p:cNvPr id="458" name="Google Shape;458;p77"/>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A Conditional Expression</a:t>
            </a:r>
            <a:endParaRPr/>
          </a:p>
        </p:txBody>
      </p:sp>
      <p:sp>
        <p:nvSpPr>
          <p:cNvPr id="459" name="Google Shape;459;p77"/>
          <p:cNvSpPr txBox="1"/>
          <p:nvPr>
            <p:ph idx="1" type="body"/>
          </p:nvPr>
        </p:nvSpPr>
        <p:spPr>
          <a:xfrm>
            <a:off x="311700" y="1397475"/>
            <a:ext cx="8520600" cy="31713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A conditional expression performs different actions depending on the evaluation of a condition to either true or false.</a:t>
            </a:r>
            <a:endParaRPr/>
          </a:p>
          <a:p>
            <a:pPr indent="0" lvl="0" marL="0">
              <a:spcBef>
                <a:spcPts val="1600"/>
              </a:spcBef>
              <a:spcAft>
                <a:spcPts val="0"/>
              </a:spcAft>
              <a:buNone/>
            </a:pPr>
            <a:r>
              <a:rPr lang="en"/>
              <a:t>The common expression of this construct is If/Else because it is generally saying:</a:t>
            </a:r>
            <a:endParaRPr/>
          </a:p>
          <a:p>
            <a:pPr indent="0" lvl="0" marL="0">
              <a:spcBef>
                <a:spcPts val="1600"/>
              </a:spcBef>
              <a:spcAft>
                <a:spcPts val="0"/>
              </a:spcAft>
              <a:buClr>
                <a:schemeClr val="dk1"/>
              </a:buClr>
              <a:buSzPts val="1100"/>
              <a:buFont typeface="Arial"/>
              <a:buNone/>
            </a:pPr>
            <a:r>
              <a:rPr lang="en"/>
              <a:t>If this condition is true then do these directions else (if it is false) do these other directions.</a:t>
            </a:r>
            <a:endParaRPr/>
          </a:p>
          <a:p>
            <a:pPr indent="0" lvl="0" marL="0">
              <a:spcBef>
                <a:spcPts val="1600"/>
              </a:spcBef>
              <a:spcAft>
                <a:spcPts val="0"/>
              </a:spcAft>
              <a:buClr>
                <a:schemeClr val="dk1"/>
              </a:buClr>
              <a:buSzPts val="1100"/>
              <a:buFont typeface="Arial"/>
              <a:buNone/>
            </a:pPr>
            <a:r>
              <a:rPr lang="en"/>
              <a:t>This is used a lot in interactive and game programming because you have conditions that can change and when they do you want different outcomes for actions.</a:t>
            </a:r>
            <a:endParaRPr/>
          </a:p>
          <a:p>
            <a:pPr indent="0" lvl="0" marL="0">
              <a:spcBef>
                <a:spcPts val="1600"/>
              </a:spcBef>
              <a:spcAft>
                <a:spcPts val="160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3" name="Shape 463"/>
        <p:cNvGrpSpPr/>
        <p:nvPr/>
      </p:nvGrpSpPr>
      <p:grpSpPr>
        <a:xfrm>
          <a:off x="0" y="0"/>
          <a:ext cx="0" cy="0"/>
          <a:chOff x="0" y="0"/>
          <a:chExt cx="0" cy="0"/>
        </a:xfrm>
      </p:grpSpPr>
      <p:sp>
        <p:nvSpPr>
          <p:cNvPr id="464" name="Google Shape;464;p78"/>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sz="1400"/>
              <a:t>When mapping out a </a:t>
            </a:r>
            <a:r>
              <a:rPr lang="en" sz="1400"/>
              <a:t>conditional</a:t>
            </a:r>
            <a:r>
              <a:rPr lang="en" sz="1400"/>
              <a:t> expression in your flowchart or algorithm design you outline what the condition would be and then map the outcomes to the true and false the conditions.</a:t>
            </a:r>
            <a:endParaRPr sz="1400"/>
          </a:p>
          <a:p>
            <a:pPr indent="0" lvl="0" marL="0">
              <a:spcBef>
                <a:spcPts val="1600"/>
              </a:spcBef>
              <a:spcAft>
                <a:spcPts val="1600"/>
              </a:spcAft>
              <a:buNone/>
            </a:pPr>
            <a:r>
              <a:rPr lang="en" sz="1400"/>
              <a:t>It is possible that for either outcome the action is nothing.</a:t>
            </a:r>
            <a:endParaRPr sz="1400"/>
          </a:p>
        </p:txBody>
      </p:sp>
      <p:sp>
        <p:nvSpPr>
          <p:cNvPr id="465" name="Google Shape;465;p78"/>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
              <a:t>Conditional Expressions</a:t>
            </a:r>
            <a:endParaRPr/>
          </a:p>
        </p:txBody>
      </p:sp>
      <p:sp>
        <p:nvSpPr>
          <p:cNvPr id="466" name="Google Shape;466;p78"/>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If Else Flowchart</a:t>
            </a:r>
            <a:endParaRPr/>
          </a:p>
        </p:txBody>
      </p:sp>
      <p:pic>
        <p:nvPicPr>
          <p:cNvPr id="467" name="Google Shape;467;p78"/>
          <p:cNvPicPr preferRelativeResize="0"/>
          <p:nvPr/>
        </p:nvPicPr>
        <p:blipFill rotWithShape="1">
          <a:blip r:embed="rId3">
            <a:alphaModFix/>
          </a:blip>
          <a:srcRect b="0" l="0" r="0" t="0"/>
          <a:stretch/>
        </p:blipFill>
        <p:spPr>
          <a:xfrm>
            <a:off x="5936198" y="2130759"/>
            <a:ext cx="1620875" cy="1215650"/>
          </a:xfrm>
          <a:prstGeom prst="rect">
            <a:avLst/>
          </a:prstGeom>
          <a:noFill/>
          <a:ln>
            <a:noFill/>
          </a:ln>
        </p:spPr>
      </p:pic>
      <p:sp>
        <p:nvSpPr>
          <p:cNvPr id="468" name="Google Shape;468;p78"/>
          <p:cNvSpPr txBox="1"/>
          <p:nvPr/>
        </p:nvSpPr>
        <p:spPr>
          <a:xfrm>
            <a:off x="6032035" y="2430320"/>
            <a:ext cx="1429200" cy="43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Proxima Nova"/>
                <a:ea typeface="Proxima Nova"/>
                <a:cs typeface="Proxima Nova"/>
                <a:sym typeface="Proxima Nova"/>
              </a:rPr>
              <a:t>True/False Condition</a:t>
            </a:r>
            <a:endParaRPr sz="1200">
              <a:latin typeface="Proxima Nova"/>
              <a:ea typeface="Proxima Nova"/>
              <a:cs typeface="Proxima Nova"/>
              <a:sym typeface="Proxima Nova"/>
            </a:endParaRPr>
          </a:p>
        </p:txBody>
      </p:sp>
      <p:pic>
        <p:nvPicPr>
          <p:cNvPr id="469" name="Google Shape;469;p78"/>
          <p:cNvPicPr preferRelativeResize="0"/>
          <p:nvPr/>
        </p:nvPicPr>
        <p:blipFill rotWithShape="1">
          <a:blip r:embed="rId4">
            <a:alphaModFix/>
          </a:blip>
          <a:srcRect b="0" l="0" r="0" t="0"/>
          <a:stretch/>
        </p:blipFill>
        <p:spPr>
          <a:xfrm>
            <a:off x="4636235" y="3346704"/>
            <a:ext cx="1656567" cy="470700"/>
          </a:xfrm>
          <a:prstGeom prst="rect">
            <a:avLst/>
          </a:prstGeom>
          <a:noFill/>
          <a:ln>
            <a:noFill/>
          </a:ln>
        </p:spPr>
      </p:pic>
      <p:sp>
        <p:nvSpPr>
          <p:cNvPr id="470" name="Google Shape;470;p78"/>
          <p:cNvSpPr txBox="1"/>
          <p:nvPr/>
        </p:nvSpPr>
        <p:spPr>
          <a:xfrm>
            <a:off x="4368935" y="3364392"/>
            <a:ext cx="2190300" cy="43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Proxima Nova"/>
                <a:ea typeface="Proxima Nova"/>
                <a:cs typeface="Proxima Nova"/>
                <a:sym typeface="Proxima Nova"/>
              </a:rPr>
              <a:t>Do Something</a:t>
            </a:r>
            <a:endParaRPr sz="1200">
              <a:latin typeface="Proxima Nova"/>
              <a:ea typeface="Proxima Nova"/>
              <a:cs typeface="Proxima Nova"/>
              <a:sym typeface="Proxima Nova"/>
            </a:endParaRPr>
          </a:p>
        </p:txBody>
      </p:sp>
      <p:pic>
        <p:nvPicPr>
          <p:cNvPr id="471" name="Google Shape;471;p78"/>
          <p:cNvPicPr preferRelativeResize="0"/>
          <p:nvPr/>
        </p:nvPicPr>
        <p:blipFill rotWithShape="1">
          <a:blip r:embed="rId4">
            <a:alphaModFix/>
          </a:blip>
          <a:srcRect b="0" l="0" r="0" t="0"/>
          <a:stretch/>
        </p:blipFill>
        <p:spPr>
          <a:xfrm>
            <a:off x="7100193" y="3346704"/>
            <a:ext cx="1656568" cy="470700"/>
          </a:xfrm>
          <a:prstGeom prst="rect">
            <a:avLst/>
          </a:prstGeom>
          <a:noFill/>
          <a:ln>
            <a:noFill/>
          </a:ln>
        </p:spPr>
      </p:pic>
      <p:sp>
        <p:nvSpPr>
          <p:cNvPr id="472" name="Google Shape;472;p78"/>
          <p:cNvSpPr txBox="1"/>
          <p:nvPr/>
        </p:nvSpPr>
        <p:spPr>
          <a:xfrm>
            <a:off x="6832037" y="3364254"/>
            <a:ext cx="2190300" cy="43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Proxima Nova"/>
                <a:ea typeface="Proxima Nova"/>
                <a:cs typeface="Proxima Nova"/>
                <a:sym typeface="Proxima Nova"/>
              </a:rPr>
              <a:t>Do Something Else</a:t>
            </a:r>
            <a:endParaRPr sz="1200">
              <a:latin typeface="Proxima Nova"/>
              <a:ea typeface="Proxima Nova"/>
              <a:cs typeface="Proxima Nova"/>
              <a:sym typeface="Proxima Nova"/>
            </a:endParaRPr>
          </a:p>
        </p:txBody>
      </p:sp>
      <p:cxnSp>
        <p:nvCxnSpPr>
          <p:cNvPr id="473" name="Google Shape;473;p78"/>
          <p:cNvCxnSpPr>
            <a:stCxn id="474" idx="4"/>
            <a:endCxn id="467" idx="0"/>
          </p:cNvCxnSpPr>
          <p:nvPr/>
        </p:nvCxnSpPr>
        <p:spPr>
          <a:xfrm>
            <a:off x="6746635" y="1918229"/>
            <a:ext cx="0" cy="212400"/>
          </a:xfrm>
          <a:prstGeom prst="straightConnector1">
            <a:avLst/>
          </a:prstGeom>
          <a:noFill/>
          <a:ln cap="flat" cmpd="sng" w="9525">
            <a:solidFill>
              <a:srgbClr val="595959"/>
            </a:solidFill>
            <a:prstDash val="solid"/>
            <a:round/>
            <a:headEnd len="med" w="med" type="none"/>
            <a:tailEnd len="med" w="med" type="triangle"/>
          </a:ln>
        </p:spPr>
      </p:cxnSp>
      <p:cxnSp>
        <p:nvCxnSpPr>
          <p:cNvPr id="475" name="Google Shape;475;p78"/>
          <p:cNvCxnSpPr>
            <a:stCxn id="467" idx="1"/>
            <a:endCxn id="469" idx="0"/>
          </p:cNvCxnSpPr>
          <p:nvPr/>
        </p:nvCxnSpPr>
        <p:spPr>
          <a:xfrm flipH="1">
            <a:off x="5464598" y="2738584"/>
            <a:ext cx="471600" cy="608100"/>
          </a:xfrm>
          <a:prstGeom prst="bentConnector2">
            <a:avLst/>
          </a:prstGeom>
          <a:noFill/>
          <a:ln cap="flat" cmpd="sng" w="9525">
            <a:solidFill>
              <a:srgbClr val="595959"/>
            </a:solidFill>
            <a:prstDash val="solid"/>
            <a:round/>
            <a:headEnd len="med" w="med" type="none"/>
            <a:tailEnd len="med" w="med" type="triangle"/>
          </a:ln>
        </p:spPr>
      </p:cxnSp>
      <p:sp>
        <p:nvSpPr>
          <p:cNvPr id="476" name="Google Shape;476;p78"/>
          <p:cNvSpPr txBox="1"/>
          <p:nvPr/>
        </p:nvSpPr>
        <p:spPr>
          <a:xfrm>
            <a:off x="5385167" y="2422270"/>
            <a:ext cx="523200" cy="4356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200">
                <a:latin typeface="Proxima Nova"/>
                <a:ea typeface="Proxima Nova"/>
                <a:cs typeface="Proxima Nova"/>
                <a:sym typeface="Proxima Nova"/>
              </a:rPr>
              <a:t>True</a:t>
            </a:r>
            <a:endParaRPr sz="1200">
              <a:latin typeface="Proxima Nova"/>
              <a:ea typeface="Proxima Nova"/>
              <a:cs typeface="Proxima Nova"/>
              <a:sym typeface="Proxima Nova"/>
            </a:endParaRPr>
          </a:p>
        </p:txBody>
      </p:sp>
      <p:sp>
        <p:nvSpPr>
          <p:cNvPr id="477" name="Google Shape;477;p78"/>
          <p:cNvSpPr txBox="1"/>
          <p:nvPr/>
        </p:nvSpPr>
        <p:spPr>
          <a:xfrm>
            <a:off x="7547427" y="2441536"/>
            <a:ext cx="689400" cy="4356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200">
                <a:latin typeface="Proxima Nova"/>
                <a:ea typeface="Proxima Nova"/>
                <a:cs typeface="Proxima Nova"/>
                <a:sym typeface="Proxima Nova"/>
              </a:rPr>
              <a:t>False</a:t>
            </a:r>
            <a:endParaRPr sz="1200">
              <a:latin typeface="Proxima Nova"/>
              <a:ea typeface="Proxima Nova"/>
              <a:cs typeface="Proxima Nova"/>
              <a:sym typeface="Proxima Nova"/>
            </a:endParaRPr>
          </a:p>
        </p:txBody>
      </p:sp>
      <p:cxnSp>
        <p:nvCxnSpPr>
          <p:cNvPr id="478" name="Google Shape;478;p78"/>
          <p:cNvCxnSpPr>
            <a:stCxn id="467" idx="3"/>
            <a:endCxn id="471" idx="0"/>
          </p:cNvCxnSpPr>
          <p:nvPr/>
        </p:nvCxnSpPr>
        <p:spPr>
          <a:xfrm>
            <a:off x="7557073" y="2738584"/>
            <a:ext cx="371400" cy="608100"/>
          </a:xfrm>
          <a:prstGeom prst="bentConnector2">
            <a:avLst/>
          </a:prstGeom>
          <a:noFill/>
          <a:ln cap="flat" cmpd="sng" w="9525">
            <a:solidFill>
              <a:srgbClr val="595959"/>
            </a:solidFill>
            <a:prstDash val="solid"/>
            <a:round/>
            <a:headEnd len="med" w="med" type="none"/>
            <a:tailEnd len="med" w="med" type="triangle"/>
          </a:ln>
        </p:spPr>
      </p:cxnSp>
      <p:sp>
        <p:nvSpPr>
          <p:cNvPr id="474" name="Google Shape;474;p78"/>
          <p:cNvSpPr/>
          <p:nvPr/>
        </p:nvSpPr>
        <p:spPr>
          <a:xfrm>
            <a:off x="6466735" y="1358429"/>
            <a:ext cx="559800" cy="559800"/>
          </a:xfrm>
          <a:prstGeom prst="flowChartConnector">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79" name="Google Shape;479;p78"/>
          <p:cNvSpPr/>
          <p:nvPr/>
        </p:nvSpPr>
        <p:spPr>
          <a:xfrm>
            <a:off x="6466735" y="4378329"/>
            <a:ext cx="559800" cy="559800"/>
          </a:xfrm>
          <a:prstGeom prst="flowChartConnector">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480" name="Google Shape;480;p78"/>
          <p:cNvCxnSpPr>
            <a:stCxn id="469" idx="2"/>
            <a:endCxn id="479" idx="0"/>
          </p:cNvCxnSpPr>
          <p:nvPr/>
        </p:nvCxnSpPr>
        <p:spPr>
          <a:xfrm flipH="1" rot="-5400000">
            <a:off x="5825119" y="3456804"/>
            <a:ext cx="561000" cy="1282200"/>
          </a:xfrm>
          <a:prstGeom prst="bentConnector3">
            <a:avLst>
              <a:gd fmla="val 49993" name="adj1"/>
            </a:avLst>
          </a:prstGeom>
          <a:noFill/>
          <a:ln cap="flat" cmpd="sng" w="9525">
            <a:solidFill>
              <a:srgbClr val="595959"/>
            </a:solidFill>
            <a:prstDash val="solid"/>
            <a:round/>
            <a:headEnd len="med" w="med" type="none"/>
            <a:tailEnd len="med" w="med" type="triangle"/>
          </a:ln>
        </p:spPr>
      </p:cxnSp>
      <p:cxnSp>
        <p:nvCxnSpPr>
          <p:cNvPr id="481" name="Google Shape;481;p78"/>
          <p:cNvCxnSpPr>
            <a:stCxn id="471" idx="2"/>
            <a:endCxn id="479" idx="0"/>
          </p:cNvCxnSpPr>
          <p:nvPr/>
        </p:nvCxnSpPr>
        <p:spPr>
          <a:xfrm rot="5400000">
            <a:off x="7057127" y="3507054"/>
            <a:ext cx="561000" cy="1181700"/>
          </a:xfrm>
          <a:prstGeom prst="bentConnector3">
            <a:avLst>
              <a:gd fmla="val 49993" name="adj1"/>
            </a:avLst>
          </a:prstGeom>
          <a:noFill/>
          <a:ln cap="flat" cmpd="sng" w="9525">
            <a:solidFill>
              <a:srgbClr val="595959"/>
            </a:solidFill>
            <a:prstDash val="solid"/>
            <a:round/>
            <a:headEnd len="med" w="med" type="none"/>
            <a:tailEnd len="med" w="med" type="triangl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5" name="Shape 485"/>
        <p:cNvGrpSpPr/>
        <p:nvPr/>
      </p:nvGrpSpPr>
      <p:grpSpPr>
        <a:xfrm>
          <a:off x="0" y="0"/>
          <a:ext cx="0" cy="0"/>
          <a:chOff x="0" y="0"/>
          <a:chExt cx="0" cy="0"/>
        </a:xfrm>
      </p:grpSpPr>
      <p:sp>
        <p:nvSpPr>
          <p:cNvPr id="486" name="Google Shape;486;p79"/>
          <p:cNvSpPr txBox="1"/>
          <p:nvPr>
            <p:ph idx="1" type="body"/>
          </p:nvPr>
        </p:nvSpPr>
        <p:spPr>
          <a:xfrm>
            <a:off x="4664225" y="1308550"/>
            <a:ext cx="3845100" cy="3108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200"/>
              <a:t>If_ blocks are really only necessary when the conditional can change.  In Alice there are several things that can cause a conditional outcome to to be different:</a:t>
            </a:r>
            <a:endParaRPr sz="1200"/>
          </a:p>
          <a:p>
            <a:pPr indent="0" lvl="0" marL="0">
              <a:spcBef>
                <a:spcPts val="1600"/>
              </a:spcBef>
              <a:spcAft>
                <a:spcPts val="0"/>
              </a:spcAft>
              <a:buNone/>
            </a:pPr>
            <a:r>
              <a:rPr lang="en" sz="1200"/>
              <a:t>Location - In Alice your animations or user inputs can cause objects to move to new places causing </a:t>
            </a:r>
            <a:r>
              <a:rPr lang="en" sz="1200"/>
              <a:t>relational</a:t>
            </a:r>
            <a:r>
              <a:rPr lang="en" sz="1200"/>
              <a:t> expressions to change such as is colliding with or is above or below</a:t>
            </a:r>
            <a:endParaRPr sz="1200"/>
          </a:p>
          <a:p>
            <a:pPr indent="0" lvl="0" marL="0">
              <a:spcBef>
                <a:spcPts val="1600"/>
              </a:spcBef>
              <a:spcAft>
                <a:spcPts val="0"/>
              </a:spcAft>
              <a:buNone/>
            </a:pPr>
            <a:r>
              <a:rPr lang="en" sz="1200"/>
              <a:t>User Input - User input functions and events will allow you to check for user input to determine if a condition is true or false</a:t>
            </a:r>
            <a:endParaRPr sz="1200"/>
          </a:p>
          <a:p>
            <a:pPr indent="0" lvl="0" marL="0">
              <a:spcBef>
                <a:spcPts val="1600"/>
              </a:spcBef>
              <a:spcAft>
                <a:spcPts val="0"/>
              </a:spcAft>
              <a:buNone/>
            </a:pPr>
            <a:r>
              <a:rPr lang="en" sz="1200"/>
              <a:t>Game/World States - You may set up variables that change that will result in a change such as timer = 0 to check if the game time has run out.</a:t>
            </a:r>
            <a:endParaRPr sz="1200"/>
          </a:p>
          <a:p>
            <a:pPr indent="0" lvl="0" marL="0" rtl="0">
              <a:spcBef>
                <a:spcPts val="1600"/>
              </a:spcBef>
              <a:spcAft>
                <a:spcPts val="1600"/>
              </a:spcAft>
              <a:buNone/>
            </a:pPr>
            <a:r>
              <a:t/>
            </a:r>
            <a:endParaRPr sz="1200"/>
          </a:p>
        </p:txBody>
      </p:sp>
      <p:sp>
        <p:nvSpPr>
          <p:cNvPr id="487" name="Google Shape;487;p79"/>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Conditionals In Alice</a:t>
            </a:r>
            <a:endParaRPr/>
          </a:p>
        </p:txBody>
      </p:sp>
      <p:sp>
        <p:nvSpPr>
          <p:cNvPr id="488" name="Google Shape;488;p79"/>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n"/>
              <a:t>Conditional Expressions</a:t>
            </a:r>
            <a:endParaRPr/>
          </a:p>
        </p:txBody>
      </p:sp>
      <p:pic>
        <p:nvPicPr>
          <p:cNvPr id="489" name="Google Shape;489;p79"/>
          <p:cNvPicPr preferRelativeResize="0"/>
          <p:nvPr/>
        </p:nvPicPr>
        <p:blipFill rotWithShape="1">
          <a:blip r:embed="rId3">
            <a:alphaModFix/>
          </a:blip>
          <a:srcRect b="26059" l="0" r="48349" t="33487"/>
          <a:stretch/>
        </p:blipFill>
        <p:spPr>
          <a:xfrm>
            <a:off x="317450" y="2239314"/>
            <a:ext cx="3635575" cy="1422310"/>
          </a:xfrm>
          <a:prstGeom prst="rect">
            <a:avLst/>
          </a:prstGeom>
          <a:noFill/>
          <a:ln>
            <a:noFill/>
          </a:ln>
        </p:spPr>
      </p:pic>
      <p:pic>
        <p:nvPicPr>
          <p:cNvPr id="490" name="Google Shape;490;p79"/>
          <p:cNvPicPr preferRelativeResize="0"/>
          <p:nvPr/>
        </p:nvPicPr>
        <p:blipFill rotWithShape="1">
          <a:blip r:embed="rId4">
            <a:alphaModFix/>
          </a:blip>
          <a:srcRect b="0" l="0" r="22191" t="56094"/>
          <a:stretch/>
        </p:blipFill>
        <p:spPr>
          <a:xfrm>
            <a:off x="317450" y="3661625"/>
            <a:ext cx="3635575" cy="1235277"/>
          </a:xfrm>
          <a:prstGeom prst="rect">
            <a:avLst/>
          </a:prstGeom>
          <a:noFill/>
          <a:ln>
            <a:noFill/>
          </a:ln>
        </p:spPr>
      </p:pic>
      <p:pic>
        <p:nvPicPr>
          <p:cNvPr id="491" name="Google Shape;491;p79"/>
          <p:cNvPicPr preferRelativeResize="0"/>
          <p:nvPr/>
        </p:nvPicPr>
        <p:blipFill rotWithShape="1">
          <a:blip r:embed="rId4">
            <a:alphaModFix/>
          </a:blip>
          <a:srcRect b="42450" l="0" r="0" t="15967"/>
          <a:stretch/>
        </p:blipFill>
        <p:spPr>
          <a:xfrm>
            <a:off x="317450" y="1358817"/>
            <a:ext cx="3635575" cy="91030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6" name="Shape 496"/>
        <p:cNvGrpSpPr/>
        <p:nvPr/>
      </p:nvGrpSpPr>
      <p:grpSpPr>
        <a:xfrm>
          <a:off x="0" y="0"/>
          <a:ext cx="0" cy="0"/>
          <a:chOff x="0" y="0"/>
          <a:chExt cx="0" cy="0"/>
        </a:xfrm>
      </p:grpSpPr>
      <p:sp>
        <p:nvSpPr>
          <p:cNvPr id="497" name="Google Shape;497;p80"/>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n"/>
              <a:t>Conditional Expressions</a:t>
            </a:r>
            <a:endParaRPr/>
          </a:p>
        </p:txBody>
      </p:sp>
      <p:sp>
        <p:nvSpPr>
          <p:cNvPr id="498" name="Google Shape;498;p80"/>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sz="1400"/>
              <a:t>For a conditional expression to work the data needs to be a Boolean or True or False statement. </a:t>
            </a:r>
            <a:endParaRPr sz="1400"/>
          </a:p>
          <a:p>
            <a:pPr indent="0" lvl="0" marL="0" rtl="0">
              <a:spcBef>
                <a:spcPts val="1600"/>
              </a:spcBef>
              <a:spcAft>
                <a:spcPts val="1600"/>
              </a:spcAft>
              <a:buNone/>
            </a:pPr>
            <a:r>
              <a:rPr lang="en" sz="1400"/>
              <a:t>In many cases in Alice the data you are getting is a </a:t>
            </a:r>
            <a:r>
              <a:rPr lang="en" sz="1400"/>
              <a:t>key press</a:t>
            </a:r>
            <a:r>
              <a:rPr lang="en" sz="1400"/>
              <a:t> or an object or a distance.  To use these in the conditional block you will need to translate them into a Binary expression using a </a:t>
            </a:r>
            <a:r>
              <a:rPr lang="en" sz="1400"/>
              <a:t>relational</a:t>
            </a:r>
            <a:r>
              <a:rPr lang="en" sz="1400"/>
              <a:t> expression or by translating the data into a variable change.</a:t>
            </a:r>
            <a:endParaRPr sz="1400"/>
          </a:p>
        </p:txBody>
      </p:sp>
      <p:sp>
        <p:nvSpPr>
          <p:cNvPr id="499" name="Google Shape;499;p80"/>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Binary Expressions and Variables</a:t>
            </a:r>
            <a:endParaRPr/>
          </a:p>
        </p:txBody>
      </p:sp>
      <p:pic>
        <p:nvPicPr>
          <p:cNvPr id="500" name="Google Shape;500;p80"/>
          <p:cNvPicPr preferRelativeResize="0"/>
          <p:nvPr/>
        </p:nvPicPr>
        <p:blipFill rotWithShape="1">
          <a:blip r:embed="rId3">
            <a:alphaModFix/>
          </a:blip>
          <a:srcRect b="26059" l="0" r="48349" t="33487"/>
          <a:stretch/>
        </p:blipFill>
        <p:spPr>
          <a:xfrm>
            <a:off x="4886750" y="2439214"/>
            <a:ext cx="3635575" cy="1422310"/>
          </a:xfrm>
          <a:prstGeom prst="rect">
            <a:avLst/>
          </a:prstGeom>
          <a:noFill/>
          <a:ln>
            <a:noFill/>
          </a:ln>
        </p:spPr>
      </p:pic>
      <p:pic>
        <p:nvPicPr>
          <p:cNvPr id="501" name="Google Shape;501;p80"/>
          <p:cNvPicPr preferRelativeResize="0"/>
          <p:nvPr/>
        </p:nvPicPr>
        <p:blipFill rotWithShape="1">
          <a:blip r:embed="rId4">
            <a:alphaModFix/>
          </a:blip>
          <a:srcRect b="42450" l="0" r="0" t="15967"/>
          <a:stretch/>
        </p:blipFill>
        <p:spPr>
          <a:xfrm>
            <a:off x="4886750" y="1528917"/>
            <a:ext cx="3635575" cy="910308"/>
          </a:xfrm>
          <a:prstGeom prst="rect">
            <a:avLst/>
          </a:prstGeom>
          <a:noFill/>
          <a:ln>
            <a:noFill/>
          </a:ln>
        </p:spPr>
      </p:pic>
      <p:pic>
        <p:nvPicPr>
          <p:cNvPr id="502" name="Google Shape;502;p80"/>
          <p:cNvPicPr preferRelativeResize="0"/>
          <p:nvPr/>
        </p:nvPicPr>
        <p:blipFill>
          <a:blip r:embed="rId5">
            <a:alphaModFix/>
          </a:blip>
          <a:stretch>
            <a:fillRect/>
          </a:stretch>
        </p:blipFill>
        <p:spPr>
          <a:xfrm>
            <a:off x="4886750" y="3861528"/>
            <a:ext cx="3635575" cy="94512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6" name="Shape 506"/>
        <p:cNvGrpSpPr/>
        <p:nvPr/>
      </p:nvGrpSpPr>
      <p:grpSpPr>
        <a:xfrm>
          <a:off x="0" y="0"/>
          <a:ext cx="0" cy="0"/>
          <a:chOff x="0" y="0"/>
          <a:chExt cx="0" cy="0"/>
        </a:xfrm>
      </p:grpSpPr>
      <p:sp>
        <p:nvSpPr>
          <p:cNvPr id="507" name="Google Shape;507;p81"/>
          <p:cNvSpPr txBox="1"/>
          <p:nvPr>
            <p:ph idx="1" type="body"/>
          </p:nvPr>
        </p:nvSpPr>
        <p:spPr>
          <a:xfrm>
            <a:off x="4664225" y="1460950"/>
            <a:ext cx="3845100" cy="3108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300"/>
              <a:t>To set up conditional executions in Alice you use the </a:t>
            </a:r>
            <a:r>
              <a:rPr b="1" lang="en" sz="1300"/>
              <a:t>if_ </a:t>
            </a:r>
            <a:r>
              <a:rPr lang="en" sz="1300"/>
              <a:t>control block.</a:t>
            </a:r>
            <a:endParaRPr sz="1300"/>
          </a:p>
          <a:p>
            <a:pPr indent="0" lvl="0" marL="0">
              <a:spcBef>
                <a:spcPts val="1600"/>
              </a:spcBef>
              <a:spcAft>
                <a:spcPts val="0"/>
              </a:spcAft>
              <a:buNone/>
            </a:pPr>
            <a:r>
              <a:rPr lang="en" sz="1300"/>
              <a:t>Dragging in an if_ control block will require you to put a default true/false state into the block to complete the condition statement.</a:t>
            </a:r>
            <a:endParaRPr sz="1300"/>
          </a:p>
          <a:p>
            <a:pPr indent="0" lvl="0" marL="0">
              <a:spcBef>
                <a:spcPts val="1600"/>
              </a:spcBef>
              <a:spcAft>
                <a:spcPts val="0"/>
              </a:spcAft>
              <a:buNone/>
            </a:pPr>
            <a:r>
              <a:rPr lang="en" sz="1300"/>
              <a:t>It will then present you with the basic if_else structure allowing you to add directions into the two different potential outcomes of if (true) or else (false)</a:t>
            </a:r>
            <a:endParaRPr sz="1300"/>
          </a:p>
          <a:p>
            <a:pPr indent="0" lvl="0" marL="0">
              <a:spcBef>
                <a:spcPts val="1600"/>
              </a:spcBef>
              <a:spcAft>
                <a:spcPts val="1600"/>
              </a:spcAft>
              <a:buClr>
                <a:schemeClr val="dk1"/>
              </a:buClr>
              <a:buSzPts val="1100"/>
              <a:buFont typeface="Arial"/>
              <a:buNone/>
            </a:pPr>
            <a:r>
              <a:rPr lang="en" sz="1300"/>
              <a:t>This structure is often paired with other patterns that allow it to be checked multiple times or after an event has changed conditions in the world.</a:t>
            </a:r>
            <a:endParaRPr sz="1300"/>
          </a:p>
        </p:txBody>
      </p:sp>
      <p:sp>
        <p:nvSpPr>
          <p:cNvPr id="508" name="Google Shape;508;p81"/>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If _ Else Control Block</a:t>
            </a:r>
            <a:endParaRPr/>
          </a:p>
        </p:txBody>
      </p:sp>
      <p:sp>
        <p:nvSpPr>
          <p:cNvPr id="509" name="Google Shape;509;p81"/>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
              <a:t>Conditional Expressions</a:t>
            </a:r>
            <a:endParaRPr/>
          </a:p>
        </p:txBody>
      </p:sp>
      <p:pic>
        <p:nvPicPr>
          <p:cNvPr id="510" name="Google Shape;510;p81"/>
          <p:cNvPicPr preferRelativeResize="0"/>
          <p:nvPr/>
        </p:nvPicPr>
        <p:blipFill>
          <a:blip r:embed="rId3">
            <a:alphaModFix/>
          </a:blip>
          <a:stretch>
            <a:fillRect/>
          </a:stretch>
        </p:blipFill>
        <p:spPr>
          <a:xfrm>
            <a:off x="315221" y="1378354"/>
            <a:ext cx="3724275" cy="2019300"/>
          </a:xfrm>
          <a:prstGeom prst="rect">
            <a:avLst/>
          </a:prstGeom>
          <a:noFill/>
          <a:ln>
            <a:noFill/>
          </a:ln>
        </p:spPr>
      </p:pic>
      <p:pic>
        <p:nvPicPr>
          <p:cNvPr id="511" name="Google Shape;511;p81"/>
          <p:cNvPicPr preferRelativeResize="0"/>
          <p:nvPr/>
        </p:nvPicPr>
        <p:blipFill>
          <a:blip r:embed="rId4">
            <a:alphaModFix/>
          </a:blip>
          <a:stretch>
            <a:fillRect/>
          </a:stretch>
        </p:blipFill>
        <p:spPr>
          <a:xfrm>
            <a:off x="315221" y="3397654"/>
            <a:ext cx="3724275" cy="1483214"/>
          </a:xfrm>
          <a:prstGeom prst="rect">
            <a:avLst/>
          </a:prstGeom>
          <a:noFill/>
          <a:ln>
            <a:noFill/>
          </a:ln>
        </p:spPr>
      </p:pic>
      <p:cxnSp>
        <p:nvCxnSpPr>
          <p:cNvPr id="512" name="Google Shape;512;p81"/>
          <p:cNvCxnSpPr/>
          <p:nvPr/>
        </p:nvCxnSpPr>
        <p:spPr>
          <a:xfrm rot="10800000">
            <a:off x="2246825" y="2304175"/>
            <a:ext cx="984600" cy="984600"/>
          </a:xfrm>
          <a:prstGeom prst="straightConnector1">
            <a:avLst/>
          </a:prstGeom>
          <a:noFill/>
          <a:ln cap="flat" cmpd="sng" w="28575">
            <a:solidFill>
              <a:schemeClr val="dk2"/>
            </a:solidFill>
            <a:prstDash val="solid"/>
            <a:round/>
            <a:headEnd len="med" w="med" type="none"/>
            <a:tailEnd len="med" w="med" type="triangle"/>
          </a:ln>
        </p:spPr>
      </p:cxnSp>
      <p:sp>
        <p:nvSpPr>
          <p:cNvPr id="513" name="Google Shape;513;p81"/>
          <p:cNvSpPr/>
          <p:nvPr/>
        </p:nvSpPr>
        <p:spPr>
          <a:xfrm>
            <a:off x="544950" y="3623400"/>
            <a:ext cx="306000" cy="257400"/>
          </a:xfrm>
          <a:prstGeom prst="rect">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14" name="Google Shape;514;p81"/>
          <p:cNvSpPr/>
          <p:nvPr/>
        </p:nvSpPr>
        <p:spPr>
          <a:xfrm>
            <a:off x="544950" y="4239125"/>
            <a:ext cx="1319400" cy="257400"/>
          </a:xfrm>
          <a:prstGeom prst="rect">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rPr lang="en"/>
              <a:t>       false</a:t>
            </a:r>
            <a:endParaRPr/>
          </a:p>
        </p:txBody>
      </p:sp>
      <p:sp>
        <p:nvSpPr>
          <p:cNvPr id="515" name="Google Shape;515;p81"/>
          <p:cNvSpPr/>
          <p:nvPr/>
        </p:nvSpPr>
        <p:spPr>
          <a:xfrm>
            <a:off x="917800" y="3986700"/>
            <a:ext cx="1587000" cy="210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rPr lang="en"/>
              <a:t>Do This</a:t>
            </a:r>
            <a:endParaRPr/>
          </a:p>
        </p:txBody>
      </p:sp>
      <p:sp>
        <p:nvSpPr>
          <p:cNvPr id="516" name="Google Shape;516;p81"/>
          <p:cNvSpPr/>
          <p:nvPr/>
        </p:nvSpPr>
        <p:spPr>
          <a:xfrm>
            <a:off x="917800" y="4509969"/>
            <a:ext cx="1587000" cy="210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a:t>Do This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1" name="Shape 521"/>
        <p:cNvGrpSpPr/>
        <p:nvPr/>
      </p:nvGrpSpPr>
      <p:grpSpPr>
        <a:xfrm>
          <a:off x="0" y="0"/>
          <a:ext cx="0" cy="0"/>
          <a:chOff x="0" y="0"/>
          <a:chExt cx="0" cy="0"/>
        </a:xfrm>
      </p:grpSpPr>
      <p:sp>
        <p:nvSpPr>
          <p:cNvPr id="522" name="Google Shape;522;p82"/>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n"/>
              <a:t>Conditional Expressions</a:t>
            </a:r>
            <a:endParaRPr/>
          </a:p>
        </p:txBody>
      </p:sp>
      <p:sp>
        <p:nvSpPr>
          <p:cNvPr id="523" name="Google Shape;523;p82"/>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sz="1400"/>
              <a:t>In Alice you will use conditionals in conjunction with event listeners for things like </a:t>
            </a:r>
            <a:r>
              <a:rPr b="1" lang="en" sz="1400"/>
              <a:t>if</a:t>
            </a:r>
            <a:r>
              <a:rPr lang="en" sz="1400"/>
              <a:t> a key is pressed or </a:t>
            </a:r>
            <a:r>
              <a:rPr b="1" lang="en" sz="1400"/>
              <a:t>if</a:t>
            </a:r>
            <a:r>
              <a:rPr lang="en" sz="1400"/>
              <a:t> the mouse is clicked.</a:t>
            </a:r>
            <a:endParaRPr sz="1400"/>
          </a:p>
          <a:p>
            <a:pPr indent="0" lvl="0" marL="0">
              <a:spcBef>
                <a:spcPts val="1600"/>
              </a:spcBef>
              <a:spcAft>
                <a:spcPts val="0"/>
              </a:spcAft>
              <a:buNone/>
            </a:pPr>
            <a:r>
              <a:rPr lang="en" sz="1400"/>
              <a:t>In these cases the conditional statement extends the detail of the event listener.  The listener creates a mechanic that allows the </a:t>
            </a:r>
            <a:r>
              <a:rPr lang="en" sz="1400"/>
              <a:t>condition</a:t>
            </a:r>
            <a:r>
              <a:rPr lang="en" sz="1400"/>
              <a:t> to be checked at intervals or when a </a:t>
            </a:r>
            <a:r>
              <a:rPr lang="en" sz="1400"/>
              <a:t>trigger</a:t>
            </a:r>
            <a:r>
              <a:rPr lang="en" sz="1400"/>
              <a:t> (mouse event or key event) happens.</a:t>
            </a:r>
            <a:endParaRPr sz="1400"/>
          </a:p>
          <a:p>
            <a:pPr indent="0" lvl="0" marL="0" rtl="0">
              <a:spcBef>
                <a:spcPts val="1600"/>
              </a:spcBef>
              <a:spcAft>
                <a:spcPts val="1600"/>
              </a:spcAft>
              <a:buNone/>
            </a:pPr>
            <a:r>
              <a:rPr lang="en" sz="1400"/>
              <a:t>The Time listener can be a good way to create a </a:t>
            </a:r>
            <a:r>
              <a:rPr lang="en" sz="1400"/>
              <a:t>conditional</a:t>
            </a:r>
            <a:r>
              <a:rPr lang="en" sz="1400"/>
              <a:t> that </a:t>
            </a:r>
            <a:r>
              <a:rPr lang="en" sz="1400"/>
              <a:t>continuously</a:t>
            </a:r>
            <a:r>
              <a:rPr lang="en" sz="1400"/>
              <a:t> checks to see if a condition has been met.</a:t>
            </a:r>
            <a:endParaRPr sz="1400"/>
          </a:p>
        </p:txBody>
      </p:sp>
      <p:sp>
        <p:nvSpPr>
          <p:cNvPr id="524" name="Google Shape;524;p82"/>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Conditional and Events</a:t>
            </a:r>
            <a:endParaRPr/>
          </a:p>
        </p:txBody>
      </p:sp>
      <p:pic>
        <p:nvPicPr>
          <p:cNvPr id="525" name="Google Shape;525;p82"/>
          <p:cNvPicPr preferRelativeResize="0"/>
          <p:nvPr/>
        </p:nvPicPr>
        <p:blipFill>
          <a:blip r:embed="rId3">
            <a:alphaModFix/>
          </a:blip>
          <a:stretch>
            <a:fillRect/>
          </a:stretch>
        </p:blipFill>
        <p:spPr>
          <a:xfrm>
            <a:off x="5417550" y="1303350"/>
            <a:ext cx="2640242" cy="1472678"/>
          </a:xfrm>
          <a:prstGeom prst="rect">
            <a:avLst/>
          </a:prstGeom>
          <a:noFill/>
          <a:ln>
            <a:noFill/>
          </a:ln>
        </p:spPr>
      </p:pic>
      <p:pic>
        <p:nvPicPr>
          <p:cNvPr id="526" name="Google Shape;526;p82"/>
          <p:cNvPicPr preferRelativeResize="0"/>
          <p:nvPr/>
        </p:nvPicPr>
        <p:blipFill>
          <a:blip r:embed="rId4">
            <a:alphaModFix/>
          </a:blip>
          <a:stretch>
            <a:fillRect/>
          </a:stretch>
        </p:blipFill>
        <p:spPr>
          <a:xfrm>
            <a:off x="5417550" y="2598298"/>
            <a:ext cx="2640244" cy="223254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1" name="Shape 531"/>
        <p:cNvGrpSpPr/>
        <p:nvPr/>
      </p:nvGrpSpPr>
      <p:grpSpPr>
        <a:xfrm>
          <a:off x="0" y="0"/>
          <a:ext cx="0" cy="0"/>
          <a:chOff x="0" y="0"/>
          <a:chExt cx="0" cy="0"/>
        </a:xfrm>
      </p:grpSpPr>
      <p:sp>
        <p:nvSpPr>
          <p:cNvPr id="532" name="Google Shape;532;p83"/>
          <p:cNvSpPr txBox="1"/>
          <p:nvPr>
            <p:ph idx="1" type="body"/>
          </p:nvPr>
        </p:nvSpPr>
        <p:spPr>
          <a:xfrm>
            <a:off x="4664225" y="1613350"/>
            <a:ext cx="3845100" cy="3108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Clr>
                <a:schemeClr val="dk1"/>
              </a:buClr>
              <a:buSzPts val="800"/>
              <a:buFont typeface="Arial"/>
              <a:buNone/>
            </a:pPr>
            <a:r>
              <a:rPr lang="en" sz="1300"/>
              <a:t>If your program is </a:t>
            </a:r>
            <a:r>
              <a:rPr lang="en" sz="1300"/>
              <a:t>setup</a:t>
            </a:r>
            <a:r>
              <a:rPr lang="en" sz="1300"/>
              <a:t> to execute in sequence there are very few ways that the condition would change each time the program is run.  Using loops is one way that you can allow directions to execute that will impact the execution of the </a:t>
            </a:r>
            <a:r>
              <a:rPr lang="en" sz="1300"/>
              <a:t>conditional</a:t>
            </a:r>
            <a:r>
              <a:rPr lang="en" sz="1300"/>
              <a:t> block.</a:t>
            </a:r>
            <a:endParaRPr sz="1300"/>
          </a:p>
          <a:p>
            <a:pPr indent="0" lvl="0" marL="0">
              <a:spcBef>
                <a:spcPts val="1600"/>
              </a:spcBef>
              <a:spcAft>
                <a:spcPts val="0"/>
              </a:spcAft>
              <a:buClr>
                <a:schemeClr val="dk1"/>
              </a:buClr>
              <a:buSzPts val="800"/>
              <a:buFont typeface="Arial"/>
              <a:buNone/>
            </a:pPr>
            <a:r>
              <a:rPr lang="en" sz="1300"/>
              <a:t>Using a count loop it is possible that based on the outcome of the directions inside the loop that the condition will change such as a move causing a distance to be reached.</a:t>
            </a:r>
            <a:endParaRPr sz="1300"/>
          </a:p>
          <a:p>
            <a:pPr indent="0" lvl="0" marL="0" rtl="0">
              <a:spcBef>
                <a:spcPts val="1600"/>
              </a:spcBef>
              <a:spcAft>
                <a:spcPts val="1600"/>
              </a:spcAft>
              <a:buClr>
                <a:schemeClr val="dk1"/>
              </a:buClr>
              <a:buSzPts val="800"/>
              <a:buFont typeface="Arial"/>
              <a:buNone/>
            </a:pPr>
            <a:r>
              <a:rPr lang="en" sz="1300"/>
              <a:t>Using a while loop you can continue to repeat the </a:t>
            </a:r>
            <a:r>
              <a:rPr lang="en" sz="1300"/>
              <a:t>conditional</a:t>
            </a:r>
            <a:r>
              <a:rPr lang="en" sz="1300"/>
              <a:t> check while other events may be altering the condition. </a:t>
            </a:r>
            <a:endParaRPr sz="1300"/>
          </a:p>
        </p:txBody>
      </p:sp>
      <p:sp>
        <p:nvSpPr>
          <p:cNvPr id="533" name="Google Shape;533;p83"/>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n"/>
              <a:t>Conditional Expressions</a:t>
            </a:r>
            <a:endParaRPr/>
          </a:p>
        </p:txBody>
      </p:sp>
      <p:sp>
        <p:nvSpPr>
          <p:cNvPr id="534" name="Google Shape;534;p83"/>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Conditionals with Loops</a:t>
            </a:r>
            <a:endParaRPr/>
          </a:p>
        </p:txBody>
      </p:sp>
      <p:pic>
        <p:nvPicPr>
          <p:cNvPr id="535" name="Google Shape;535;p83"/>
          <p:cNvPicPr preferRelativeResize="0"/>
          <p:nvPr/>
        </p:nvPicPr>
        <p:blipFill>
          <a:blip r:embed="rId3">
            <a:alphaModFix/>
          </a:blip>
          <a:stretch>
            <a:fillRect/>
          </a:stretch>
        </p:blipFill>
        <p:spPr>
          <a:xfrm>
            <a:off x="716175" y="1999739"/>
            <a:ext cx="3051271" cy="2112423"/>
          </a:xfrm>
          <a:prstGeom prst="rect">
            <a:avLst/>
          </a:prstGeom>
          <a:noFill/>
          <a:ln>
            <a:noFill/>
          </a:ln>
        </p:spPr>
      </p:pic>
      <p:cxnSp>
        <p:nvCxnSpPr>
          <p:cNvPr id="536" name="Google Shape;536;p83"/>
          <p:cNvCxnSpPr/>
          <p:nvPr/>
        </p:nvCxnSpPr>
        <p:spPr>
          <a:xfrm rot="10800000">
            <a:off x="1004344" y="2776619"/>
            <a:ext cx="764700" cy="1263600"/>
          </a:xfrm>
          <a:prstGeom prst="straightConnector1">
            <a:avLst/>
          </a:prstGeom>
          <a:noFill/>
          <a:ln cap="flat" cmpd="sng" w="28575">
            <a:solidFill>
              <a:schemeClr val="dk2"/>
            </a:solidFill>
            <a:prstDash val="solid"/>
            <a:round/>
            <a:headEnd len="med" w="med" type="none"/>
            <a:tailEnd len="med" w="med" type="triangle"/>
          </a:ln>
        </p:spPr>
      </p:cxnSp>
      <p:cxnSp>
        <p:nvCxnSpPr>
          <p:cNvPr id="537" name="Google Shape;537;p83"/>
          <p:cNvCxnSpPr/>
          <p:nvPr/>
        </p:nvCxnSpPr>
        <p:spPr>
          <a:xfrm rot="10800000">
            <a:off x="1164075" y="2962656"/>
            <a:ext cx="1615800" cy="1084200"/>
          </a:xfrm>
          <a:prstGeom prst="straightConnector1">
            <a:avLst/>
          </a:prstGeom>
          <a:noFill/>
          <a:ln cap="flat" cmpd="sng" w="28575">
            <a:solidFill>
              <a:schemeClr val="dk2"/>
            </a:solidFill>
            <a:prstDash val="solid"/>
            <a:round/>
            <a:headEnd len="med" w="med" type="none"/>
            <a:tailEnd len="med" w="med"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2" name="Shape 542"/>
        <p:cNvGrpSpPr/>
        <p:nvPr/>
      </p:nvGrpSpPr>
      <p:grpSpPr>
        <a:xfrm>
          <a:off x="0" y="0"/>
          <a:ext cx="0" cy="0"/>
          <a:chOff x="0" y="0"/>
          <a:chExt cx="0" cy="0"/>
        </a:xfrm>
      </p:grpSpPr>
      <p:sp>
        <p:nvSpPr>
          <p:cNvPr id="543" name="Google Shape;543;p84"/>
          <p:cNvSpPr txBox="1"/>
          <p:nvPr>
            <p:ph type="title"/>
          </p:nvPr>
        </p:nvSpPr>
        <p:spPr>
          <a:xfrm>
            <a:off x="989000" y="1672475"/>
            <a:ext cx="7049700" cy="17715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Building a Conditional</a:t>
            </a:r>
            <a:endParaRPr/>
          </a:p>
        </p:txBody>
      </p:sp>
    </p:spTree>
  </p:cSld>
  <p:clrMapOvr>
    <a:masterClrMapping/>
  </p:clrMapOvr>
</p:sld>
</file>

<file path=ppt/theme/theme1.xml><?xml version="1.0" encoding="utf-8"?>
<a:theme xmlns:a="http://schemas.openxmlformats.org/drawingml/2006/main" xmlns:r="http://schemas.openxmlformats.org/officeDocument/2006/relationships" name="Alice Theme 1">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Alice Theme 1">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Alice Theme 1">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