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20" r:id="rId3"/>
    <p:sldMasterId id="2147483721" r:id="rId4"/>
    <p:sldMasterId id="214748372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Proxima Nova"/>
      <p:regular r:id="rId23"/>
      <p:bold r:id="rId24"/>
      <p:italic r:id="rId25"/>
      <p:boldItalic r:id="rId26"/>
    </p:embeddedFont>
    <p:embeddedFont>
      <p:font typeface="Proxima Nova Semibold"/>
      <p:regular r:id="rId27"/>
      <p:bold r:id="rId28"/>
      <p:boldItalic r:id="rId29"/>
    </p:embeddedFont>
    <p:embeddedFont>
      <p:font typeface="Source Sans Pr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ProximaNova-bold.fntdata"/><Relationship Id="rId23" Type="http://schemas.openxmlformats.org/officeDocument/2006/relationships/font" Target="fonts/ProximaNova-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ProximaNova-boldItalic.fntdata"/><Relationship Id="rId25" Type="http://schemas.openxmlformats.org/officeDocument/2006/relationships/font" Target="fonts/ProximaNova-italic.fntdata"/><Relationship Id="rId28" Type="http://schemas.openxmlformats.org/officeDocument/2006/relationships/font" Target="fonts/ProximaNovaSemibold-bold.fntdata"/><Relationship Id="rId27" Type="http://schemas.openxmlformats.org/officeDocument/2006/relationships/font" Target="fonts/ProximaNovaSemibold-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ProximaNovaSemibold-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ourceSansPro-bold.fntdata"/><Relationship Id="rId30" Type="http://schemas.openxmlformats.org/officeDocument/2006/relationships/font" Target="fonts/SourceSansPro-regular.fntdata"/><Relationship Id="rId11" Type="http://schemas.openxmlformats.org/officeDocument/2006/relationships/slide" Target="slides/slide5.xml"/><Relationship Id="rId33" Type="http://schemas.openxmlformats.org/officeDocument/2006/relationships/font" Target="fonts/SourceSansPro-boldItalic.fntdata"/><Relationship Id="rId10" Type="http://schemas.openxmlformats.org/officeDocument/2006/relationships/slide" Target="slides/slide4.xml"/><Relationship Id="rId32" Type="http://schemas.openxmlformats.org/officeDocument/2006/relationships/font" Target="fonts/SourceSansPro-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3d02c045dc_0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d02c045dc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451" name="Google Shape;451;g3d02c045dc_0_1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4083985675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408398567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36" name="Google Shape;536;g4083985675_0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3d02c045dc_0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d02c045dc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46" name="Google Shape;546;g3d02c045dc_0_2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3d02c045dc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d02c045d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52" name="Google Shape;552;g3d02c045dc_0_1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3d02c045dc_0_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d02c045dc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67" name="Google Shape;567;g3d02c045dc_0_2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3d02c045dc_0_2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d02c045dc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76" name="Google Shape;576;g3d02c045dc_0_2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3d02c045dc_0_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d02c045dc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85" name="Google Shape;585;g3d02c045dc_0_2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3d02c045dc_0_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d02c045d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94" name="Google Shape;594;g3d02c045dc_0_27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3d02c045dc_2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d02c045dc_2_14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3d02c045dc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d02c045dc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466" name="Google Shape;466;g3d02c045dc_0_15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3d03909c2f_1_155:notes"/>
          <p:cNvSpPr/>
          <p:nvPr>
            <p:ph idx="2" type="sldImg"/>
          </p:nvPr>
        </p:nvSpPr>
        <p:spPr>
          <a:xfrm>
            <a:off x="340133" y="685488"/>
            <a:ext cx="6177761" cy="3430623"/>
          </a:xfrm>
          <a:custGeom>
            <a:rect b="b" l="l" r="r" t="t"/>
            <a:pathLst>
              <a:path extrusionOk="0" h="120000" w="120000">
                <a:moveTo>
                  <a:pt x="0" y="0"/>
                </a:moveTo>
                <a:lnTo>
                  <a:pt x="120000" y="0"/>
                </a:lnTo>
                <a:lnTo>
                  <a:pt x="120000" y="120000"/>
                </a:lnTo>
                <a:lnTo>
                  <a:pt x="0" y="120000"/>
                </a:lnTo>
                <a:close/>
              </a:path>
            </a:pathLst>
          </a:custGeom>
        </p:spPr>
      </p:sp>
      <p:sp>
        <p:nvSpPr>
          <p:cNvPr id="474" name="Google Shape;474;g3d03909c2f_1_155:notes"/>
          <p:cNvSpPr txBox="1"/>
          <p:nvPr>
            <p:ph idx="1" type="body"/>
          </p:nvPr>
        </p:nvSpPr>
        <p:spPr>
          <a:xfrm>
            <a:off x="686270" y="4343136"/>
            <a:ext cx="5485364" cy="4115213"/>
          </a:xfrm>
          <a:prstGeom prst="rect">
            <a:avLst/>
          </a:prstGeom>
        </p:spPr>
        <p:txBody>
          <a:bodyPr anchorCtr="0" anchor="t" bIns="90725" lIns="90725" spcFirstLastPara="1" rIns="90725" wrap="square" tIns="90725">
            <a:noAutofit/>
          </a:bodyPr>
          <a:lstStyle/>
          <a:p>
            <a:pPr indent="0" lvl="0" marL="0">
              <a:spcBef>
                <a:spcPts val="360"/>
              </a:spcBef>
              <a:spcAft>
                <a:spcPts val="0"/>
              </a:spcAft>
              <a:buNone/>
            </a:pPr>
            <a:r>
              <a:t/>
            </a:r>
            <a:endParaRPr/>
          </a:p>
        </p:txBody>
      </p:sp>
      <p:sp>
        <p:nvSpPr>
          <p:cNvPr id="475" name="Google Shape;475;g3d03909c2f_1_155:notes"/>
          <p:cNvSpPr txBox="1"/>
          <p:nvPr>
            <p:ph idx="12" type="sldNum"/>
          </p:nvPr>
        </p:nvSpPr>
        <p:spPr>
          <a:xfrm>
            <a:off x="3884569" y="8684164"/>
            <a:ext cx="2972285" cy="457672"/>
          </a:xfrm>
          <a:prstGeom prst="rect">
            <a:avLst/>
          </a:prstGeom>
        </p:spPr>
        <p:txBody>
          <a:bodyPr anchorCtr="0" anchor="b" bIns="90725" lIns="90725" spcFirstLastPara="1" rIns="90725" wrap="square" tIns="90725">
            <a:noAutofit/>
          </a:bodyPr>
          <a:lstStyle/>
          <a:p>
            <a:pPr indent="0" lvl="0" marL="0">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408398567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408398567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484" name="Google Shape;484;g4083985675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3d02c045dc_0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d02c045dc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494" name="Google Shape;494;g3d02c045dc_0_20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3d02c045dc_0_214:notes"/>
          <p:cNvSpPr/>
          <p:nvPr>
            <p:ph idx="2" type="sldImg"/>
          </p:nvPr>
        </p:nvSpPr>
        <p:spPr>
          <a:xfrm>
            <a:off x="340133" y="685488"/>
            <a:ext cx="6177900" cy="34305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d02c045dc_0_214:notes"/>
          <p:cNvSpPr txBox="1"/>
          <p:nvPr>
            <p:ph idx="1" type="body"/>
          </p:nvPr>
        </p:nvSpPr>
        <p:spPr>
          <a:xfrm>
            <a:off x="686270" y="4343136"/>
            <a:ext cx="5485500" cy="4115100"/>
          </a:xfrm>
          <a:prstGeom prst="rect">
            <a:avLst/>
          </a:prstGeom>
        </p:spPr>
        <p:txBody>
          <a:bodyPr anchorCtr="0" anchor="t" bIns="90725" lIns="90725" spcFirstLastPara="1" rIns="90725" wrap="square" tIns="90725">
            <a:noAutofit/>
          </a:bodyPr>
          <a:lstStyle/>
          <a:p>
            <a:pPr indent="0" lvl="0" marL="0" rtl="0">
              <a:spcBef>
                <a:spcPts val="360"/>
              </a:spcBef>
              <a:spcAft>
                <a:spcPts val="0"/>
              </a:spcAft>
              <a:buNone/>
            </a:pPr>
            <a:r>
              <a:t/>
            </a:r>
            <a:endParaRPr/>
          </a:p>
        </p:txBody>
      </p:sp>
      <p:sp>
        <p:nvSpPr>
          <p:cNvPr id="503" name="Google Shape;503;g3d02c045dc_0_214:notes"/>
          <p:cNvSpPr txBox="1"/>
          <p:nvPr>
            <p:ph idx="12" type="sldNum"/>
          </p:nvPr>
        </p:nvSpPr>
        <p:spPr>
          <a:xfrm>
            <a:off x="3884569" y="8684164"/>
            <a:ext cx="2972400" cy="457800"/>
          </a:xfrm>
          <a:prstGeom prst="rect">
            <a:avLst/>
          </a:prstGeom>
        </p:spPr>
        <p:txBody>
          <a:bodyPr anchorCtr="0" anchor="b" bIns="90725" lIns="90725" spcFirstLastPara="1" rIns="90725" wrap="square" tIns="90725">
            <a:noAutofit/>
          </a:bodyPr>
          <a:lstStyle/>
          <a:p>
            <a:pPr indent="0" lvl="0" marL="0" rtl="0">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3d02c045dc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d02c045dc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12" name="Google Shape;512;g3d02c045dc_0_19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3d02c045dc_0_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d02c045dc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522" name="Google Shape;522;g3d02c045dc_0_2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3.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7.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1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40.png"/><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30.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26.png"/><Relationship Id="rId4" Type="http://schemas.openxmlformats.org/officeDocument/2006/relationships/image" Target="../media/image3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4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5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png"/><Relationship Id="rId3" Type="http://schemas.openxmlformats.org/officeDocument/2006/relationships/image" Target="../media/image4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 Id="rId3" Type="http://schemas.openxmlformats.org/officeDocument/2006/relationships/image" Target="../media/image36.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 Id="rId3" Type="http://schemas.openxmlformats.org/officeDocument/2006/relationships/image" Target="../media/image4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 Id="rId3" Type="http://schemas.openxmlformats.org/officeDocument/2006/relationships/image" Target="../media/image4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48.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 Id="rId3" Type="http://schemas.openxmlformats.org/officeDocument/2006/relationships/image" Target="../media/image62.png"/><Relationship Id="rId4" Type="http://schemas.openxmlformats.org/officeDocument/2006/relationships/image" Target="../media/image4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 Id="rId3" Type="http://schemas.openxmlformats.org/officeDocument/2006/relationships/image" Target="../media/image48.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44.png"/><Relationship Id="rId4" Type="http://schemas.openxmlformats.org/officeDocument/2006/relationships/image" Target="../media/image6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4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5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png"/><Relationship Id="rId3" Type="http://schemas.openxmlformats.org/officeDocument/2006/relationships/image" Target="../media/image4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 name="Google Shape;15;p2"/>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7" name="Google Shape;17;p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70" name="Shape 70"/>
        <p:cNvGrpSpPr/>
        <p:nvPr/>
      </p:nvGrpSpPr>
      <p:grpSpPr>
        <a:xfrm>
          <a:off x="0" y="0"/>
          <a:ext cx="0" cy="0"/>
          <a:chOff x="0" y="0"/>
          <a:chExt cx="0" cy="0"/>
        </a:xfrm>
      </p:grpSpPr>
      <p:sp>
        <p:nvSpPr>
          <p:cNvPr id="71" name="Google Shape;71;p11"/>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73" name="Google Shape;73;p1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74" name="Google Shape;74;p11"/>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5" name="Google Shape;75;p11"/>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76" name="Google Shape;76;p11"/>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7" name="Shape 77"/>
        <p:cNvGrpSpPr/>
        <p:nvPr/>
      </p:nvGrpSpPr>
      <p:grpSpPr>
        <a:xfrm>
          <a:off x="0" y="0"/>
          <a:ext cx="0" cy="0"/>
          <a:chOff x="0" y="0"/>
          <a:chExt cx="0" cy="0"/>
        </a:xfrm>
      </p:grpSpPr>
      <p:sp>
        <p:nvSpPr>
          <p:cNvPr id="78" name="Google Shape;7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79" name="Google Shape;79;p12"/>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80" name="Google Shape;80;p12"/>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1" name="Shape 81"/>
        <p:cNvGrpSpPr/>
        <p:nvPr/>
      </p:nvGrpSpPr>
      <p:grpSpPr>
        <a:xfrm>
          <a:off x="0" y="0"/>
          <a:ext cx="0" cy="0"/>
          <a:chOff x="0" y="0"/>
          <a:chExt cx="0" cy="0"/>
        </a:xfrm>
      </p:grpSpPr>
      <p:sp>
        <p:nvSpPr>
          <p:cNvPr id="82" name="Google Shape;82;p13"/>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84" name="Google Shape;84;p1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85" name="Google Shape;85;p13"/>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86" name="Google Shape;86;p13"/>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87" name="Google Shape;87;p13"/>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88" name="Google Shape;88;p13"/>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4"/>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91" name="Google Shape;9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92" name="Google Shape;92;p14"/>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93" name="Shape 93"/>
        <p:cNvGrpSpPr/>
        <p:nvPr/>
      </p:nvGrpSpPr>
      <p:grpSpPr>
        <a:xfrm>
          <a:off x="0" y="0"/>
          <a:ext cx="0" cy="0"/>
          <a:chOff x="0" y="0"/>
          <a:chExt cx="0" cy="0"/>
        </a:xfrm>
      </p:grpSpPr>
      <p:sp>
        <p:nvSpPr>
          <p:cNvPr id="94" name="Google Shape;94;p1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95" name="Google Shape;9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PPT cover3-main point.png" id="96" name="Google Shape;96;p15"/>
          <p:cNvPicPr preferRelativeResize="0"/>
          <p:nvPr/>
        </p:nvPicPr>
        <p:blipFill>
          <a:blip r:embed="rId2">
            <a:alphaModFix/>
          </a:blip>
          <a:stretch>
            <a:fillRect/>
          </a:stretch>
        </p:blipFill>
        <p:spPr>
          <a:xfrm>
            <a:off x="5976150" y="-39086"/>
            <a:ext cx="2375887" cy="3894881"/>
          </a:xfrm>
          <a:prstGeom prst="rect">
            <a:avLst/>
          </a:prstGeom>
          <a:noFill/>
          <a:ln>
            <a:noFill/>
          </a:ln>
        </p:spPr>
      </p:pic>
      <p:pic>
        <p:nvPicPr>
          <p:cNvPr descr="logo horizon.png" id="97" name="Google Shape;97;p15"/>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98" name="Google Shape;98;p15"/>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9" name="Shape 99"/>
        <p:cNvGrpSpPr/>
        <p:nvPr/>
      </p:nvGrpSpPr>
      <p:grpSpPr>
        <a:xfrm>
          <a:off x="0" y="0"/>
          <a:ext cx="0" cy="0"/>
          <a:chOff x="0" y="0"/>
          <a:chExt cx="0" cy="0"/>
        </a:xfrm>
      </p:grpSpPr>
      <p:pic>
        <p:nvPicPr>
          <p:cNvPr descr="PPT cover2- bg.png" id="100" name="Google Shape;100;p16"/>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101" name="Google Shape;101;p1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2" name="Google Shape;102;p1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3" name="Google Shape;103;p16"/>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4" name="Google Shape;10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05" name="Google Shape;105;p16"/>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106" name="Shape 106"/>
        <p:cNvGrpSpPr/>
        <p:nvPr/>
      </p:nvGrpSpPr>
      <p:grpSpPr>
        <a:xfrm>
          <a:off x="0" y="0"/>
          <a:ext cx="0" cy="0"/>
          <a:chOff x="0" y="0"/>
          <a:chExt cx="0" cy="0"/>
        </a:xfrm>
      </p:grpSpPr>
      <p:sp>
        <p:nvSpPr>
          <p:cNvPr id="107" name="Google Shape;107;p17"/>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Google Shape;108;p1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9" name="Google Shape;109;p1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 name="Google Shape;110;p17"/>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11" name="Google Shape;11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 2.png" id="112" name="Google Shape;112;p17"/>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113" name="Google Shape;113;p1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114" name="Google Shape;114;p17"/>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115" name="Shape 115"/>
        <p:cNvGrpSpPr/>
        <p:nvPr/>
      </p:nvGrpSpPr>
      <p:grpSpPr>
        <a:xfrm>
          <a:off x="0" y="0"/>
          <a:ext cx="0" cy="0"/>
          <a:chOff x="0" y="0"/>
          <a:chExt cx="0" cy="0"/>
        </a:xfrm>
      </p:grpSpPr>
      <p:sp>
        <p:nvSpPr>
          <p:cNvPr id="116" name="Google Shape;116;p18"/>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7" name="Google Shape;117;p1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8" name="Google Shape;118;p18"/>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9" name="Google Shape;11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png" id="120" name="Google Shape;120;p18"/>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121" name="Google Shape;121;p18"/>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122" name="Google Shape;122;p18"/>
          <p:cNvPicPr preferRelativeResize="0"/>
          <p:nvPr/>
        </p:nvPicPr>
        <p:blipFill>
          <a:blip r:embed="rId4">
            <a:alphaModFix/>
          </a:blip>
          <a:stretch>
            <a:fillRect/>
          </a:stretch>
        </p:blipFill>
        <p:spPr>
          <a:xfrm>
            <a:off x="0" y="-1"/>
            <a:ext cx="3429000" cy="872251"/>
          </a:xfrm>
          <a:prstGeom prst="rect">
            <a:avLst/>
          </a:prstGeom>
          <a:noFill/>
          <a:ln>
            <a:noFill/>
          </a:ln>
        </p:spPr>
      </p:pic>
      <p:pic>
        <p:nvPicPr>
          <p:cNvPr descr="PPT cover3- section.png" id="123" name="Google Shape;123;p18"/>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4" name="Shape 124"/>
        <p:cNvGrpSpPr/>
        <p:nvPr/>
      </p:nvGrpSpPr>
      <p:grpSpPr>
        <a:xfrm>
          <a:off x="0" y="0"/>
          <a:ext cx="0" cy="0"/>
          <a:chOff x="0" y="0"/>
          <a:chExt cx="0" cy="0"/>
        </a:xfrm>
      </p:grpSpPr>
      <p:sp>
        <p:nvSpPr>
          <p:cNvPr id="125" name="Google Shape;125;p19"/>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126" name="Google Shape;12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27" name="Google Shape;127;p1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8" name="Shape 128"/>
        <p:cNvGrpSpPr/>
        <p:nvPr/>
      </p:nvGrpSpPr>
      <p:grpSpPr>
        <a:xfrm>
          <a:off x="0" y="0"/>
          <a:ext cx="0" cy="0"/>
          <a:chOff x="0" y="0"/>
          <a:chExt cx="0" cy="0"/>
        </a:xfrm>
      </p:grpSpPr>
      <p:sp>
        <p:nvSpPr>
          <p:cNvPr id="129" name="Google Shape;129;p2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0" name="Google Shape;130;p20"/>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1" name="Google Shape;13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32" name="Google Shape;132;p2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20" name="Google Shape;20;p3"/>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2" name="Google Shape;22;p3"/>
          <p:cNvPicPr preferRelativeResize="0"/>
          <p:nvPr/>
        </p:nvPicPr>
        <p:blipFill>
          <a:blip r:embed="rId3">
            <a:alphaModFix/>
          </a:blip>
          <a:stretch>
            <a:fillRect/>
          </a:stretch>
        </p:blipFill>
        <p:spPr>
          <a:xfrm>
            <a:off x="370950" y="1316542"/>
            <a:ext cx="1538381" cy="15383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3" name="Shape 133"/>
        <p:cNvGrpSpPr/>
        <p:nvPr/>
      </p:nvGrpSpPr>
      <p:grpSpPr>
        <a:xfrm>
          <a:off x="0" y="0"/>
          <a:ext cx="0" cy="0"/>
          <a:chOff x="0" y="0"/>
          <a:chExt cx="0" cy="0"/>
        </a:xfrm>
      </p:grpSpPr>
      <p:sp>
        <p:nvSpPr>
          <p:cNvPr id="134" name="Google Shape;13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37" name="Google Shape;137;p2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138" name="Google Shape;138;p22"/>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sz="1400"/>
          </a:p>
        </p:txBody>
      </p:sp>
      <p:sp>
        <p:nvSpPr>
          <p:cNvPr id="139" name="Google Shape;139;p22"/>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42" name="Google Shape;142;p23"/>
          <p:cNvPicPr preferRelativeResize="0"/>
          <p:nvPr/>
        </p:nvPicPr>
        <p:blipFill>
          <a:blip r:embed="rId3">
            <a:alphaModFix/>
          </a:blip>
          <a:stretch>
            <a:fillRect/>
          </a:stretch>
        </p:blipFill>
        <p:spPr>
          <a:xfrm>
            <a:off x="370950" y="1316542"/>
            <a:ext cx="1538381" cy="1538363"/>
          </a:xfrm>
          <a:prstGeom prst="rect">
            <a:avLst/>
          </a:prstGeom>
          <a:noFill/>
          <a:ln>
            <a:noFill/>
          </a:ln>
        </p:spPr>
      </p:pic>
      <p:sp>
        <p:nvSpPr>
          <p:cNvPr id="143" name="Google Shape;143;p23"/>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144" name="Google Shape;144;p23"/>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4"/>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sz="1400"/>
          </a:p>
        </p:txBody>
      </p:sp>
      <p:sp>
        <p:nvSpPr>
          <p:cNvPr id="147" name="Google Shape;14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48" name="Google Shape;148;p2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49" name="Google Shape;149;p2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150" name="Google Shape;150;p24"/>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1" name="Shape 151"/>
        <p:cNvGrpSpPr/>
        <p:nvPr/>
      </p:nvGrpSpPr>
      <p:grpSpPr>
        <a:xfrm>
          <a:off x="0" y="0"/>
          <a:ext cx="0" cy="0"/>
          <a:chOff x="0" y="0"/>
          <a:chExt cx="0" cy="0"/>
        </a:xfrm>
      </p:grpSpPr>
      <p:sp>
        <p:nvSpPr>
          <p:cNvPr id="152" name="Google Shape;152;p25"/>
          <p:cNvSpPr txBox="1"/>
          <p:nvPr>
            <p:ph type="title"/>
          </p:nvPr>
        </p:nvSpPr>
        <p:spPr>
          <a:xfrm>
            <a:off x="457200" y="91678"/>
            <a:ext cx="7543800" cy="9717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700" lvl="5" marL="4572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2700" lvl="6" marL="9144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2700" lvl="7" marL="13716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2700" lvl="8" marL="18288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153" name="Google Shape;153;p25"/>
          <p:cNvSpPr txBox="1"/>
          <p:nvPr>
            <p:ph idx="1" type="body"/>
          </p:nvPr>
        </p:nvSpPr>
        <p:spPr>
          <a:xfrm>
            <a:off x="457200" y="1289446"/>
            <a:ext cx="8229600" cy="33087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154" name="Google Shape;154;p25"/>
          <p:cNvSpPr txBox="1"/>
          <p:nvPr>
            <p:ph idx="10" type="dt"/>
          </p:nvPr>
        </p:nvSpPr>
        <p:spPr>
          <a:xfrm>
            <a:off x="457200" y="4686300"/>
            <a:ext cx="2133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0" lvl="1" marL="4445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01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589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16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73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187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59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388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5" name="Google Shape;155;p25"/>
          <p:cNvSpPr txBox="1"/>
          <p:nvPr>
            <p:ph idx="11" type="ftr"/>
          </p:nvPr>
        </p:nvSpPr>
        <p:spPr>
          <a:xfrm>
            <a:off x="3124200" y="4686300"/>
            <a:ext cx="2895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0" lvl="1" marL="4445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01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589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16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73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187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59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388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6" name="Google Shape;156;p25"/>
          <p:cNvSpPr txBox="1"/>
          <p:nvPr>
            <p:ph idx="12" type="sldNum"/>
          </p:nvPr>
        </p:nvSpPr>
        <p:spPr>
          <a:xfrm>
            <a:off x="6553200" y="4686300"/>
            <a:ext cx="2133600" cy="342900"/>
          </a:xfrm>
          <a:prstGeom prst="rect">
            <a:avLst/>
          </a:prstGeom>
          <a:noFill/>
          <a:ln>
            <a:noFill/>
          </a:ln>
        </p:spPr>
        <p:txBody>
          <a:bodyPr anchorCtr="0" anchor="t" bIns="45650" lIns="91300" spcFirstLastPara="1" rIns="91300" wrap="square" tIns="45650">
            <a:noAutofit/>
          </a:bodyPr>
          <a:lstStyle>
            <a:lvl1pPr indent="0" lvl="0"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157" name="Shape 157"/>
        <p:cNvGrpSpPr/>
        <p:nvPr/>
      </p:nvGrpSpPr>
      <p:grpSpPr>
        <a:xfrm>
          <a:off x="0" y="0"/>
          <a:ext cx="0" cy="0"/>
          <a:chOff x="0" y="0"/>
          <a:chExt cx="0" cy="0"/>
        </a:xfrm>
      </p:grpSpPr>
      <p:sp>
        <p:nvSpPr>
          <p:cNvPr id="158" name="Google Shape;158;p2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700" lvl="5" marL="4572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2700" lvl="6" marL="9144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2700" lvl="7" marL="13716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2700" lvl="8" marL="18288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159" name="Google Shape;159;p26"/>
          <p:cNvSpPr txBox="1"/>
          <p:nvPr>
            <p:ph idx="1" type="body"/>
          </p:nvPr>
        </p:nvSpPr>
        <p:spPr>
          <a:xfrm>
            <a:off x="346075"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160" name="Google Shape;160;p26"/>
          <p:cNvSpPr txBox="1"/>
          <p:nvPr>
            <p:ph idx="2" type="body"/>
          </p:nvPr>
        </p:nvSpPr>
        <p:spPr>
          <a:xfrm>
            <a:off x="4592638"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65" name="Shape 165"/>
        <p:cNvGrpSpPr/>
        <p:nvPr/>
      </p:nvGrpSpPr>
      <p:grpSpPr>
        <a:xfrm>
          <a:off x="0" y="0"/>
          <a:ext cx="0" cy="0"/>
          <a:chOff x="0" y="0"/>
          <a:chExt cx="0" cy="0"/>
        </a:xfrm>
      </p:grpSpPr>
      <p:sp>
        <p:nvSpPr>
          <p:cNvPr id="166" name="Google Shape;166;p28"/>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7" name="Google Shape;167;p28"/>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8" name="Google Shape;168;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69" name="Google Shape;169;p28"/>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70" name="Shape 170"/>
        <p:cNvGrpSpPr/>
        <p:nvPr/>
      </p:nvGrpSpPr>
      <p:grpSpPr>
        <a:xfrm>
          <a:off x="0" y="0"/>
          <a:ext cx="0" cy="0"/>
          <a:chOff x="0" y="0"/>
          <a:chExt cx="0" cy="0"/>
        </a:xfrm>
      </p:grpSpPr>
      <p:sp>
        <p:nvSpPr>
          <p:cNvPr id="171" name="Google Shape;171;p29"/>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172" name="Google Shape;172;p29"/>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3" name="Google Shape;173;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74" name="Google Shape;174;p29"/>
          <p:cNvPicPr preferRelativeResize="0"/>
          <p:nvPr/>
        </p:nvPicPr>
        <p:blipFill>
          <a:blip r:embed="rId3">
            <a:alphaModFix/>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175" name="Shape 175"/>
        <p:cNvGrpSpPr/>
        <p:nvPr/>
      </p:nvGrpSpPr>
      <p:grpSpPr>
        <a:xfrm>
          <a:off x="0" y="0"/>
          <a:ext cx="0" cy="0"/>
          <a:chOff x="0" y="0"/>
          <a:chExt cx="0" cy="0"/>
        </a:xfrm>
      </p:grpSpPr>
      <p:sp>
        <p:nvSpPr>
          <p:cNvPr id="176" name="Google Shape;176;p30"/>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7" name="Google Shape;177;p30"/>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8" name="Google Shape;178;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79" name="Google Shape;179;p30"/>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80" name="Google Shape;180;p30"/>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181" name="Shape 181"/>
        <p:cNvGrpSpPr/>
        <p:nvPr/>
      </p:nvGrpSpPr>
      <p:grpSpPr>
        <a:xfrm>
          <a:off x="0" y="0"/>
          <a:ext cx="0" cy="0"/>
          <a:chOff x="0" y="0"/>
          <a:chExt cx="0" cy="0"/>
        </a:xfrm>
      </p:grpSpPr>
      <p:sp>
        <p:nvSpPr>
          <p:cNvPr id="182" name="Google Shape;182;p31"/>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183" name="Google Shape;183;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id="184" name="Google Shape;184;p31"/>
          <p:cNvPicPr preferRelativeResize="0"/>
          <p:nvPr/>
        </p:nvPicPr>
        <p:blipFill>
          <a:blip r:embed="rId3">
            <a:alphaModFix/>
          </a:blip>
          <a:stretch>
            <a:fillRect/>
          </a:stretch>
        </p:blipFill>
        <p:spPr>
          <a:xfrm>
            <a:off x="3772316" y="1755731"/>
            <a:ext cx="613975" cy="613975"/>
          </a:xfrm>
          <a:prstGeom prst="rect">
            <a:avLst/>
          </a:prstGeom>
          <a:noFill/>
          <a:ln>
            <a:noFill/>
          </a:ln>
        </p:spPr>
      </p:pic>
      <p:sp>
        <p:nvSpPr>
          <p:cNvPr id="185" name="Google Shape;185;p31"/>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4"/>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 name="Google Shape;25;p4"/>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7" name="Google Shape;27;p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28" name="Google Shape;28;p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32"/>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8" name="Google Shape;188;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189" name="Google Shape;189;p32"/>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190" name="Google Shape;190;p32"/>
          <p:cNvPicPr preferRelativeResize="0"/>
          <p:nvPr/>
        </p:nvPicPr>
        <p:blipFill>
          <a:blip r:embed="rId3">
            <a:alphaModFix/>
          </a:blip>
          <a:stretch>
            <a:fillRect/>
          </a:stretch>
        </p:blipFill>
        <p:spPr>
          <a:xfrm>
            <a:off x="3573075" y="1829425"/>
            <a:ext cx="809050" cy="972251"/>
          </a:xfrm>
          <a:prstGeom prst="rect">
            <a:avLst/>
          </a:prstGeom>
          <a:noFill/>
          <a:ln>
            <a:noFill/>
          </a:ln>
        </p:spPr>
      </p:pic>
      <p:sp>
        <p:nvSpPr>
          <p:cNvPr id="191" name="Google Shape;191;p32"/>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192" name="Shape 192"/>
        <p:cNvGrpSpPr/>
        <p:nvPr/>
      </p:nvGrpSpPr>
      <p:grpSpPr>
        <a:xfrm>
          <a:off x="0" y="0"/>
          <a:ext cx="0" cy="0"/>
          <a:chOff x="0" y="0"/>
          <a:chExt cx="0" cy="0"/>
        </a:xfrm>
      </p:grpSpPr>
      <p:sp>
        <p:nvSpPr>
          <p:cNvPr id="193" name="Google Shape;193;p33"/>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4" name="Google Shape;194;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png" id="195" name="Google Shape;195;p33"/>
          <p:cNvPicPr preferRelativeResize="0"/>
          <p:nvPr/>
        </p:nvPicPr>
        <p:blipFill>
          <a:blip r:embed="rId3">
            <a:alphaModFix/>
          </a:blip>
          <a:stretch>
            <a:fillRect/>
          </a:stretch>
        </p:blipFill>
        <p:spPr>
          <a:xfrm>
            <a:off x="4101559" y="1469900"/>
            <a:ext cx="785330" cy="943775"/>
          </a:xfrm>
          <a:prstGeom prst="rect">
            <a:avLst/>
          </a:prstGeom>
          <a:noFill/>
          <a:ln>
            <a:noFill/>
          </a:ln>
        </p:spPr>
      </p:pic>
      <p:cxnSp>
        <p:nvCxnSpPr>
          <p:cNvPr id="196" name="Google Shape;196;p33"/>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197" name="Google Shape;197;p33"/>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8" name="Shape 198"/>
        <p:cNvGrpSpPr/>
        <p:nvPr/>
      </p:nvGrpSpPr>
      <p:grpSpPr>
        <a:xfrm>
          <a:off x="0" y="0"/>
          <a:ext cx="0" cy="0"/>
          <a:chOff x="0" y="0"/>
          <a:chExt cx="0" cy="0"/>
        </a:xfrm>
      </p:grpSpPr>
      <p:sp>
        <p:nvSpPr>
          <p:cNvPr id="199" name="Google Shape;199;p34"/>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00" name="Google Shape;200;p34"/>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01" name="Google Shape;201;p34"/>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202" name="Google Shape;202;p34"/>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3" name="Google Shape;20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04" name="Google Shape;204;p34"/>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5" name="Shape 205"/>
        <p:cNvGrpSpPr/>
        <p:nvPr/>
      </p:nvGrpSpPr>
      <p:grpSpPr>
        <a:xfrm>
          <a:off x="0" y="0"/>
          <a:ext cx="0" cy="0"/>
          <a:chOff x="0" y="0"/>
          <a:chExt cx="0" cy="0"/>
        </a:xfrm>
      </p:grpSpPr>
      <p:sp>
        <p:nvSpPr>
          <p:cNvPr id="206" name="Google Shape;206;p35"/>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7" name="Google Shape;207;p35"/>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8" name="Google Shape;208;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209" name="Google Shape;209;p35"/>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10" name="Google Shape;210;p35"/>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11" name="Google Shape;211;p35"/>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12" name="Google Shape;212;p35"/>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213" name="Google Shape;213;p35"/>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214" name="Shape 214"/>
        <p:cNvGrpSpPr/>
        <p:nvPr/>
      </p:nvGrpSpPr>
      <p:grpSpPr>
        <a:xfrm>
          <a:off x="0" y="0"/>
          <a:ext cx="0" cy="0"/>
          <a:chOff x="0" y="0"/>
          <a:chExt cx="0" cy="0"/>
        </a:xfrm>
      </p:grpSpPr>
      <p:sp>
        <p:nvSpPr>
          <p:cNvPr id="215" name="Google Shape;215;p36"/>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6" name="Google Shape;216;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217" name="Google Shape;217;p36"/>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18" name="Google Shape;218;p36"/>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19" name="Google Shape;219;p36"/>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20" name="Google Shape;220;p36"/>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221" name="Google Shape;221;p36"/>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222" name="Shape 222"/>
        <p:cNvGrpSpPr/>
        <p:nvPr/>
      </p:nvGrpSpPr>
      <p:grpSpPr>
        <a:xfrm>
          <a:off x="0" y="0"/>
          <a:ext cx="0" cy="0"/>
          <a:chOff x="0" y="0"/>
          <a:chExt cx="0" cy="0"/>
        </a:xfrm>
      </p:grpSpPr>
      <p:sp>
        <p:nvSpPr>
          <p:cNvPr id="223" name="Google Shape;223;p37"/>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4" name="Google Shape;224;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225" name="Google Shape;225;p3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26" name="Google Shape;226;p37"/>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27" name="Google Shape;227;p37"/>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28" name="Google Shape;228;p37"/>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29" name="Shape 229"/>
        <p:cNvGrpSpPr/>
        <p:nvPr/>
      </p:nvGrpSpPr>
      <p:grpSpPr>
        <a:xfrm>
          <a:off x="0" y="0"/>
          <a:ext cx="0" cy="0"/>
          <a:chOff x="0" y="0"/>
          <a:chExt cx="0" cy="0"/>
        </a:xfrm>
      </p:grpSpPr>
      <p:sp>
        <p:nvSpPr>
          <p:cNvPr id="230" name="Google Shape;23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31" name="Google Shape;231;p38"/>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232" name="Google Shape;232;p38"/>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33" name="Shape 233"/>
        <p:cNvGrpSpPr/>
        <p:nvPr/>
      </p:nvGrpSpPr>
      <p:grpSpPr>
        <a:xfrm>
          <a:off x="0" y="0"/>
          <a:ext cx="0" cy="0"/>
          <a:chOff x="0" y="0"/>
          <a:chExt cx="0" cy="0"/>
        </a:xfrm>
      </p:grpSpPr>
      <p:sp>
        <p:nvSpPr>
          <p:cNvPr id="234" name="Google Shape;234;p39"/>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5" name="Google Shape;235;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236" name="Google Shape;236;p3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37" name="Google Shape;237;p39"/>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238" name="Google Shape;238;p3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239" name="Google Shape;239;p39"/>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240" name="Google Shape;240;p3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241" name="Shape 241"/>
        <p:cNvGrpSpPr/>
        <p:nvPr/>
      </p:nvGrpSpPr>
      <p:grpSpPr>
        <a:xfrm>
          <a:off x="0" y="0"/>
          <a:ext cx="0" cy="0"/>
          <a:chOff x="0" y="0"/>
          <a:chExt cx="0" cy="0"/>
        </a:xfrm>
      </p:grpSpPr>
      <p:sp>
        <p:nvSpPr>
          <p:cNvPr id="242" name="Google Shape;242;p40"/>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243" name="Google Shape;243;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44" name="Google Shape;244;p40"/>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245" name="Shape 245"/>
        <p:cNvGrpSpPr/>
        <p:nvPr/>
      </p:nvGrpSpPr>
      <p:grpSpPr>
        <a:xfrm>
          <a:off x="0" y="0"/>
          <a:ext cx="0" cy="0"/>
          <a:chOff x="0" y="0"/>
          <a:chExt cx="0" cy="0"/>
        </a:xfrm>
      </p:grpSpPr>
      <p:sp>
        <p:nvSpPr>
          <p:cNvPr id="246" name="Google Shape;246;p41"/>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247" name="Google Shape;247;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PPT cover3-main point.png" id="248" name="Google Shape;248;p41"/>
          <p:cNvPicPr preferRelativeResize="0"/>
          <p:nvPr/>
        </p:nvPicPr>
        <p:blipFill>
          <a:blip r:embed="rId2">
            <a:alphaModFix/>
          </a:blip>
          <a:stretch>
            <a:fillRect/>
          </a:stretch>
        </p:blipFill>
        <p:spPr>
          <a:xfrm>
            <a:off x="5976150" y="-39086"/>
            <a:ext cx="3167849" cy="5193176"/>
          </a:xfrm>
          <a:prstGeom prst="rect">
            <a:avLst/>
          </a:prstGeom>
          <a:noFill/>
          <a:ln>
            <a:noFill/>
          </a:ln>
        </p:spPr>
      </p:pic>
      <p:pic>
        <p:nvPicPr>
          <p:cNvPr descr="logo horizon.png" id="249" name="Google Shape;249;p41"/>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250" name="Google Shape;250;p41"/>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5"/>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id="32" name="Google Shape;32;p5"/>
          <p:cNvPicPr preferRelativeResize="0"/>
          <p:nvPr/>
        </p:nvPicPr>
        <p:blipFill>
          <a:blip r:embed="rId3">
            <a:alphaModFix/>
          </a:blip>
          <a:stretch>
            <a:fillRect/>
          </a:stretch>
        </p:blipFill>
        <p:spPr>
          <a:xfrm>
            <a:off x="3772316" y="1755731"/>
            <a:ext cx="460481" cy="460481"/>
          </a:xfrm>
          <a:prstGeom prst="rect">
            <a:avLst/>
          </a:prstGeom>
          <a:noFill/>
          <a:ln>
            <a:noFill/>
          </a:ln>
        </p:spPr>
      </p:pic>
      <p:sp>
        <p:nvSpPr>
          <p:cNvPr id="33" name="Google Shape;33;p5"/>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51" name="Shape 251"/>
        <p:cNvGrpSpPr/>
        <p:nvPr/>
      </p:nvGrpSpPr>
      <p:grpSpPr>
        <a:xfrm>
          <a:off x="0" y="0"/>
          <a:ext cx="0" cy="0"/>
          <a:chOff x="0" y="0"/>
          <a:chExt cx="0" cy="0"/>
        </a:xfrm>
      </p:grpSpPr>
      <p:pic>
        <p:nvPicPr>
          <p:cNvPr descr="PPT cover2- bg.png" id="252" name="Google Shape;252;p42"/>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253" name="Google Shape;253;p42"/>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54" name="Google Shape;254;p42"/>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5" name="Google Shape;255;p42"/>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6" name="Google Shape;256;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57" name="Google Shape;257;p42"/>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258" name="Shape 258"/>
        <p:cNvGrpSpPr/>
        <p:nvPr/>
      </p:nvGrpSpPr>
      <p:grpSpPr>
        <a:xfrm>
          <a:off x="0" y="0"/>
          <a:ext cx="0" cy="0"/>
          <a:chOff x="0" y="0"/>
          <a:chExt cx="0" cy="0"/>
        </a:xfrm>
      </p:grpSpPr>
      <p:sp>
        <p:nvSpPr>
          <p:cNvPr id="259" name="Google Shape;259;p43"/>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 name="Google Shape;260;p43"/>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1" name="Google Shape;261;p43"/>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62" name="Google Shape;262;p43"/>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263" name="Google Shape;263;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 2.png" id="264" name="Google Shape;264;p43"/>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265" name="Google Shape;265;p4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66" name="Google Shape;266;p43"/>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267" name="Shape 267"/>
        <p:cNvGrpSpPr/>
        <p:nvPr/>
      </p:nvGrpSpPr>
      <p:grpSpPr>
        <a:xfrm>
          <a:off x="0" y="0"/>
          <a:ext cx="0" cy="0"/>
          <a:chOff x="0" y="0"/>
          <a:chExt cx="0" cy="0"/>
        </a:xfrm>
      </p:grpSpPr>
      <p:sp>
        <p:nvSpPr>
          <p:cNvPr id="268" name="Google Shape;268;p44"/>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9" name="Google Shape;269;p44"/>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0" name="Google Shape;270;p44"/>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1" name="Google Shape;271;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png" id="272" name="Google Shape;272;p44"/>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273" name="Google Shape;273;p44"/>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274" name="Google Shape;274;p44"/>
          <p:cNvPicPr preferRelativeResize="0"/>
          <p:nvPr/>
        </p:nvPicPr>
        <p:blipFill>
          <a:blip r:embed="rId4">
            <a:alphaModFix/>
          </a:blip>
          <a:stretch>
            <a:fillRect/>
          </a:stretch>
        </p:blipFill>
        <p:spPr>
          <a:xfrm>
            <a:off x="0" y="-1"/>
            <a:ext cx="4572000" cy="1163000"/>
          </a:xfrm>
          <a:prstGeom prst="rect">
            <a:avLst/>
          </a:prstGeom>
          <a:noFill/>
          <a:ln>
            <a:noFill/>
          </a:ln>
        </p:spPr>
      </p:pic>
      <p:pic>
        <p:nvPicPr>
          <p:cNvPr descr="PPT cover3- section.png" id="275" name="Google Shape;275;p44"/>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76" name="Shape 276"/>
        <p:cNvGrpSpPr/>
        <p:nvPr/>
      </p:nvGrpSpPr>
      <p:grpSpPr>
        <a:xfrm>
          <a:off x="0" y="0"/>
          <a:ext cx="0" cy="0"/>
          <a:chOff x="0" y="0"/>
          <a:chExt cx="0" cy="0"/>
        </a:xfrm>
      </p:grpSpPr>
      <p:sp>
        <p:nvSpPr>
          <p:cNvPr id="277" name="Google Shape;277;p45"/>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278" name="Google Shape;278;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79" name="Google Shape;279;p45"/>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80" name="Shape 280"/>
        <p:cNvGrpSpPr/>
        <p:nvPr/>
      </p:nvGrpSpPr>
      <p:grpSpPr>
        <a:xfrm>
          <a:off x="0" y="0"/>
          <a:ext cx="0" cy="0"/>
          <a:chOff x="0" y="0"/>
          <a:chExt cx="0" cy="0"/>
        </a:xfrm>
      </p:grpSpPr>
      <p:sp>
        <p:nvSpPr>
          <p:cNvPr id="281" name="Google Shape;281;p4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2" name="Google Shape;282;p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83" name="Google Shape;283;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84" name="Google Shape;284;p46"/>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5" name="Shape 285"/>
        <p:cNvGrpSpPr/>
        <p:nvPr/>
      </p:nvGrpSpPr>
      <p:grpSpPr>
        <a:xfrm>
          <a:off x="0" y="0"/>
          <a:ext cx="0" cy="0"/>
          <a:chOff x="0" y="0"/>
          <a:chExt cx="0" cy="0"/>
        </a:xfrm>
      </p:grpSpPr>
      <p:sp>
        <p:nvSpPr>
          <p:cNvPr id="286" name="Google Shape;286;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287" name="Shape 287"/>
        <p:cNvGrpSpPr/>
        <p:nvPr/>
      </p:nvGrpSpPr>
      <p:grpSpPr>
        <a:xfrm>
          <a:off x="0" y="0"/>
          <a:ext cx="0" cy="0"/>
          <a:chOff x="0" y="0"/>
          <a:chExt cx="0" cy="0"/>
        </a:xfrm>
      </p:grpSpPr>
      <p:sp>
        <p:nvSpPr>
          <p:cNvPr id="288" name="Google Shape;288;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89" name="Google Shape;289;p48"/>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290" name="Google Shape;290;p48"/>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a:p>
        </p:txBody>
      </p:sp>
      <p:sp>
        <p:nvSpPr>
          <p:cNvPr id="291" name="Google Shape;291;p48"/>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292" name="Shape 292"/>
        <p:cNvGrpSpPr/>
        <p:nvPr/>
      </p:nvGrpSpPr>
      <p:grpSpPr>
        <a:xfrm>
          <a:off x="0" y="0"/>
          <a:ext cx="0" cy="0"/>
          <a:chOff x="0" y="0"/>
          <a:chExt cx="0" cy="0"/>
        </a:xfrm>
      </p:grpSpPr>
      <p:sp>
        <p:nvSpPr>
          <p:cNvPr id="293" name="Google Shape;293;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94" name="Google Shape;294;p49"/>
          <p:cNvPicPr preferRelativeResize="0"/>
          <p:nvPr/>
        </p:nvPicPr>
        <p:blipFill>
          <a:blip r:embed="rId3">
            <a:alphaModFix/>
          </a:blip>
          <a:stretch>
            <a:fillRect/>
          </a:stretch>
        </p:blipFill>
        <p:spPr>
          <a:xfrm>
            <a:off x="370950" y="1316542"/>
            <a:ext cx="2051175" cy="2051149"/>
          </a:xfrm>
          <a:prstGeom prst="rect">
            <a:avLst/>
          </a:prstGeom>
          <a:noFill/>
          <a:ln>
            <a:noFill/>
          </a:ln>
        </p:spPr>
      </p:pic>
      <p:sp>
        <p:nvSpPr>
          <p:cNvPr id="295" name="Google Shape;295;p49"/>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296" name="Google Shape;296;p49"/>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297" name="Shape 297"/>
        <p:cNvGrpSpPr/>
        <p:nvPr/>
      </p:nvGrpSpPr>
      <p:grpSpPr>
        <a:xfrm>
          <a:off x="0" y="0"/>
          <a:ext cx="0" cy="0"/>
          <a:chOff x="0" y="0"/>
          <a:chExt cx="0" cy="0"/>
        </a:xfrm>
      </p:grpSpPr>
      <p:sp>
        <p:nvSpPr>
          <p:cNvPr id="298" name="Google Shape;298;p50"/>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a:p>
        </p:txBody>
      </p:sp>
      <p:sp>
        <p:nvSpPr>
          <p:cNvPr id="299" name="Google Shape;299;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300" name="Google Shape;300;p50"/>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301" name="Google Shape;301;p50"/>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302" name="Google Shape;302;p50"/>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307" name="Shape 307"/>
        <p:cNvGrpSpPr/>
        <p:nvPr/>
      </p:nvGrpSpPr>
      <p:grpSpPr>
        <a:xfrm>
          <a:off x="0" y="0"/>
          <a:ext cx="0" cy="0"/>
          <a:chOff x="0" y="0"/>
          <a:chExt cx="0" cy="0"/>
        </a:xfrm>
      </p:grpSpPr>
      <p:sp>
        <p:nvSpPr>
          <p:cNvPr id="308" name="Google Shape;308;p52"/>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9" name="Google Shape;309;p52"/>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0" name="Google Shape;310;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311" name="Google Shape;311;p5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6"/>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7" name="Google Shape;37;p6"/>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38" name="Google Shape;38;p6"/>
          <p:cNvPicPr preferRelativeResize="0"/>
          <p:nvPr/>
        </p:nvPicPr>
        <p:blipFill>
          <a:blip r:embed="rId3">
            <a:alphaModFix/>
          </a:blip>
          <a:stretch>
            <a:fillRect/>
          </a:stretch>
        </p:blipFill>
        <p:spPr>
          <a:xfrm>
            <a:off x="3573075" y="1829425"/>
            <a:ext cx="606788" cy="729187"/>
          </a:xfrm>
          <a:prstGeom prst="rect">
            <a:avLst/>
          </a:prstGeom>
          <a:noFill/>
          <a:ln>
            <a:noFill/>
          </a:ln>
        </p:spPr>
      </p:pic>
      <p:sp>
        <p:nvSpPr>
          <p:cNvPr id="39" name="Google Shape;39;p6"/>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312" name="Shape 312"/>
        <p:cNvGrpSpPr/>
        <p:nvPr/>
      </p:nvGrpSpPr>
      <p:grpSpPr>
        <a:xfrm>
          <a:off x="0" y="0"/>
          <a:ext cx="0" cy="0"/>
          <a:chOff x="0" y="0"/>
          <a:chExt cx="0" cy="0"/>
        </a:xfrm>
      </p:grpSpPr>
      <p:sp>
        <p:nvSpPr>
          <p:cNvPr id="313" name="Google Shape;313;p53"/>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314" name="Google Shape;314;p53"/>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5" name="Google Shape;315;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316" name="Google Shape;316;p53"/>
          <p:cNvPicPr preferRelativeResize="0"/>
          <p:nvPr/>
        </p:nvPicPr>
        <p:blipFill>
          <a:blip r:embed="rId3">
            <a:alphaModFix/>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317" name="Shape 317"/>
        <p:cNvGrpSpPr/>
        <p:nvPr/>
      </p:nvGrpSpPr>
      <p:grpSpPr>
        <a:xfrm>
          <a:off x="0" y="0"/>
          <a:ext cx="0" cy="0"/>
          <a:chOff x="0" y="0"/>
          <a:chExt cx="0" cy="0"/>
        </a:xfrm>
      </p:grpSpPr>
      <p:sp>
        <p:nvSpPr>
          <p:cNvPr id="318" name="Google Shape;318;p54"/>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9" name="Google Shape;319;p54"/>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0" name="Google Shape;320;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321" name="Google Shape;321;p5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322" name="Google Shape;322;p5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323" name="Shape 323"/>
        <p:cNvGrpSpPr/>
        <p:nvPr/>
      </p:nvGrpSpPr>
      <p:grpSpPr>
        <a:xfrm>
          <a:off x="0" y="0"/>
          <a:ext cx="0" cy="0"/>
          <a:chOff x="0" y="0"/>
          <a:chExt cx="0" cy="0"/>
        </a:xfrm>
      </p:grpSpPr>
      <p:sp>
        <p:nvSpPr>
          <p:cNvPr id="324" name="Google Shape;324;p55"/>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325" name="Google Shape;325;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id="326" name="Google Shape;326;p55"/>
          <p:cNvPicPr preferRelativeResize="0"/>
          <p:nvPr/>
        </p:nvPicPr>
        <p:blipFill>
          <a:blip r:embed="rId3">
            <a:alphaModFix/>
          </a:blip>
          <a:stretch>
            <a:fillRect/>
          </a:stretch>
        </p:blipFill>
        <p:spPr>
          <a:xfrm>
            <a:off x="3772316" y="1755731"/>
            <a:ext cx="613975" cy="613975"/>
          </a:xfrm>
          <a:prstGeom prst="rect">
            <a:avLst/>
          </a:prstGeom>
          <a:noFill/>
          <a:ln>
            <a:noFill/>
          </a:ln>
        </p:spPr>
      </p:pic>
      <p:sp>
        <p:nvSpPr>
          <p:cNvPr id="327" name="Google Shape;327;p55"/>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56"/>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0" name="Google Shape;330;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31" name="Google Shape;331;p56"/>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332" name="Google Shape;332;p56"/>
          <p:cNvPicPr preferRelativeResize="0"/>
          <p:nvPr/>
        </p:nvPicPr>
        <p:blipFill>
          <a:blip r:embed="rId3">
            <a:alphaModFix/>
          </a:blip>
          <a:stretch>
            <a:fillRect/>
          </a:stretch>
        </p:blipFill>
        <p:spPr>
          <a:xfrm>
            <a:off x="3573075" y="1829425"/>
            <a:ext cx="809050" cy="972251"/>
          </a:xfrm>
          <a:prstGeom prst="rect">
            <a:avLst/>
          </a:prstGeom>
          <a:noFill/>
          <a:ln>
            <a:noFill/>
          </a:ln>
        </p:spPr>
      </p:pic>
      <p:sp>
        <p:nvSpPr>
          <p:cNvPr id="333" name="Google Shape;333;p56"/>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334" name="Shape 334"/>
        <p:cNvGrpSpPr/>
        <p:nvPr/>
      </p:nvGrpSpPr>
      <p:grpSpPr>
        <a:xfrm>
          <a:off x="0" y="0"/>
          <a:ext cx="0" cy="0"/>
          <a:chOff x="0" y="0"/>
          <a:chExt cx="0" cy="0"/>
        </a:xfrm>
      </p:grpSpPr>
      <p:sp>
        <p:nvSpPr>
          <p:cNvPr id="335" name="Google Shape;335;p57"/>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6" name="Google Shape;336;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png" id="337" name="Google Shape;337;p57"/>
          <p:cNvPicPr preferRelativeResize="0"/>
          <p:nvPr/>
        </p:nvPicPr>
        <p:blipFill>
          <a:blip r:embed="rId3">
            <a:alphaModFix/>
          </a:blip>
          <a:stretch>
            <a:fillRect/>
          </a:stretch>
        </p:blipFill>
        <p:spPr>
          <a:xfrm>
            <a:off x="4101559" y="1469900"/>
            <a:ext cx="785330" cy="943775"/>
          </a:xfrm>
          <a:prstGeom prst="rect">
            <a:avLst/>
          </a:prstGeom>
          <a:noFill/>
          <a:ln>
            <a:noFill/>
          </a:ln>
        </p:spPr>
      </p:pic>
      <p:cxnSp>
        <p:nvCxnSpPr>
          <p:cNvPr id="338" name="Google Shape;338;p57"/>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339" name="Google Shape;339;p57"/>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40" name="Shape 340"/>
        <p:cNvGrpSpPr/>
        <p:nvPr/>
      </p:nvGrpSpPr>
      <p:grpSpPr>
        <a:xfrm>
          <a:off x="0" y="0"/>
          <a:ext cx="0" cy="0"/>
          <a:chOff x="0" y="0"/>
          <a:chExt cx="0" cy="0"/>
        </a:xfrm>
      </p:grpSpPr>
      <p:sp>
        <p:nvSpPr>
          <p:cNvPr id="341" name="Google Shape;341;p5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42" name="Google Shape;342;p58"/>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43" name="Google Shape;343;p58"/>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344" name="Google Shape;344;p58"/>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45" name="Google Shape;345;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346" name="Google Shape;346;p58"/>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47" name="Shape 347"/>
        <p:cNvGrpSpPr/>
        <p:nvPr/>
      </p:nvGrpSpPr>
      <p:grpSpPr>
        <a:xfrm>
          <a:off x="0" y="0"/>
          <a:ext cx="0" cy="0"/>
          <a:chOff x="0" y="0"/>
          <a:chExt cx="0" cy="0"/>
        </a:xfrm>
      </p:grpSpPr>
      <p:sp>
        <p:nvSpPr>
          <p:cNvPr id="348" name="Google Shape;348;p59"/>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9" name="Google Shape;349;p59"/>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0" name="Google Shape;350;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51" name="Google Shape;351;p5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52" name="Google Shape;352;p59"/>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53" name="Google Shape;353;p59"/>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54" name="Google Shape;354;p5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355" name="Google Shape;355;p5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356" name="Shape 356"/>
        <p:cNvGrpSpPr/>
        <p:nvPr/>
      </p:nvGrpSpPr>
      <p:grpSpPr>
        <a:xfrm>
          <a:off x="0" y="0"/>
          <a:ext cx="0" cy="0"/>
          <a:chOff x="0" y="0"/>
          <a:chExt cx="0" cy="0"/>
        </a:xfrm>
      </p:grpSpPr>
      <p:sp>
        <p:nvSpPr>
          <p:cNvPr id="357" name="Google Shape;357;p60"/>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8" name="Google Shape;358;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59" name="Google Shape;359;p6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60" name="Google Shape;360;p60"/>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61" name="Google Shape;361;p60"/>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62" name="Google Shape;362;p6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363" name="Google Shape;363;p6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364" name="Shape 364"/>
        <p:cNvGrpSpPr/>
        <p:nvPr/>
      </p:nvGrpSpPr>
      <p:grpSpPr>
        <a:xfrm>
          <a:off x="0" y="0"/>
          <a:ext cx="0" cy="0"/>
          <a:chOff x="0" y="0"/>
          <a:chExt cx="0" cy="0"/>
        </a:xfrm>
      </p:grpSpPr>
      <p:sp>
        <p:nvSpPr>
          <p:cNvPr id="365" name="Google Shape;365;p61"/>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6" name="Google Shape;366;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67" name="Google Shape;367;p6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68" name="Google Shape;368;p61"/>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69" name="Google Shape;369;p61"/>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70" name="Google Shape;370;p61"/>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71" name="Shape 371"/>
        <p:cNvGrpSpPr/>
        <p:nvPr/>
      </p:nvGrpSpPr>
      <p:grpSpPr>
        <a:xfrm>
          <a:off x="0" y="0"/>
          <a:ext cx="0" cy="0"/>
          <a:chOff x="0" y="0"/>
          <a:chExt cx="0" cy="0"/>
        </a:xfrm>
      </p:grpSpPr>
      <p:sp>
        <p:nvSpPr>
          <p:cNvPr id="372" name="Google Shape;372;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373" name="Google Shape;373;p62"/>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374" name="Google Shape;374;p62"/>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7"/>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png" id="43" name="Google Shape;43;p7"/>
          <p:cNvPicPr preferRelativeResize="0"/>
          <p:nvPr/>
        </p:nvPicPr>
        <p:blipFill>
          <a:blip r:embed="rId3">
            <a:alphaModFix/>
          </a:blip>
          <a:stretch>
            <a:fillRect/>
          </a:stretch>
        </p:blipFill>
        <p:spPr>
          <a:xfrm>
            <a:off x="4101559" y="1469900"/>
            <a:ext cx="588998" cy="707831"/>
          </a:xfrm>
          <a:prstGeom prst="rect">
            <a:avLst/>
          </a:prstGeom>
          <a:noFill/>
          <a:ln>
            <a:noFill/>
          </a:ln>
        </p:spPr>
      </p:pic>
      <p:cxnSp>
        <p:nvCxnSpPr>
          <p:cNvPr id="44" name="Google Shape;44;p7"/>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45" name="Google Shape;45;p7"/>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75" name="Shape 375"/>
        <p:cNvGrpSpPr/>
        <p:nvPr/>
      </p:nvGrpSpPr>
      <p:grpSpPr>
        <a:xfrm>
          <a:off x="0" y="0"/>
          <a:ext cx="0" cy="0"/>
          <a:chOff x="0" y="0"/>
          <a:chExt cx="0" cy="0"/>
        </a:xfrm>
      </p:grpSpPr>
      <p:sp>
        <p:nvSpPr>
          <p:cNvPr id="376" name="Google Shape;376;p63"/>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77" name="Google Shape;377;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78" name="Google Shape;378;p6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79" name="Google Shape;379;p63"/>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380" name="Google Shape;380;p63"/>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381" name="Google Shape;381;p63"/>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382" name="Google Shape;382;p63"/>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383" name="Shape 383"/>
        <p:cNvGrpSpPr/>
        <p:nvPr/>
      </p:nvGrpSpPr>
      <p:grpSpPr>
        <a:xfrm>
          <a:off x="0" y="0"/>
          <a:ext cx="0" cy="0"/>
          <a:chOff x="0" y="0"/>
          <a:chExt cx="0" cy="0"/>
        </a:xfrm>
      </p:grpSpPr>
      <p:sp>
        <p:nvSpPr>
          <p:cNvPr id="384" name="Google Shape;384;p64"/>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385" name="Google Shape;385;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386" name="Google Shape;386;p64"/>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387" name="Shape 387"/>
        <p:cNvGrpSpPr/>
        <p:nvPr/>
      </p:nvGrpSpPr>
      <p:grpSpPr>
        <a:xfrm>
          <a:off x="0" y="0"/>
          <a:ext cx="0" cy="0"/>
          <a:chOff x="0" y="0"/>
          <a:chExt cx="0" cy="0"/>
        </a:xfrm>
      </p:grpSpPr>
      <p:sp>
        <p:nvSpPr>
          <p:cNvPr id="388" name="Google Shape;388;p6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389" name="Google Shape;389;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PPT cover3-main point.png" id="390" name="Google Shape;390;p65"/>
          <p:cNvPicPr preferRelativeResize="0"/>
          <p:nvPr/>
        </p:nvPicPr>
        <p:blipFill>
          <a:blip r:embed="rId2">
            <a:alphaModFix/>
          </a:blip>
          <a:stretch>
            <a:fillRect/>
          </a:stretch>
        </p:blipFill>
        <p:spPr>
          <a:xfrm>
            <a:off x="5976150" y="-39086"/>
            <a:ext cx="3167849" cy="5193176"/>
          </a:xfrm>
          <a:prstGeom prst="rect">
            <a:avLst/>
          </a:prstGeom>
          <a:noFill/>
          <a:ln>
            <a:noFill/>
          </a:ln>
        </p:spPr>
      </p:pic>
      <p:pic>
        <p:nvPicPr>
          <p:cNvPr descr="logo horizon.png" id="391" name="Google Shape;391;p65"/>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392" name="Google Shape;392;p65"/>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3" name="Shape 393"/>
        <p:cNvGrpSpPr/>
        <p:nvPr/>
      </p:nvGrpSpPr>
      <p:grpSpPr>
        <a:xfrm>
          <a:off x="0" y="0"/>
          <a:ext cx="0" cy="0"/>
          <a:chOff x="0" y="0"/>
          <a:chExt cx="0" cy="0"/>
        </a:xfrm>
      </p:grpSpPr>
      <p:pic>
        <p:nvPicPr>
          <p:cNvPr descr="PPT cover2- bg.png" id="394" name="Google Shape;394;p66"/>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395" name="Google Shape;395;p6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96" name="Google Shape;396;p6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7" name="Google Shape;397;p66"/>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98" name="Google Shape;398;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399" name="Google Shape;399;p66"/>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400" name="Shape 400"/>
        <p:cNvGrpSpPr/>
        <p:nvPr/>
      </p:nvGrpSpPr>
      <p:grpSpPr>
        <a:xfrm>
          <a:off x="0" y="0"/>
          <a:ext cx="0" cy="0"/>
          <a:chOff x="0" y="0"/>
          <a:chExt cx="0" cy="0"/>
        </a:xfrm>
      </p:grpSpPr>
      <p:sp>
        <p:nvSpPr>
          <p:cNvPr id="401" name="Google Shape;401;p67"/>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2" name="Google Shape;402;p6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3" name="Google Shape;403;p6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4" name="Google Shape;404;p67"/>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405" name="Google Shape;405;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 2.png" id="406" name="Google Shape;406;p67"/>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407" name="Google Shape;407;p6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408" name="Google Shape;408;p67"/>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409" name="Shape 409"/>
        <p:cNvGrpSpPr/>
        <p:nvPr/>
      </p:nvGrpSpPr>
      <p:grpSpPr>
        <a:xfrm>
          <a:off x="0" y="0"/>
          <a:ext cx="0" cy="0"/>
          <a:chOff x="0" y="0"/>
          <a:chExt cx="0" cy="0"/>
        </a:xfrm>
      </p:grpSpPr>
      <p:sp>
        <p:nvSpPr>
          <p:cNvPr id="410" name="Google Shape;410;p68"/>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1" name="Google Shape;411;p6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2" name="Google Shape;412;p68"/>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13" name="Google Shape;413;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png" id="414" name="Google Shape;414;p68"/>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415" name="Google Shape;415;p68"/>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416" name="Google Shape;416;p68"/>
          <p:cNvPicPr preferRelativeResize="0"/>
          <p:nvPr/>
        </p:nvPicPr>
        <p:blipFill>
          <a:blip r:embed="rId4">
            <a:alphaModFix/>
          </a:blip>
          <a:stretch>
            <a:fillRect/>
          </a:stretch>
        </p:blipFill>
        <p:spPr>
          <a:xfrm>
            <a:off x="0" y="-1"/>
            <a:ext cx="4572000" cy="1163000"/>
          </a:xfrm>
          <a:prstGeom prst="rect">
            <a:avLst/>
          </a:prstGeom>
          <a:noFill/>
          <a:ln>
            <a:noFill/>
          </a:ln>
        </p:spPr>
      </p:pic>
      <p:pic>
        <p:nvPicPr>
          <p:cNvPr descr="PPT cover3- section.png" id="417" name="Google Shape;417;p68"/>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8" name="Shape 418"/>
        <p:cNvGrpSpPr/>
        <p:nvPr/>
      </p:nvGrpSpPr>
      <p:grpSpPr>
        <a:xfrm>
          <a:off x="0" y="0"/>
          <a:ext cx="0" cy="0"/>
          <a:chOff x="0" y="0"/>
          <a:chExt cx="0" cy="0"/>
        </a:xfrm>
      </p:grpSpPr>
      <p:sp>
        <p:nvSpPr>
          <p:cNvPr id="419" name="Google Shape;419;p69"/>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420" name="Google Shape;420;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421" name="Google Shape;421;p6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22" name="Shape 422"/>
        <p:cNvGrpSpPr/>
        <p:nvPr/>
      </p:nvGrpSpPr>
      <p:grpSpPr>
        <a:xfrm>
          <a:off x="0" y="0"/>
          <a:ext cx="0" cy="0"/>
          <a:chOff x="0" y="0"/>
          <a:chExt cx="0" cy="0"/>
        </a:xfrm>
      </p:grpSpPr>
      <p:sp>
        <p:nvSpPr>
          <p:cNvPr id="423" name="Google Shape;423;p7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24" name="Google Shape;424;p70"/>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25" name="Google Shape;425;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426" name="Google Shape;426;p7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27" name="Shape 427"/>
        <p:cNvGrpSpPr/>
        <p:nvPr/>
      </p:nvGrpSpPr>
      <p:grpSpPr>
        <a:xfrm>
          <a:off x="0" y="0"/>
          <a:ext cx="0" cy="0"/>
          <a:chOff x="0" y="0"/>
          <a:chExt cx="0" cy="0"/>
        </a:xfrm>
      </p:grpSpPr>
      <p:sp>
        <p:nvSpPr>
          <p:cNvPr id="428" name="Google Shape;428;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431" name="Google Shape;431;p7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432" name="Google Shape;432;p72"/>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sz="1400"/>
          </a:p>
        </p:txBody>
      </p:sp>
      <p:sp>
        <p:nvSpPr>
          <p:cNvPr id="433" name="Google Shape;433;p72"/>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6" name="Shape 46"/>
        <p:cNvGrpSpPr/>
        <p:nvPr/>
      </p:nvGrpSpPr>
      <p:grpSpPr>
        <a:xfrm>
          <a:off x="0" y="0"/>
          <a:ext cx="0" cy="0"/>
          <a:chOff x="0" y="0"/>
          <a:chExt cx="0" cy="0"/>
        </a:xfrm>
      </p:grpSpPr>
      <p:sp>
        <p:nvSpPr>
          <p:cNvPr id="47" name="Google Shape;47;p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48" name="Google Shape;48;p8"/>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9" name="Google Shape;49;p8"/>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50" name="Google Shape;50;p8"/>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52" name="Google Shape;52;p8"/>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434" name="Shape 434"/>
        <p:cNvGrpSpPr/>
        <p:nvPr/>
      </p:nvGrpSpPr>
      <p:grpSpPr>
        <a:xfrm>
          <a:off x="0" y="0"/>
          <a:ext cx="0" cy="0"/>
          <a:chOff x="0" y="0"/>
          <a:chExt cx="0" cy="0"/>
        </a:xfrm>
      </p:grpSpPr>
      <p:sp>
        <p:nvSpPr>
          <p:cNvPr id="435" name="Google Shape;435;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436" name="Google Shape;436;p73"/>
          <p:cNvPicPr preferRelativeResize="0"/>
          <p:nvPr/>
        </p:nvPicPr>
        <p:blipFill>
          <a:blip r:embed="rId3">
            <a:alphaModFix/>
          </a:blip>
          <a:stretch>
            <a:fillRect/>
          </a:stretch>
        </p:blipFill>
        <p:spPr>
          <a:xfrm>
            <a:off x="370950" y="1316542"/>
            <a:ext cx="2051175" cy="2051149"/>
          </a:xfrm>
          <a:prstGeom prst="rect">
            <a:avLst/>
          </a:prstGeom>
          <a:noFill/>
          <a:ln>
            <a:noFill/>
          </a:ln>
        </p:spPr>
      </p:pic>
      <p:sp>
        <p:nvSpPr>
          <p:cNvPr id="437" name="Google Shape;437;p73"/>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438" name="Google Shape;438;p73"/>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439" name="Shape 439"/>
        <p:cNvGrpSpPr/>
        <p:nvPr/>
      </p:nvGrpSpPr>
      <p:grpSpPr>
        <a:xfrm>
          <a:off x="0" y="0"/>
          <a:ext cx="0" cy="0"/>
          <a:chOff x="0" y="0"/>
          <a:chExt cx="0" cy="0"/>
        </a:xfrm>
      </p:grpSpPr>
      <p:sp>
        <p:nvSpPr>
          <p:cNvPr id="440" name="Google Shape;440;p74"/>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sz="1400"/>
          </a:p>
        </p:txBody>
      </p:sp>
      <p:sp>
        <p:nvSpPr>
          <p:cNvPr id="441" name="Google Shape;441;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442" name="Google Shape;442;p7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443" name="Google Shape;443;p7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444" name="Google Shape;444;p74"/>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45" name="Shape 445"/>
        <p:cNvGrpSpPr/>
        <p:nvPr/>
      </p:nvGrpSpPr>
      <p:grpSpPr>
        <a:xfrm>
          <a:off x="0" y="0"/>
          <a:ext cx="0" cy="0"/>
          <a:chOff x="0" y="0"/>
          <a:chExt cx="0" cy="0"/>
        </a:xfrm>
      </p:grpSpPr>
      <p:sp>
        <p:nvSpPr>
          <p:cNvPr id="446" name="Google Shape;446;p75"/>
          <p:cNvSpPr txBox="1"/>
          <p:nvPr>
            <p:ph type="title"/>
          </p:nvPr>
        </p:nvSpPr>
        <p:spPr>
          <a:xfrm>
            <a:off x="549275" y="80682"/>
            <a:ext cx="8042100" cy="767100"/>
          </a:xfrm>
          <a:prstGeom prst="rect">
            <a:avLst/>
          </a:prstGeom>
          <a:noFill/>
          <a:ln>
            <a:noFill/>
          </a:ln>
        </p:spPr>
        <p:txBody>
          <a:bodyPr anchorCtr="0" anchor="b" bIns="34275" lIns="68575" spcFirstLastPara="1" rIns="68575" wrap="square" tIns="34275"/>
          <a:lstStyle>
            <a:lvl1pPr lvl="0" marR="0" rtl="0" algn="ctr">
              <a:spcBef>
                <a:spcPts val="0"/>
              </a:spcBef>
              <a:spcAft>
                <a:spcPts val="0"/>
              </a:spcAft>
              <a:buClr>
                <a:srgbClr val="124163"/>
              </a:buClr>
              <a:buSzPts val="3600"/>
              <a:buFont typeface="Verdana"/>
              <a:buNone/>
              <a:defRPr b="0" i="0" sz="3600" u="none" cap="none" strike="noStrike">
                <a:solidFill>
                  <a:srgbClr val="124163"/>
                </a:solidFill>
                <a:latin typeface="Verdana"/>
                <a:ea typeface="Verdana"/>
                <a:cs typeface="Verdana"/>
                <a:sym typeface="Verdana"/>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447" name="Google Shape;447;p75"/>
          <p:cNvSpPr txBox="1"/>
          <p:nvPr>
            <p:ph idx="1" type="body"/>
          </p:nvPr>
        </p:nvSpPr>
        <p:spPr>
          <a:xfrm>
            <a:off x="549275" y="1149274"/>
            <a:ext cx="8042100" cy="3257400"/>
          </a:xfrm>
          <a:prstGeom prst="rect">
            <a:avLst/>
          </a:prstGeom>
          <a:noFill/>
          <a:ln>
            <a:noFill/>
          </a:ln>
        </p:spPr>
        <p:txBody>
          <a:bodyPr anchorCtr="0" anchor="t" bIns="34275" lIns="68575" spcFirstLastPara="1" rIns="68575" wrap="square" tIns="34275"/>
          <a:lstStyle>
            <a:lvl1pPr indent="-393700" lvl="0" marL="457200" marR="0" rtl="0" algn="l">
              <a:spcBef>
                <a:spcPts val="1500"/>
              </a:spcBef>
              <a:spcAft>
                <a:spcPts val="0"/>
              </a:spcAft>
              <a:buClr>
                <a:srgbClr val="7EC0DB"/>
              </a:buClr>
              <a:buSzPts val="2600"/>
              <a:buFont typeface="Noto Sans Symbols"/>
              <a:buChar char="●"/>
              <a:defRPr b="0" i="0" sz="2400" u="none" cap="none" strike="noStrike">
                <a:solidFill>
                  <a:schemeClr val="dk1"/>
                </a:solidFill>
                <a:latin typeface="Verdana"/>
                <a:ea typeface="Verdana"/>
                <a:cs typeface="Verdana"/>
                <a:sym typeface="Verdana"/>
              </a:defRPr>
            </a:lvl1pPr>
            <a:lvl2pPr indent="-374650" lvl="1" marL="914400" marR="0" rtl="0" algn="l">
              <a:spcBef>
                <a:spcPts val="1600"/>
              </a:spcBef>
              <a:spcAft>
                <a:spcPts val="0"/>
              </a:spcAft>
              <a:buClr>
                <a:srgbClr val="266F8B"/>
              </a:buClr>
              <a:buSzPts val="2300"/>
              <a:buFont typeface="Noto Sans Symbols"/>
              <a:buChar char="●"/>
              <a:defRPr b="0" i="0" sz="2100" u="none" cap="none" strike="noStrike">
                <a:solidFill>
                  <a:schemeClr val="dk1"/>
                </a:solidFill>
                <a:latin typeface="Verdana"/>
                <a:ea typeface="Verdana"/>
                <a:cs typeface="Verdana"/>
                <a:sym typeface="Verdana"/>
              </a:defRPr>
            </a:lvl2pPr>
            <a:lvl3pPr indent="-374650" lvl="2" marL="1371600" marR="0" rtl="0" algn="l">
              <a:spcBef>
                <a:spcPts val="1600"/>
              </a:spcBef>
              <a:spcAft>
                <a:spcPts val="0"/>
              </a:spcAft>
              <a:buClr>
                <a:srgbClr val="7EC0DB"/>
              </a:buClr>
              <a:buSzPts val="2300"/>
              <a:buFont typeface="Noto Sans Symbols"/>
              <a:buChar char="●"/>
              <a:defRPr b="0" i="0" sz="2100" u="none" cap="none" strike="noStrike">
                <a:solidFill>
                  <a:schemeClr val="dk1"/>
                </a:solidFill>
                <a:latin typeface="Verdana"/>
                <a:ea typeface="Verdana"/>
                <a:cs typeface="Verdana"/>
                <a:sym typeface="Verdana"/>
              </a:defRPr>
            </a:lvl3pPr>
            <a:lvl4pPr indent="-355600" lvl="3" marL="1828800" marR="0" rtl="0" algn="l">
              <a:spcBef>
                <a:spcPts val="1600"/>
              </a:spcBef>
              <a:spcAft>
                <a:spcPts val="0"/>
              </a:spcAft>
              <a:buClr>
                <a:srgbClr val="266F8B"/>
              </a:buClr>
              <a:buSzPts val="2000"/>
              <a:buFont typeface="Noto Sans Symbols"/>
              <a:buChar char="●"/>
              <a:defRPr b="0" i="0" sz="1800" u="none" cap="none" strike="noStrike">
                <a:solidFill>
                  <a:schemeClr val="dk1"/>
                </a:solidFill>
                <a:latin typeface="Verdana"/>
                <a:ea typeface="Verdana"/>
                <a:cs typeface="Verdana"/>
                <a:sym typeface="Verdana"/>
              </a:defRPr>
            </a:lvl4pPr>
            <a:lvl5pPr indent="-355600" lvl="4" marL="2286000" marR="0" rtl="0" algn="l">
              <a:spcBef>
                <a:spcPts val="1600"/>
              </a:spcBef>
              <a:spcAft>
                <a:spcPts val="0"/>
              </a:spcAft>
              <a:buClr>
                <a:srgbClr val="7EC0DB"/>
              </a:buClr>
              <a:buSzPts val="2000"/>
              <a:buFont typeface="Noto Sans Symbols"/>
              <a:buChar char="●"/>
              <a:defRPr b="0" i="0" sz="1800" u="none" cap="none" strike="noStrike">
                <a:solidFill>
                  <a:schemeClr val="dk1"/>
                </a:solidFill>
                <a:latin typeface="Verdana"/>
                <a:ea typeface="Verdana"/>
                <a:cs typeface="Verdana"/>
                <a:sym typeface="Verdana"/>
              </a:defRPr>
            </a:lvl5pPr>
            <a:lvl6pPr indent="-323850" lvl="5" marL="2743200" marR="0" rtl="0" algn="l">
              <a:spcBef>
                <a:spcPts val="1600"/>
              </a:spcBef>
              <a:spcAft>
                <a:spcPts val="0"/>
              </a:spcAft>
              <a:buClr>
                <a:schemeClr val="accent2"/>
              </a:buClr>
              <a:buSzPts val="1500"/>
              <a:buFont typeface="Noto Sans Symbols"/>
              <a:buChar char="●"/>
              <a:defRPr b="0" i="0" sz="1400" u="none" cap="none" strike="noStrike">
                <a:solidFill>
                  <a:srgbClr val="595959"/>
                </a:solidFill>
                <a:latin typeface="Source Sans Pro"/>
                <a:ea typeface="Source Sans Pro"/>
                <a:cs typeface="Source Sans Pro"/>
                <a:sym typeface="Source Sans Pro"/>
              </a:defRPr>
            </a:lvl6pPr>
            <a:lvl7pPr indent="-323850" lvl="6" marL="3200400" marR="0" rtl="0" algn="l">
              <a:spcBef>
                <a:spcPts val="1600"/>
              </a:spcBef>
              <a:spcAft>
                <a:spcPts val="0"/>
              </a:spcAft>
              <a:buClr>
                <a:srgbClr val="7EC0DB"/>
              </a:buClr>
              <a:buSzPts val="1500"/>
              <a:buFont typeface="Noto Sans Symbols"/>
              <a:buChar char="●"/>
              <a:defRPr b="0" i="0" sz="1400" u="none" cap="none" strike="noStrike">
                <a:solidFill>
                  <a:srgbClr val="595959"/>
                </a:solidFill>
                <a:latin typeface="Source Sans Pro"/>
                <a:ea typeface="Source Sans Pro"/>
                <a:cs typeface="Source Sans Pro"/>
                <a:sym typeface="Source Sans Pro"/>
              </a:defRPr>
            </a:lvl7pPr>
            <a:lvl8pPr indent="-323850" lvl="7" marL="3657600" marR="0" rtl="0" algn="l">
              <a:spcBef>
                <a:spcPts val="1600"/>
              </a:spcBef>
              <a:spcAft>
                <a:spcPts val="0"/>
              </a:spcAft>
              <a:buClr>
                <a:schemeClr val="accent2"/>
              </a:buClr>
              <a:buSzPts val="1500"/>
              <a:buFont typeface="Noto Sans Symbols"/>
              <a:buChar char="●"/>
              <a:defRPr b="0" i="0" sz="1400" u="none" cap="none" strike="noStrike">
                <a:solidFill>
                  <a:srgbClr val="595959"/>
                </a:solidFill>
                <a:latin typeface="Source Sans Pro"/>
                <a:ea typeface="Source Sans Pro"/>
                <a:cs typeface="Source Sans Pro"/>
                <a:sym typeface="Source Sans Pro"/>
              </a:defRPr>
            </a:lvl8pPr>
            <a:lvl9pPr indent="-323850" lvl="8" marL="4114800" marR="0" rtl="0" algn="l">
              <a:spcBef>
                <a:spcPts val="1600"/>
              </a:spcBef>
              <a:spcAft>
                <a:spcPts val="1600"/>
              </a:spcAft>
              <a:buClr>
                <a:srgbClr val="7EC0DB"/>
              </a:buClr>
              <a:buSzPts val="1500"/>
              <a:buFont typeface="Noto Sans Symbols"/>
              <a:buChar char="●"/>
              <a:defRPr b="0" i="0" sz="1400" u="none" cap="none" strike="noStrike">
                <a:solidFill>
                  <a:srgbClr val="595959"/>
                </a:solidFill>
                <a:latin typeface="Source Sans Pro"/>
                <a:ea typeface="Source Sans Pro"/>
                <a:cs typeface="Source Sans Pro"/>
                <a:sym typeface="Source Sans Pr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3" name="Shape 53"/>
        <p:cNvGrpSpPr/>
        <p:nvPr/>
      </p:nvGrpSpPr>
      <p:grpSpPr>
        <a:xfrm>
          <a:off x="0" y="0"/>
          <a:ext cx="0" cy="0"/>
          <a:chOff x="0" y="0"/>
          <a:chExt cx="0" cy="0"/>
        </a:xfrm>
      </p:grpSpPr>
      <p:sp>
        <p:nvSpPr>
          <p:cNvPr id="54" name="Google Shape;54;p9"/>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5" name="Google Shape;55;p9"/>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57" name="Google Shape;57;p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58" name="Google Shape;58;p9"/>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9" name="Google Shape;59;p9"/>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0" name="Google Shape;60;p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61" name="Google Shape;61;p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62" name="Shape 62"/>
        <p:cNvGrpSpPr/>
        <p:nvPr/>
      </p:nvGrpSpPr>
      <p:grpSpPr>
        <a:xfrm>
          <a:off x="0" y="0"/>
          <a:ext cx="0" cy="0"/>
          <a:chOff x="0" y="0"/>
          <a:chExt cx="0" cy="0"/>
        </a:xfrm>
      </p:grpSpPr>
      <p:sp>
        <p:nvSpPr>
          <p:cNvPr id="63" name="Google Shape;63;p10"/>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65" name="Google Shape;65;p1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66" name="Google Shape;66;p10"/>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7" name="Google Shape;67;p10"/>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8" name="Google Shape;68;p1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69" name="Google Shape;69;p1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5.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4" Type="http://schemas.openxmlformats.org/officeDocument/2006/relationships/theme" Target="../theme/theme3.xml"/><Relationship Id="rId23" Type="http://schemas.openxmlformats.org/officeDocument/2006/relationships/slideLayout" Target="../slideLayouts/slideLayout48.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5" Type="http://schemas.openxmlformats.org/officeDocument/2006/relationships/theme" Target="../theme/theme4.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sz="1400">
                <a:solidFill>
                  <a:schemeClr val="dk2"/>
                </a:solidFill>
                <a:latin typeface="Proxima Nova"/>
                <a:ea typeface="Proxima Nova"/>
                <a:cs typeface="Proxima Nova"/>
                <a:sym typeface="Proxima Nova"/>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61" name="Shape 161"/>
        <p:cNvGrpSpPr/>
        <p:nvPr/>
      </p:nvGrpSpPr>
      <p:grpSpPr>
        <a:xfrm>
          <a:off x="0" y="0"/>
          <a:ext cx="0" cy="0"/>
          <a:chOff x="0" y="0"/>
          <a:chExt cx="0" cy="0"/>
        </a:xfrm>
      </p:grpSpPr>
      <p:sp>
        <p:nvSpPr>
          <p:cNvPr id="162" name="Google Shape;162;p27"/>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63" name="Google Shape;163;p27"/>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164" name="Google Shape;16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303" name="Shape 303"/>
        <p:cNvGrpSpPr/>
        <p:nvPr/>
      </p:nvGrpSpPr>
      <p:grpSpPr>
        <a:xfrm>
          <a:off x="0" y="0"/>
          <a:ext cx="0" cy="0"/>
          <a:chOff x="0" y="0"/>
          <a:chExt cx="0" cy="0"/>
        </a:xfrm>
      </p:grpSpPr>
      <p:sp>
        <p:nvSpPr>
          <p:cNvPr id="304" name="Google Shape;304;p51"/>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05" name="Google Shape;305;p51"/>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sz="1400">
                <a:solidFill>
                  <a:schemeClr val="dk2"/>
                </a:solidFill>
                <a:latin typeface="Proxima Nova"/>
                <a:ea typeface="Proxima Nova"/>
                <a:cs typeface="Proxima Nova"/>
                <a:sym typeface="Proxima Nova"/>
              </a:defRPr>
            </a:lvl9pPr>
          </a:lstStyle>
          <a:p/>
        </p:txBody>
      </p:sp>
      <p:sp>
        <p:nvSpPr>
          <p:cNvPr id="306" name="Google Shape;306;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https://www.alice.org/?post_type=lessons&amp;p=1969976&amp;preview=tru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66.jpg"/><Relationship Id="rId4" Type="http://schemas.openxmlformats.org/officeDocument/2006/relationships/image" Target="../media/image6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70.jpg"/><Relationship Id="rId4" Type="http://schemas.openxmlformats.org/officeDocument/2006/relationships/image" Target="../media/image75.jpg"/><Relationship Id="rId5" Type="http://schemas.openxmlformats.org/officeDocument/2006/relationships/image" Target="../media/image7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3.xml"/><Relationship Id="rId3" Type="http://schemas.openxmlformats.org/officeDocument/2006/relationships/image" Target="../media/image6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7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 Id="rId3" Type="http://schemas.openxmlformats.org/officeDocument/2006/relationships/image" Target="../media/image7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7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7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xml"/><Relationship Id="rId3" Type="http://schemas.openxmlformats.org/officeDocument/2006/relationships/image" Target="../media/image7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xml"/><Relationship Id="rId3" Type="http://schemas.openxmlformats.org/officeDocument/2006/relationships/image" Target="../media/image54.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7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xml"/><Relationship Id="rId3"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 Id="rId3" Type="http://schemas.openxmlformats.org/officeDocument/2006/relationships/image" Target="../media/image69.jpg"/><Relationship Id="rId4" Type="http://schemas.openxmlformats.org/officeDocument/2006/relationships/image" Target="../media/image6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63.jpg"/><Relationship Id="rId4" Type="http://schemas.openxmlformats.org/officeDocument/2006/relationships/image" Target="../media/image6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76"/>
          <p:cNvSpPr txBox="1"/>
          <p:nvPr>
            <p:ph type="ctrTitle"/>
          </p:nvPr>
        </p:nvSpPr>
        <p:spPr>
          <a:xfrm>
            <a:off x="1679850" y="3007775"/>
            <a:ext cx="5784300" cy="46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Events:  Collision and Proximity</a:t>
            </a:r>
            <a:endParaRPr/>
          </a:p>
        </p:txBody>
      </p:sp>
      <p:sp>
        <p:nvSpPr>
          <p:cNvPr id="454" name="Google Shape;454;p76"/>
          <p:cNvSpPr txBox="1"/>
          <p:nvPr>
            <p:ph idx="1" type="subTitle"/>
          </p:nvPr>
        </p:nvSpPr>
        <p:spPr>
          <a:xfrm>
            <a:off x="2010675" y="3530100"/>
            <a:ext cx="5001000" cy="217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1100" u="sng">
                <a:solidFill>
                  <a:schemeClr val="hlink"/>
                </a:solidFill>
                <a:latin typeface="Arial"/>
                <a:ea typeface="Arial"/>
                <a:cs typeface="Arial"/>
                <a:sym typeface="Arial"/>
                <a:hlinkClick r:id="rId3"/>
              </a:rPr>
              <a:t>http://www.alice.org/resources/lessons/events-collision-and-proximity/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85"/>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The built in event functions return an sThing data type.  This is done to allow for the ground to be used in a collision. </a:t>
            </a:r>
            <a:endParaRPr/>
          </a:p>
          <a:p>
            <a:pPr indent="0" lvl="0" marL="0" rtl="0">
              <a:spcBef>
                <a:spcPts val="1600"/>
              </a:spcBef>
              <a:spcAft>
                <a:spcPts val="0"/>
              </a:spcAft>
              <a:buNone/>
            </a:pPr>
            <a:r>
              <a:rPr lang="en-US"/>
              <a:t>You will need to pass it as an SThing parameter and then translate them into logic or variables to be able to directly manipulate the object.</a:t>
            </a:r>
            <a:endParaRPr/>
          </a:p>
          <a:p>
            <a:pPr indent="0" lvl="0" marL="0" rtl="0">
              <a:spcBef>
                <a:spcPts val="1600"/>
              </a:spcBef>
              <a:spcAft>
                <a:spcPts val="0"/>
              </a:spcAft>
              <a:buClr>
                <a:schemeClr val="dk1"/>
              </a:buClr>
              <a:buSzPts val="1100"/>
              <a:buFont typeface="Arial"/>
              <a:buNone/>
            </a:pPr>
            <a:r>
              <a:rPr lang="en-US"/>
              <a:t>When using them in a procedure you can’t substitute the function for objects statements such as move and turn because those procedures are only available to object classes.  You will need to set up relational expressions to trigger handlers for different objects if you want to use object procedures. </a:t>
            </a:r>
            <a:endParaRPr/>
          </a:p>
          <a:p>
            <a:pPr indent="0" lvl="0" marL="0" rtl="0">
              <a:spcBef>
                <a:spcPts val="1600"/>
              </a:spcBef>
              <a:spcAft>
                <a:spcPts val="1600"/>
              </a:spcAft>
              <a:buNone/>
            </a:pPr>
            <a:r>
              <a:t/>
            </a:r>
            <a:endParaRPr/>
          </a:p>
        </p:txBody>
      </p:sp>
      <p:sp>
        <p:nvSpPr>
          <p:cNvPr id="539" name="Google Shape;539;p8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Functions Return SThing</a:t>
            </a:r>
            <a:endParaRPr/>
          </a:p>
        </p:txBody>
      </p:sp>
      <p:sp>
        <p:nvSpPr>
          <p:cNvPr id="540" name="Google Shape;540;p85"/>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541" name="Google Shape;541;p85"/>
          <p:cNvPicPr preferRelativeResize="0"/>
          <p:nvPr/>
        </p:nvPicPr>
        <p:blipFill>
          <a:blip r:embed="rId3">
            <a:alphaModFix/>
          </a:blip>
          <a:stretch>
            <a:fillRect/>
          </a:stretch>
        </p:blipFill>
        <p:spPr>
          <a:xfrm>
            <a:off x="4572725" y="1506625"/>
            <a:ext cx="4132298" cy="1313400"/>
          </a:xfrm>
          <a:prstGeom prst="rect">
            <a:avLst/>
          </a:prstGeom>
          <a:noFill/>
          <a:ln>
            <a:noFill/>
          </a:ln>
        </p:spPr>
      </p:pic>
      <p:pic>
        <p:nvPicPr>
          <p:cNvPr id="542" name="Google Shape;542;p85"/>
          <p:cNvPicPr preferRelativeResize="0"/>
          <p:nvPr/>
        </p:nvPicPr>
        <p:blipFill>
          <a:blip r:embed="rId4">
            <a:alphaModFix/>
          </a:blip>
          <a:stretch>
            <a:fillRect/>
          </a:stretch>
        </p:blipFill>
        <p:spPr>
          <a:xfrm>
            <a:off x="4572725" y="2820025"/>
            <a:ext cx="4132301" cy="2021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86"/>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Tips and Tricks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87"/>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To test code that wouldn’t otherwise have a visible outcome in your program a good trick is to trigger say statements when events occur so that you can easily see if it is successfully executing.</a:t>
            </a:r>
            <a:endParaRPr/>
          </a:p>
          <a:p>
            <a:pPr indent="0" lvl="0" marL="0">
              <a:spcBef>
                <a:spcPts val="1600"/>
              </a:spcBef>
              <a:spcAft>
                <a:spcPts val="1600"/>
              </a:spcAft>
              <a:buNone/>
            </a:pPr>
            <a:r>
              <a:rPr lang="en-US"/>
              <a:t>In this case we have set it up so when the collision start or end is triggered the mapinguari will say “hello collision started” and “goodbye collision ended”</a:t>
            </a:r>
            <a:endParaRPr/>
          </a:p>
        </p:txBody>
      </p:sp>
      <p:sp>
        <p:nvSpPr>
          <p:cNvPr id="555" name="Google Shape;555;p8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Collision Detection Testing</a:t>
            </a:r>
            <a:endParaRPr/>
          </a:p>
        </p:txBody>
      </p:sp>
      <p:sp>
        <p:nvSpPr>
          <p:cNvPr id="556" name="Google Shape;556;p8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Collision Detection</a:t>
            </a:r>
            <a:endParaRPr/>
          </a:p>
        </p:txBody>
      </p:sp>
      <p:pic>
        <p:nvPicPr>
          <p:cNvPr id="557" name="Google Shape;557;p87"/>
          <p:cNvPicPr preferRelativeResize="0"/>
          <p:nvPr/>
        </p:nvPicPr>
        <p:blipFill>
          <a:blip r:embed="rId3">
            <a:alphaModFix/>
          </a:blip>
          <a:stretch>
            <a:fillRect/>
          </a:stretch>
        </p:blipFill>
        <p:spPr>
          <a:xfrm>
            <a:off x="269375" y="3256230"/>
            <a:ext cx="3845100" cy="1312720"/>
          </a:xfrm>
          <a:prstGeom prst="rect">
            <a:avLst/>
          </a:prstGeom>
          <a:noFill/>
          <a:ln>
            <a:noFill/>
          </a:ln>
        </p:spPr>
      </p:pic>
      <p:pic>
        <p:nvPicPr>
          <p:cNvPr id="558" name="Google Shape;558;p87"/>
          <p:cNvPicPr preferRelativeResize="0"/>
          <p:nvPr/>
        </p:nvPicPr>
        <p:blipFill rotWithShape="1">
          <a:blip r:embed="rId4">
            <a:alphaModFix/>
          </a:blip>
          <a:srcRect b="0" l="38328" r="0" t="0"/>
          <a:stretch/>
        </p:blipFill>
        <p:spPr>
          <a:xfrm>
            <a:off x="269375" y="1558000"/>
            <a:ext cx="1867701" cy="1697900"/>
          </a:xfrm>
          <a:prstGeom prst="rect">
            <a:avLst/>
          </a:prstGeom>
          <a:noFill/>
          <a:ln>
            <a:noFill/>
          </a:ln>
        </p:spPr>
      </p:pic>
      <p:pic>
        <p:nvPicPr>
          <p:cNvPr id="559" name="Google Shape;559;p87"/>
          <p:cNvPicPr preferRelativeResize="0"/>
          <p:nvPr/>
        </p:nvPicPr>
        <p:blipFill rotWithShape="1">
          <a:blip r:embed="rId5">
            <a:alphaModFix/>
          </a:blip>
          <a:srcRect b="0" l="34708" r="0" t="0"/>
          <a:stretch/>
        </p:blipFill>
        <p:spPr>
          <a:xfrm>
            <a:off x="2137075" y="1558325"/>
            <a:ext cx="1977399" cy="1697249"/>
          </a:xfrm>
          <a:prstGeom prst="rect">
            <a:avLst/>
          </a:prstGeom>
          <a:noFill/>
          <a:ln>
            <a:noFill/>
          </a:ln>
        </p:spPr>
      </p:pic>
      <p:sp>
        <p:nvSpPr>
          <p:cNvPr id="560" name="Google Shape;560;p87"/>
          <p:cNvSpPr/>
          <p:nvPr/>
        </p:nvSpPr>
        <p:spPr>
          <a:xfrm>
            <a:off x="1002075" y="1995225"/>
            <a:ext cx="447300" cy="993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1" name="Google Shape;561;p87"/>
          <p:cNvSpPr/>
          <p:nvPr/>
        </p:nvSpPr>
        <p:spPr>
          <a:xfrm>
            <a:off x="3722300" y="1995225"/>
            <a:ext cx="447300" cy="993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2" name="Google Shape;562;p87"/>
          <p:cNvSpPr/>
          <p:nvPr/>
        </p:nvSpPr>
        <p:spPr>
          <a:xfrm>
            <a:off x="3364125" y="2335214"/>
            <a:ext cx="304200" cy="6264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3" name="Google Shape;563;p87"/>
          <p:cNvSpPr/>
          <p:nvPr/>
        </p:nvSpPr>
        <p:spPr>
          <a:xfrm>
            <a:off x="1369225" y="2343919"/>
            <a:ext cx="304200" cy="6264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88"/>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The camera doesn’t have a bounding box so can’t be programmed for collision and proximity (as of version 3.4 added in later versions)</a:t>
            </a:r>
            <a:endParaRPr/>
          </a:p>
          <a:p>
            <a:pPr indent="0" lvl="0" marL="0" rtl="0">
              <a:spcBef>
                <a:spcPts val="1600"/>
              </a:spcBef>
              <a:spcAft>
                <a:spcPts val="0"/>
              </a:spcAft>
              <a:buNone/>
            </a:pPr>
            <a:r>
              <a:rPr lang="en-US"/>
              <a:t>If you are going to make a first person world you will need to add an object that can be programmed for these interactions and either hide it from the camera or set it’s opacity to 0:</a:t>
            </a:r>
            <a:endParaRPr/>
          </a:p>
          <a:p>
            <a:pPr indent="-304800" lvl="0" marL="457200" rtl="0">
              <a:spcBef>
                <a:spcPts val="1600"/>
              </a:spcBef>
              <a:spcAft>
                <a:spcPts val="0"/>
              </a:spcAft>
              <a:buSzPts val="1200"/>
              <a:buChar char="-"/>
            </a:pPr>
            <a:r>
              <a:rPr lang="en-US"/>
              <a:t>Center camera in cylinder</a:t>
            </a:r>
            <a:endParaRPr/>
          </a:p>
          <a:p>
            <a:pPr indent="-304800" lvl="0" marL="457200" rtl="0">
              <a:spcBef>
                <a:spcPts val="0"/>
              </a:spcBef>
              <a:spcAft>
                <a:spcPts val="0"/>
              </a:spcAft>
              <a:buSzPts val="1200"/>
              <a:buChar char="-"/>
            </a:pPr>
            <a:r>
              <a:rPr lang="en-US"/>
              <a:t>Vehicle Camera to cylinder</a:t>
            </a:r>
            <a:endParaRPr/>
          </a:p>
          <a:p>
            <a:pPr indent="-304800" lvl="0" marL="457200" rtl="0">
              <a:spcBef>
                <a:spcPts val="0"/>
              </a:spcBef>
              <a:spcAft>
                <a:spcPts val="0"/>
              </a:spcAft>
              <a:buSzPts val="1200"/>
              <a:buChar char="-"/>
            </a:pPr>
            <a:r>
              <a:rPr lang="en-US"/>
              <a:t>Set key move for object cylinder</a:t>
            </a:r>
            <a:endParaRPr/>
          </a:p>
          <a:p>
            <a:pPr indent="0" lvl="0" marL="0">
              <a:spcBef>
                <a:spcPts val="1600"/>
              </a:spcBef>
              <a:spcAft>
                <a:spcPts val="1600"/>
              </a:spcAft>
              <a:buNone/>
            </a:pPr>
            <a:r>
              <a:rPr lang="en-US"/>
              <a:t>Remember that though you can’t see it the object will be there for possible interference with other interactions.</a:t>
            </a:r>
            <a:endParaRPr/>
          </a:p>
        </p:txBody>
      </p:sp>
      <p:sp>
        <p:nvSpPr>
          <p:cNvPr id="570" name="Google Shape;570;p8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Tips and Tricks</a:t>
            </a:r>
            <a:endParaRPr/>
          </a:p>
        </p:txBody>
      </p:sp>
      <p:sp>
        <p:nvSpPr>
          <p:cNvPr id="571" name="Google Shape;571;p8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Camera Collision and Proximity</a:t>
            </a:r>
            <a:endParaRPr/>
          </a:p>
        </p:txBody>
      </p:sp>
      <p:pic>
        <p:nvPicPr>
          <p:cNvPr id="572" name="Google Shape;572;p88"/>
          <p:cNvPicPr preferRelativeResize="0"/>
          <p:nvPr/>
        </p:nvPicPr>
        <p:blipFill>
          <a:blip r:embed="rId3">
            <a:alphaModFix/>
          </a:blip>
          <a:stretch>
            <a:fillRect/>
          </a:stretch>
        </p:blipFill>
        <p:spPr>
          <a:xfrm>
            <a:off x="4706600" y="1608287"/>
            <a:ext cx="3960699" cy="2742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Google Shape;578;p89"/>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Many times the reason a collision event isn’t triggering is based on the height of the objects to miss each other.</a:t>
            </a:r>
            <a:endParaRPr/>
          </a:p>
          <a:p>
            <a:pPr indent="0" lvl="0" marL="0" rtl="0">
              <a:spcBef>
                <a:spcPts val="1600"/>
              </a:spcBef>
              <a:spcAft>
                <a:spcPts val="0"/>
              </a:spcAft>
              <a:buNone/>
            </a:pPr>
            <a:r>
              <a:rPr lang="en-US"/>
              <a:t>Remember to check in the scene set up that the objects will in fact intersect.</a:t>
            </a:r>
            <a:endParaRPr/>
          </a:p>
          <a:p>
            <a:pPr indent="0" lvl="0" marL="0">
              <a:spcBef>
                <a:spcPts val="1600"/>
              </a:spcBef>
              <a:spcAft>
                <a:spcPts val="1600"/>
              </a:spcAft>
              <a:buNone/>
            </a:pPr>
            <a:r>
              <a:rPr lang="en-US"/>
              <a:t>You can also use a proximity set to a short distance to emulate the collision with more margin for error.</a:t>
            </a:r>
            <a:endParaRPr/>
          </a:p>
        </p:txBody>
      </p:sp>
      <p:sp>
        <p:nvSpPr>
          <p:cNvPr id="579" name="Google Shape;579;p8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Tips and Tricks</a:t>
            </a:r>
            <a:endParaRPr/>
          </a:p>
        </p:txBody>
      </p:sp>
      <p:sp>
        <p:nvSpPr>
          <p:cNvPr id="580" name="Google Shape;580;p8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Height Matters</a:t>
            </a:r>
            <a:endParaRPr/>
          </a:p>
        </p:txBody>
      </p:sp>
      <p:pic>
        <p:nvPicPr>
          <p:cNvPr id="581" name="Google Shape;581;p89"/>
          <p:cNvPicPr preferRelativeResize="0"/>
          <p:nvPr/>
        </p:nvPicPr>
        <p:blipFill>
          <a:blip r:embed="rId3">
            <a:alphaModFix/>
          </a:blip>
          <a:stretch>
            <a:fillRect/>
          </a:stretch>
        </p:blipFill>
        <p:spPr>
          <a:xfrm>
            <a:off x="372825" y="1667950"/>
            <a:ext cx="3538724" cy="2808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90"/>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The bounding box contains the full object at its </a:t>
            </a:r>
            <a:r>
              <a:rPr lang="en-US"/>
              <a:t>outermost</a:t>
            </a:r>
            <a:r>
              <a:rPr lang="en-US"/>
              <a:t> parts.  </a:t>
            </a:r>
            <a:endParaRPr/>
          </a:p>
          <a:p>
            <a:pPr indent="0" lvl="0" marL="0" rtl="0">
              <a:spcBef>
                <a:spcPts val="1600"/>
              </a:spcBef>
              <a:spcAft>
                <a:spcPts val="0"/>
              </a:spcAft>
              <a:buNone/>
            </a:pPr>
            <a:r>
              <a:rPr lang="en-US"/>
              <a:t>For objects like a tree this means the box is as far out as the furthest branch.  This might mean that collision with the trunk would actually be far inside the full box.  </a:t>
            </a:r>
            <a:endParaRPr/>
          </a:p>
          <a:p>
            <a:pPr indent="0" lvl="0" marL="0">
              <a:spcBef>
                <a:spcPts val="1600"/>
              </a:spcBef>
              <a:spcAft>
                <a:spcPts val="1600"/>
              </a:spcAft>
              <a:buNone/>
            </a:pPr>
            <a:r>
              <a:rPr lang="en-US"/>
              <a:t>You can use hidden objects to create the effect you want by pacing a hidden cylinder around the trunk and using that instead of the tree itself.</a:t>
            </a:r>
            <a:endParaRPr/>
          </a:p>
        </p:txBody>
      </p:sp>
      <p:sp>
        <p:nvSpPr>
          <p:cNvPr id="588" name="Google Shape;588;p9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The Bounding Box</a:t>
            </a:r>
            <a:endParaRPr/>
          </a:p>
        </p:txBody>
      </p:sp>
      <p:sp>
        <p:nvSpPr>
          <p:cNvPr id="589" name="Google Shape;589;p90"/>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Tips and Tricks</a:t>
            </a:r>
            <a:endParaRPr/>
          </a:p>
        </p:txBody>
      </p:sp>
      <p:pic>
        <p:nvPicPr>
          <p:cNvPr id="590" name="Google Shape;590;p90"/>
          <p:cNvPicPr preferRelativeResize="0"/>
          <p:nvPr/>
        </p:nvPicPr>
        <p:blipFill>
          <a:blip r:embed="rId3">
            <a:alphaModFix/>
          </a:blip>
          <a:stretch>
            <a:fillRect/>
          </a:stretch>
        </p:blipFill>
        <p:spPr>
          <a:xfrm>
            <a:off x="4770600" y="1728424"/>
            <a:ext cx="4014724" cy="26818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91"/>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When using collision or proximity to collect objects the obvious option is to set the opacity to 0. </a:t>
            </a:r>
            <a:endParaRPr/>
          </a:p>
          <a:p>
            <a:pPr indent="0" lvl="0" marL="0" rtl="0">
              <a:spcBef>
                <a:spcPts val="1600"/>
              </a:spcBef>
              <a:spcAft>
                <a:spcPts val="0"/>
              </a:spcAft>
              <a:buNone/>
            </a:pPr>
            <a:r>
              <a:rPr lang="en-US"/>
              <a:t>This will work but the object will still be there to continue to trigger collision and proximity events.</a:t>
            </a:r>
            <a:endParaRPr/>
          </a:p>
          <a:p>
            <a:pPr indent="0" lvl="0" marL="0">
              <a:spcBef>
                <a:spcPts val="1600"/>
              </a:spcBef>
              <a:spcAft>
                <a:spcPts val="1600"/>
              </a:spcAft>
              <a:buNone/>
            </a:pPr>
            <a:r>
              <a:rPr lang="en-US"/>
              <a:t>You can make the treasure disappear quickly when collected by changing opacity but it could still be collected again so instead move it through the floor and out of play</a:t>
            </a:r>
            <a:endParaRPr/>
          </a:p>
        </p:txBody>
      </p:sp>
      <p:sp>
        <p:nvSpPr>
          <p:cNvPr id="597" name="Google Shape;597;p91"/>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Tips and Tricks</a:t>
            </a:r>
            <a:endParaRPr/>
          </a:p>
        </p:txBody>
      </p:sp>
      <p:sp>
        <p:nvSpPr>
          <p:cNvPr id="598" name="Google Shape;598;p9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Hidden Objects Still Trigger</a:t>
            </a:r>
            <a:endParaRPr/>
          </a:p>
        </p:txBody>
      </p:sp>
      <p:pic>
        <p:nvPicPr>
          <p:cNvPr id="599" name="Google Shape;599;p91"/>
          <p:cNvPicPr preferRelativeResize="0"/>
          <p:nvPr/>
        </p:nvPicPr>
        <p:blipFill>
          <a:blip r:embed="rId3">
            <a:alphaModFix/>
          </a:blip>
          <a:stretch>
            <a:fillRect/>
          </a:stretch>
        </p:blipFill>
        <p:spPr>
          <a:xfrm>
            <a:off x="416900" y="1571387"/>
            <a:ext cx="3558276" cy="28871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77"/>
          <p:cNvSpPr txBox="1"/>
          <p:nvPr>
            <p:ph idx="1" type="body"/>
          </p:nvPr>
        </p:nvSpPr>
        <p:spPr>
          <a:xfrm>
            <a:off x="4664225" y="16133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Position and orientation events</a:t>
            </a:r>
            <a:r>
              <a:rPr lang="en-US"/>
              <a:t> trigger based on events inside your world.  </a:t>
            </a:r>
            <a:r>
              <a:rPr lang="en-US"/>
              <a:t>These events are based on tracking the position and orientation of objects.  Collision and Proximity are based on events that happen when two objects positions relative to each other fulfill the parameters of the event.</a:t>
            </a:r>
            <a:endParaRPr/>
          </a:p>
          <a:p>
            <a:pPr indent="0" lvl="0" marL="0" rtl="0">
              <a:spcBef>
                <a:spcPts val="1600"/>
              </a:spcBef>
              <a:spcAft>
                <a:spcPts val="1600"/>
              </a:spcAft>
              <a:buNone/>
            </a:pPr>
            <a:r>
              <a:t/>
            </a:r>
            <a:endParaRPr/>
          </a:p>
        </p:txBody>
      </p:sp>
      <p:sp>
        <p:nvSpPr>
          <p:cNvPr id="460" name="Google Shape;460;p7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Position / Orientation Events</a:t>
            </a:r>
            <a:endParaRPr/>
          </a:p>
        </p:txBody>
      </p:sp>
      <p:sp>
        <p:nvSpPr>
          <p:cNvPr id="461" name="Google Shape;461;p7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Events Position/ Orientation</a:t>
            </a:r>
            <a:endParaRPr/>
          </a:p>
        </p:txBody>
      </p:sp>
      <p:pic>
        <p:nvPicPr>
          <p:cNvPr id="462" name="Google Shape;462;p77"/>
          <p:cNvPicPr preferRelativeResize="0"/>
          <p:nvPr/>
        </p:nvPicPr>
        <p:blipFill rotWithShape="1">
          <a:blip r:embed="rId3">
            <a:alphaModFix/>
          </a:blip>
          <a:srcRect b="0" l="0" r="0" t="0"/>
          <a:stretch/>
        </p:blipFill>
        <p:spPr>
          <a:xfrm>
            <a:off x="192300" y="1865327"/>
            <a:ext cx="3967800" cy="2306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78"/>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Objects in Alice have what we call bounding boxes around the objects that surround all of the outermost parts of the model.  </a:t>
            </a:r>
            <a:endParaRPr/>
          </a:p>
          <a:p>
            <a:pPr indent="0" lvl="0" marL="0" rtl="0">
              <a:spcBef>
                <a:spcPts val="1600"/>
              </a:spcBef>
              <a:spcAft>
                <a:spcPts val="0"/>
              </a:spcAft>
              <a:buNone/>
            </a:pPr>
            <a:r>
              <a:rPr lang="en-US"/>
              <a:t>The collision detection triggers when the bounding boxes surrounding two objects intersect.  </a:t>
            </a:r>
            <a:endParaRPr/>
          </a:p>
          <a:p>
            <a:pPr indent="0" lvl="0" marL="0" rtl="0">
              <a:spcBef>
                <a:spcPts val="1600"/>
              </a:spcBef>
              <a:spcAft>
                <a:spcPts val="0"/>
              </a:spcAft>
              <a:buNone/>
            </a:pPr>
            <a:r>
              <a:rPr lang="en-US"/>
              <a:t>There are 2 options for when you want the event to trigger:</a:t>
            </a:r>
            <a:endParaRPr/>
          </a:p>
          <a:p>
            <a:pPr indent="0" lvl="0" marL="0" rtl="0">
              <a:spcBef>
                <a:spcPts val="1600"/>
              </a:spcBef>
              <a:spcAft>
                <a:spcPts val="0"/>
              </a:spcAft>
              <a:buNone/>
            </a:pPr>
            <a:r>
              <a:rPr lang="en-US"/>
              <a:t>Collision Start - this will trigger the moment the two objects intersect.</a:t>
            </a:r>
            <a:endParaRPr/>
          </a:p>
          <a:p>
            <a:pPr indent="0" lvl="0" marL="0" rtl="0">
              <a:spcBef>
                <a:spcPts val="1600"/>
              </a:spcBef>
              <a:spcAft>
                <a:spcPts val="0"/>
              </a:spcAft>
              <a:buNone/>
            </a:pPr>
            <a:r>
              <a:rPr lang="en-US"/>
              <a:t>Collision End - this will trigger after two objects that have intersected are no longer intersecting.</a:t>
            </a:r>
            <a:endParaRPr/>
          </a:p>
          <a:p>
            <a:pPr indent="0" lvl="0" marL="0">
              <a:spcBef>
                <a:spcPts val="1600"/>
              </a:spcBef>
              <a:spcAft>
                <a:spcPts val="1600"/>
              </a:spcAft>
              <a:buNone/>
            </a:pPr>
            <a:r>
              <a:t/>
            </a:r>
            <a:endParaRPr/>
          </a:p>
        </p:txBody>
      </p:sp>
      <p:sp>
        <p:nvSpPr>
          <p:cNvPr id="469" name="Google Shape;469;p7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Collision Detection</a:t>
            </a:r>
            <a:endParaRPr/>
          </a:p>
        </p:txBody>
      </p:sp>
      <p:sp>
        <p:nvSpPr>
          <p:cNvPr id="470" name="Google Shape;470;p7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Collision Detection</a:t>
            </a:r>
            <a:endParaRPr/>
          </a:p>
        </p:txBody>
      </p:sp>
      <p:pic>
        <p:nvPicPr>
          <p:cNvPr id="471" name="Google Shape;471;p78"/>
          <p:cNvPicPr preferRelativeResize="0"/>
          <p:nvPr/>
        </p:nvPicPr>
        <p:blipFill>
          <a:blip r:embed="rId3">
            <a:alphaModFix/>
          </a:blip>
          <a:stretch>
            <a:fillRect/>
          </a:stretch>
        </p:blipFill>
        <p:spPr>
          <a:xfrm>
            <a:off x="4852975" y="1780451"/>
            <a:ext cx="3754449" cy="2573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79"/>
          <p:cNvSpPr txBox="1"/>
          <p:nvPr>
            <p:ph idx="1" type="body"/>
          </p:nvPr>
        </p:nvSpPr>
        <p:spPr>
          <a:xfrm>
            <a:off x="311700" y="1237200"/>
            <a:ext cx="3861000" cy="3639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In Alice, the listeners for collision detection use two arrays that hold the objects that will be tracked for collision events.  The object arrays are required parameters when adding a new collision event listener.</a:t>
            </a:r>
            <a:endParaRPr/>
          </a:p>
          <a:p>
            <a:pPr indent="0" lvl="0" marL="0">
              <a:spcBef>
                <a:spcPts val="1600"/>
              </a:spcBef>
              <a:spcAft>
                <a:spcPts val="0"/>
              </a:spcAft>
              <a:buClr>
                <a:schemeClr val="dk1"/>
              </a:buClr>
              <a:buSzPts val="1100"/>
              <a:buFont typeface="Arial"/>
              <a:buNone/>
            </a:pPr>
            <a:r>
              <a:rPr lang="en-US"/>
              <a:t>Each array can be made custom when creating the listener or you can access an existing array.</a:t>
            </a:r>
            <a:endParaRPr/>
          </a:p>
          <a:p>
            <a:pPr indent="0" lvl="0" marL="0" rtl="0">
              <a:spcBef>
                <a:spcPts val="1600"/>
              </a:spcBef>
              <a:spcAft>
                <a:spcPts val="0"/>
              </a:spcAft>
              <a:buClr>
                <a:schemeClr val="dk1"/>
              </a:buClr>
              <a:buSzPts val="1100"/>
              <a:buFont typeface="Arial"/>
              <a:buNone/>
            </a:pPr>
            <a:r>
              <a:rPr lang="en-US"/>
              <a:t>R</a:t>
            </a:r>
            <a:r>
              <a:rPr lang="en-US"/>
              <a:t>emember that the initializeEventListeners is a scene class method so to access existing arrays you will want to create them at the scene property level.</a:t>
            </a:r>
            <a:endParaRPr/>
          </a:p>
          <a:p>
            <a:pPr indent="0" lvl="0" marL="0" rtl="0">
              <a:spcBef>
                <a:spcPts val="1600"/>
              </a:spcBef>
              <a:spcAft>
                <a:spcPts val="1600"/>
              </a:spcAft>
              <a:buNone/>
            </a:pPr>
            <a:r>
              <a:t/>
            </a:r>
            <a:endParaRPr/>
          </a:p>
        </p:txBody>
      </p:sp>
      <p:sp>
        <p:nvSpPr>
          <p:cNvPr id="478" name="Google Shape;478;p7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Collision Required Parameters</a:t>
            </a:r>
            <a:endParaRPr/>
          </a:p>
        </p:txBody>
      </p:sp>
      <p:sp>
        <p:nvSpPr>
          <p:cNvPr id="479" name="Google Shape;479;p79"/>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Collision Detection</a:t>
            </a:r>
            <a:endParaRPr/>
          </a:p>
        </p:txBody>
      </p:sp>
      <p:pic>
        <p:nvPicPr>
          <p:cNvPr id="480" name="Google Shape;480;p79"/>
          <p:cNvPicPr preferRelativeResize="0"/>
          <p:nvPr/>
        </p:nvPicPr>
        <p:blipFill>
          <a:blip r:embed="rId3">
            <a:alphaModFix/>
          </a:blip>
          <a:stretch>
            <a:fillRect/>
          </a:stretch>
        </p:blipFill>
        <p:spPr>
          <a:xfrm>
            <a:off x="4694061" y="1870704"/>
            <a:ext cx="4104802" cy="22967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80"/>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One way to construct your arrays are:</a:t>
            </a:r>
            <a:endParaRPr/>
          </a:p>
          <a:p>
            <a:pPr indent="0" lvl="0" marL="0" rtl="0">
              <a:spcBef>
                <a:spcPts val="1600"/>
              </a:spcBef>
              <a:spcAft>
                <a:spcPts val="0"/>
              </a:spcAft>
              <a:buNone/>
            </a:pPr>
            <a:r>
              <a:rPr lang="en-US"/>
              <a:t>First Array:  Add all of the objects that will be moving around and initiating the collision.</a:t>
            </a:r>
            <a:endParaRPr/>
          </a:p>
          <a:p>
            <a:pPr indent="0" lvl="0" marL="0" rtl="0">
              <a:spcBef>
                <a:spcPts val="1600"/>
              </a:spcBef>
              <a:spcAft>
                <a:spcPts val="0"/>
              </a:spcAft>
              <a:buNone/>
            </a:pPr>
            <a:r>
              <a:rPr lang="en-US"/>
              <a:t>Second Array: Add all of the objects that the moving objects will collide with.</a:t>
            </a:r>
            <a:endParaRPr/>
          </a:p>
          <a:p>
            <a:pPr indent="0" lvl="0" marL="0" rtl="0">
              <a:spcBef>
                <a:spcPts val="1600"/>
              </a:spcBef>
              <a:spcAft>
                <a:spcPts val="0"/>
              </a:spcAft>
              <a:buNone/>
            </a:pPr>
            <a:r>
              <a:rPr lang="en-US"/>
              <a:t>This is only a suggestion for readability.  As long as the two colliding object are in different arrays the event will work.</a:t>
            </a:r>
            <a:endParaRPr/>
          </a:p>
          <a:p>
            <a:pPr indent="0" lvl="0" marL="0">
              <a:spcBef>
                <a:spcPts val="1600"/>
              </a:spcBef>
              <a:spcAft>
                <a:spcPts val="0"/>
              </a:spcAft>
              <a:buNone/>
            </a:pPr>
            <a:r>
              <a:rPr lang="en-US"/>
              <a:t>Also note than an Array can have only one object it in.</a:t>
            </a:r>
            <a:endParaRPr/>
          </a:p>
        </p:txBody>
      </p:sp>
      <p:sp>
        <p:nvSpPr>
          <p:cNvPr id="487" name="Google Shape;487;p8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Collision Detection Arrays</a:t>
            </a:r>
            <a:endParaRPr/>
          </a:p>
        </p:txBody>
      </p:sp>
      <p:sp>
        <p:nvSpPr>
          <p:cNvPr id="488" name="Google Shape;488;p80"/>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489" name="Google Shape;489;p80"/>
          <p:cNvPicPr preferRelativeResize="0"/>
          <p:nvPr/>
        </p:nvPicPr>
        <p:blipFill rotWithShape="1">
          <a:blip r:embed="rId3">
            <a:alphaModFix/>
          </a:blip>
          <a:srcRect b="0" l="0" r="0" t="0"/>
          <a:stretch/>
        </p:blipFill>
        <p:spPr>
          <a:xfrm>
            <a:off x="375162" y="1819900"/>
            <a:ext cx="1934100" cy="2390100"/>
          </a:xfrm>
          <a:prstGeom prst="rect">
            <a:avLst/>
          </a:prstGeom>
          <a:noFill/>
          <a:ln>
            <a:noFill/>
          </a:ln>
        </p:spPr>
      </p:pic>
      <p:pic>
        <p:nvPicPr>
          <p:cNvPr id="490" name="Google Shape;490;p80"/>
          <p:cNvPicPr preferRelativeResize="0"/>
          <p:nvPr/>
        </p:nvPicPr>
        <p:blipFill rotWithShape="1">
          <a:blip r:embed="rId4">
            <a:alphaModFix/>
          </a:blip>
          <a:srcRect b="0" l="0" r="0" t="0"/>
          <a:stretch/>
        </p:blipFill>
        <p:spPr>
          <a:xfrm>
            <a:off x="2479087" y="1810150"/>
            <a:ext cx="1949700" cy="240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81"/>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The proximity detection works very similar to the collision detection except it triggers when the bounding box plus the distance indicated in the distance parameter intersect.</a:t>
            </a:r>
            <a:endParaRPr/>
          </a:p>
          <a:p>
            <a:pPr indent="0" lvl="0" marL="0" rtl="0">
              <a:spcBef>
                <a:spcPts val="1600"/>
              </a:spcBef>
              <a:spcAft>
                <a:spcPts val="0"/>
              </a:spcAft>
              <a:buNone/>
            </a:pPr>
            <a:r>
              <a:rPr lang="en-US"/>
              <a:t>Proximity is a good alternative to collision when you don’t want the objects to be right on top of each other to trigger the event.</a:t>
            </a:r>
            <a:endParaRPr/>
          </a:p>
          <a:p>
            <a:pPr indent="0" lvl="0" marL="0" rtl="0">
              <a:spcBef>
                <a:spcPts val="1600"/>
              </a:spcBef>
              <a:spcAft>
                <a:spcPts val="0"/>
              </a:spcAft>
              <a:buNone/>
            </a:pPr>
            <a:r>
              <a:rPr lang="en-US"/>
              <a:t>In this example the mapinguari is triggering the proximity event when it’s bounding box is crossing the distance threshold that is represented by the circle. </a:t>
            </a:r>
            <a:endParaRPr/>
          </a:p>
          <a:p>
            <a:pPr indent="0" lvl="0" marL="0" rtl="0">
              <a:spcBef>
                <a:spcPts val="1600"/>
              </a:spcBef>
              <a:spcAft>
                <a:spcPts val="1600"/>
              </a:spcAft>
              <a:buNone/>
            </a:pPr>
            <a:r>
              <a:rPr lang="en-US"/>
              <a:t>The same 2 options exist for when you want the event to trigger:  Proximity Start and Proximity End.</a:t>
            </a:r>
            <a:endParaRPr/>
          </a:p>
        </p:txBody>
      </p:sp>
      <p:sp>
        <p:nvSpPr>
          <p:cNvPr id="497" name="Google Shape;497;p8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Proximity</a:t>
            </a:r>
            <a:r>
              <a:rPr lang="en-US"/>
              <a:t> Detection</a:t>
            </a:r>
            <a:endParaRPr/>
          </a:p>
        </p:txBody>
      </p:sp>
      <p:sp>
        <p:nvSpPr>
          <p:cNvPr id="498" name="Google Shape;498;p81"/>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Proximity Detection</a:t>
            </a:r>
            <a:endParaRPr/>
          </a:p>
        </p:txBody>
      </p:sp>
      <p:pic>
        <p:nvPicPr>
          <p:cNvPr id="499" name="Google Shape;499;p81"/>
          <p:cNvPicPr preferRelativeResize="0"/>
          <p:nvPr/>
        </p:nvPicPr>
        <p:blipFill>
          <a:blip r:embed="rId3">
            <a:alphaModFix/>
          </a:blip>
          <a:stretch>
            <a:fillRect/>
          </a:stretch>
        </p:blipFill>
        <p:spPr>
          <a:xfrm>
            <a:off x="4733025" y="1841600"/>
            <a:ext cx="4074327" cy="227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82"/>
          <p:cNvSpPr txBox="1"/>
          <p:nvPr>
            <p:ph idx="1" type="body"/>
          </p:nvPr>
        </p:nvSpPr>
        <p:spPr>
          <a:xfrm>
            <a:off x="311700" y="1237200"/>
            <a:ext cx="3861000" cy="36390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The proximity detection uses the same required two arrays as the collision detection.</a:t>
            </a:r>
            <a:endParaRPr/>
          </a:p>
          <a:p>
            <a:pPr indent="0" lvl="0" marL="0" rtl="0">
              <a:spcBef>
                <a:spcPts val="1600"/>
              </a:spcBef>
              <a:spcAft>
                <a:spcPts val="1600"/>
              </a:spcAft>
              <a:buClr>
                <a:schemeClr val="dk1"/>
              </a:buClr>
              <a:buSzPts val="1100"/>
              <a:buFont typeface="Arial"/>
              <a:buNone/>
            </a:pPr>
            <a:r>
              <a:rPr lang="en-US"/>
              <a:t>The proximity event listener also adds a required parameter for distance to set how close the objects need to be to each other in order for the event to trigger.</a:t>
            </a:r>
            <a:endParaRPr/>
          </a:p>
        </p:txBody>
      </p:sp>
      <p:sp>
        <p:nvSpPr>
          <p:cNvPr id="506" name="Google Shape;506;p8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Proximity Required Parameters</a:t>
            </a:r>
            <a:endParaRPr/>
          </a:p>
        </p:txBody>
      </p:sp>
      <p:sp>
        <p:nvSpPr>
          <p:cNvPr id="507" name="Google Shape;507;p8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Proximity Detection</a:t>
            </a:r>
            <a:endParaRPr/>
          </a:p>
        </p:txBody>
      </p:sp>
      <p:pic>
        <p:nvPicPr>
          <p:cNvPr id="508" name="Google Shape;508;p82"/>
          <p:cNvPicPr preferRelativeResize="0"/>
          <p:nvPr/>
        </p:nvPicPr>
        <p:blipFill rotWithShape="1">
          <a:blip r:embed="rId3">
            <a:alphaModFix/>
          </a:blip>
          <a:srcRect b="0" l="0" r="0" t="0"/>
          <a:stretch/>
        </p:blipFill>
        <p:spPr>
          <a:xfrm>
            <a:off x="4578601" y="2216250"/>
            <a:ext cx="4323900" cy="1680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83"/>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When constructed the collision and proximity events will trigger when any of the objects in one array collide or come within the proximity of any object from the other array.  In some cases you may want to differentiate which of the objects has </a:t>
            </a:r>
            <a:r>
              <a:rPr lang="en-US"/>
              <a:t>collided</a:t>
            </a:r>
            <a:r>
              <a:rPr lang="en-US"/>
              <a:t> so you can set up different outcomes.</a:t>
            </a:r>
            <a:endParaRPr/>
          </a:p>
          <a:p>
            <a:pPr indent="0" lvl="0" marL="0" rtl="0">
              <a:spcBef>
                <a:spcPts val="1600"/>
              </a:spcBef>
              <a:spcAft>
                <a:spcPts val="0"/>
              </a:spcAft>
              <a:buNone/>
            </a:pPr>
            <a:r>
              <a:rPr lang="en-US"/>
              <a:t>Collision and proximity events have built in </a:t>
            </a:r>
            <a:r>
              <a:rPr lang="en-US"/>
              <a:t>functions</a:t>
            </a:r>
            <a:r>
              <a:rPr lang="en-US"/>
              <a:t> for returning the objects that triggered the event getSThingFromSetA and getSThingFromSetB.  These can be used to inform the outcome.  </a:t>
            </a:r>
            <a:endParaRPr/>
          </a:p>
          <a:p>
            <a:pPr indent="0" lvl="0" marL="0">
              <a:spcBef>
                <a:spcPts val="1600"/>
              </a:spcBef>
              <a:spcAft>
                <a:spcPts val="1600"/>
              </a:spcAft>
              <a:buNone/>
            </a:pPr>
            <a:r>
              <a:rPr lang="en-US"/>
              <a:t>In the example a conditional block using a relational expressions is being used to set up different outcomes depending on which object the mapinguari collides with.</a:t>
            </a:r>
            <a:endParaRPr/>
          </a:p>
        </p:txBody>
      </p:sp>
      <p:sp>
        <p:nvSpPr>
          <p:cNvPr id="515" name="Google Shape;515;p8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Built In Event Functions</a:t>
            </a:r>
            <a:endParaRPr/>
          </a:p>
        </p:txBody>
      </p:sp>
      <p:sp>
        <p:nvSpPr>
          <p:cNvPr id="516" name="Google Shape;516;p8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Event Built in Fucntions</a:t>
            </a:r>
            <a:endParaRPr/>
          </a:p>
        </p:txBody>
      </p:sp>
      <p:pic>
        <p:nvPicPr>
          <p:cNvPr id="517" name="Google Shape;517;p83"/>
          <p:cNvPicPr preferRelativeResize="0"/>
          <p:nvPr/>
        </p:nvPicPr>
        <p:blipFill>
          <a:blip r:embed="rId3">
            <a:alphaModFix/>
          </a:blip>
          <a:stretch>
            <a:fillRect/>
          </a:stretch>
        </p:blipFill>
        <p:spPr>
          <a:xfrm>
            <a:off x="4956850" y="1497518"/>
            <a:ext cx="3641200" cy="2045455"/>
          </a:xfrm>
          <a:prstGeom prst="rect">
            <a:avLst/>
          </a:prstGeom>
          <a:noFill/>
          <a:ln>
            <a:noFill/>
          </a:ln>
        </p:spPr>
      </p:pic>
      <p:pic>
        <p:nvPicPr>
          <p:cNvPr id="518" name="Google Shape;518;p83"/>
          <p:cNvPicPr preferRelativeResize="0"/>
          <p:nvPr/>
        </p:nvPicPr>
        <p:blipFill>
          <a:blip r:embed="rId4">
            <a:alphaModFix/>
          </a:blip>
          <a:stretch>
            <a:fillRect/>
          </a:stretch>
        </p:blipFill>
        <p:spPr>
          <a:xfrm>
            <a:off x="4956850" y="3542968"/>
            <a:ext cx="3641200" cy="11572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84"/>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1200"/>
              <a:t>It is recommended that you limit the amount of programming you do in the event listener.</a:t>
            </a:r>
            <a:endParaRPr sz="1200"/>
          </a:p>
          <a:p>
            <a:pPr indent="0" lvl="0" marL="0" rtl="0">
              <a:spcBef>
                <a:spcPts val="1600"/>
              </a:spcBef>
              <a:spcAft>
                <a:spcPts val="0"/>
              </a:spcAft>
              <a:buNone/>
            </a:pPr>
            <a:r>
              <a:rPr lang="en-US" sz="1200"/>
              <a:t>When possible you should create custom procedures for the event handler (what happens when the event occurs) and pass information such as which objects collided through as a parameter.</a:t>
            </a:r>
            <a:endParaRPr sz="1200"/>
          </a:p>
          <a:p>
            <a:pPr indent="0" lvl="0" marL="0">
              <a:spcBef>
                <a:spcPts val="1600"/>
              </a:spcBef>
              <a:spcAft>
                <a:spcPts val="1600"/>
              </a:spcAft>
              <a:buNone/>
            </a:pPr>
            <a:r>
              <a:rPr lang="en-US" sz="1200"/>
              <a:t>This allows for easier reading of the program, debugging and editing.</a:t>
            </a:r>
            <a:endParaRPr sz="1200"/>
          </a:p>
        </p:txBody>
      </p:sp>
      <p:sp>
        <p:nvSpPr>
          <p:cNvPr id="525" name="Google Shape;525;p8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Recommended Structure</a:t>
            </a:r>
            <a:endParaRPr/>
          </a:p>
        </p:txBody>
      </p:sp>
      <p:sp>
        <p:nvSpPr>
          <p:cNvPr id="526" name="Google Shape;526;p8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Events and Handlers</a:t>
            </a:r>
            <a:endParaRPr/>
          </a:p>
        </p:txBody>
      </p:sp>
      <p:pic>
        <p:nvPicPr>
          <p:cNvPr id="527" name="Google Shape;527;p84"/>
          <p:cNvPicPr preferRelativeResize="0"/>
          <p:nvPr/>
        </p:nvPicPr>
        <p:blipFill>
          <a:blip r:embed="rId3">
            <a:alphaModFix/>
          </a:blip>
          <a:stretch>
            <a:fillRect/>
          </a:stretch>
        </p:blipFill>
        <p:spPr>
          <a:xfrm>
            <a:off x="158494" y="1663025"/>
            <a:ext cx="4010874" cy="741500"/>
          </a:xfrm>
          <a:prstGeom prst="rect">
            <a:avLst/>
          </a:prstGeom>
          <a:noFill/>
          <a:ln>
            <a:noFill/>
          </a:ln>
        </p:spPr>
      </p:pic>
      <p:pic>
        <p:nvPicPr>
          <p:cNvPr id="528" name="Google Shape;528;p84"/>
          <p:cNvPicPr preferRelativeResize="0"/>
          <p:nvPr/>
        </p:nvPicPr>
        <p:blipFill>
          <a:blip r:embed="rId4">
            <a:alphaModFix/>
          </a:blip>
          <a:stretch>
            <a:fillRect/>
          </a:stretch>
        </p:blipFill>
        <p:spPr>
          <a:xfrm>
            <a:off x="158494" y="2404531"/>
            <a:ext cx="4010875" cy="1962344"/>
          </a:xfrm>
          <a:prstGeom prst="rect">
            <a:avLst/>
          </a:prstGeom>
          <a:noFill/>
          <a:ln>
            <a:noFill/>
          </a:ln>
        </p:spPr>
      </p:pic>
      <p:cxnSp>
        <p:nvCxnSpPr>
          <p:cNvPr id="529" name="Google Shape;529;p84"/>
          <p:cNvCxnSpPr/>
          <p:nvPr/>
        </p:nvCxnSpPr>
        <p:spPr>
          <a:xfrm flipH="1">
            <a:off x="2684125" y="2022050"/>
            <a:ext cx="563700" cy="214800"/>
          </a:xfrm>
          <a:prstGeom prst="straightConnector1">
            <a:avLst/>
          </a:prstGeom>
          <a:noFill/>
          <a:ln cap="flat" cmpd="sng" w="19050">
            <a:solidFill>
              <a:srgbClr val="FF0000"/>
            </a:solidFill>
            <a:prstDash val="solid"/>
            <a:round/>
            <a:headEnd len="med" w="med" type="none"/>
            <a:tailEnd len="med" w="med" type="triangle"/>
          </a:ln>
        </p:spPr>
      </p:cxnSp>
      <p:cxnSp>
        <p:nvCxnSpPr>
          <p:cNvPr id="530" name="Google Shape;530;p84"/>
          <p:cNvCxnSpPr/>
          <p:nvPr/>
        </p:nvCxnSpPr>
        <p:spPr>
          <a:xfrm>
            <a:off x="2186000" y="2300300"/>
            <a:ext cx="614400" cy="437400"/>
          </a:xfrm>
          <a:prstGeom prst="straightConnector1">
            <a:avLst/>
          </a:prstGeom>
          <a:noFill/>
          <a:ln cap="flat" cmpd="sng" w="19050">
            <a:solidFill>
              <a:srgbClr val="FF0000"/>
            </a:solidFill>
            <a:prstDash val="solid"/>
            <a:round/>
            <a:headEnd len="med" w="med" type="none"/>
            <a:tailEnd len="med" w="med" type="triangle"/>
          </a:ln>
        </p:spPr>
      </p:cxnSp>
      <p:cxnSp>
        <p:nvCxnSpPr>
          <p:cNvPr id="531" name="Google Shape;531;p84"/>
          <p:cNvCxnSpPr/>
          <p:nvPr/>
        </p:nvCxnSpPr>
        <p:spPr>
          <a:xfrm flipH="1">
            <a:off x="1176350" y="2833700"/>
            <a:ext cx="1638300" cy="247500"/>
          </a:xfrm>
          <a:prstGeom prst="straightConnector1">
            <a:avLst/>
          </a:prstGeom>
          <a:noFill/>
          <a:ln cap="flat" cmpd="sng" w="19050">
            <a:solidFill>
              <a:srgbClr val="FF0000"/>
            </a:solidFill>
            <a:prstDash val="solid"/>
            <a:round/>
            <a:headEnd len="med" w="med" type="none"/>
            <a:tailEnd len="med" w="med" type="triangle"/>
          </a:ln>
        </p:spPr>
      </p:cxnSp>
      <p:cxnSp>
        <p:nvCxnSpPr>
          <p:cNvPr id="532" name="Google Shape;532;p84"/>
          <p:cNvCxnSpPr/>
          <p:nvPr/>
        </p:nvCxnSpPr>
        <p:spPr>
          <a:xfrm flipH="1">
            <a:off x="1343075" y="2828925"/>
            <a:ext cx="1481100" cy="7431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