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Proxima Nova"/>
      <p:regular r:id="rId13"/>
      <p:bold r:id="rId14"/>
      <p:italic r:id="rId15"/>
      <p:boldItalic r:id="rId16"/>
    </p:embeddedFont>
    <p:embeddedFont>
      <p:font typeface="Proxima Nova Semibold"/>
      <p:regular r:id="rId17"/>
      <p:bold r:id="rId18"/>
      <p:boldItalic r:id="rId19"/>
    </p:embeddedFont>
    <p:embeddedFont>
      <p:font typeface="Rambla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mbla-regular.fntdata"/><Relationship Id="rId22" Type="http://schemas.openxmlformats.org/officeDocument/2006/relationships/font" Target="fonts/Rambla-italic.fntdata"/><Relationship Id="rId21" Type="http://schemas.openxmlformats.org/officeDocument/2006/relationships/font" Target="fonts/Rambla-bold.fntdata"/><Relationship Id="rId23" Type="http://schemas.openxmlformats.org/officeDocument/2006/relationships/font" Target="fonts/Rambla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roximaNova-regular.fntdata"/><Relationship Id="rId12" Type="http://schemas.openxmlformats.org/officeDocument/2006/relationships/slide" Target="slides/slide8.xml"/><Relationship Id="rId15" Type="http://schemas.openxmlformats.org/officeDocument/2006/relationships/font" Target="fonts/ProximaNova-italic.fntdata"/><Relationship Id="rId14" Type="http://schemas.openxmlformats.org/officeDocument/2006/relationships/font" Target="fonts/ProximaNova-bold.fntdata"/><Relationship Id="rId17" Type="http://schemas.openxmlformats.org/officeDocument/2006/relationships/font" Target="fonts/ProximaNovaSemibold-regular.fntdata"/><Relationship Id="rId16" Type="http://schemas.openxmlformats.org/officeDocument/2006/relationships/font" Target="fonts/ProximaNova-boldItalic.fntdata"/><Relationship Id="rId19" Type="http://schemas.openxmlformats.org/officeDocument/2006/relationships/font" Target="fonts/ProximaNovaSemibold-boldItalic.fntdata"/><Relationship Id="rId18" Type="http://schemas.openxmlformats.org/officeDocument/2006/relationships/font" Target="fonts/ProximaNova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 txBox="1"/>
          <p:nvPr/>
        </p:nvSpPr>
        <p:spPr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 txBox="1"/>
          <p:nvPr>
            <p:ph idx="10" type="dt"/>
          </p:nvPr>
        </p:nvSpPr>
        <p:spPr>
          <a:xfrm>
            <a:off x="3884613" y="0"/>
            <a:ext cx="2962275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n"/>
          <p:cNvSpPr/>
          <p:nvPr>
            <p:ph idx="2" type="sldImg"/>
          </p:nvPr>
        </p:nvSpPr>
        <p:spPr>
          <a:xfrm>
            <a:off x="385763" y="685800"/>
            <a:ext cx="6076950" cy="3419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" name="Google Shape;12;n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n"/>
          <p:cNvSpPr txBox="1"/>
          <p:nvPr/>
        </p:nvSpPr>
        <p:spPr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n"/>
          <p:cNvSpPr txBox="1"/>
          <p:nvPr>
            <p:ph idx="12" type="sldNum"/>
          </p:nvPr>
        </p:nvSpPr>
        <p:spPr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d183febfb_0_148:notes"/>
          <p:cNvSpPr/>
          <p:nvPr>
            <p:ph idx="2" type="sldImg"/>
          </p:nvPr>
        </p:nvSpPr>
        <p:spPr>
          <a:xfrm>
            <a:off x="385763" y="685800"/>
            <a:ext cx="6077100" cy="341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d183febfb_0_148:notes"/>
          <p:cNvSpPr txBox="1"/>
          <p:nvPr>
            <p:ph idx="1" type="body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3d183febfb_0_148:notes"/>
          <p:cNvSpPr txBox="1"/>
          <p:nvPr>
            <p:ph idx="12" type="sldNum"/>
          </p:nvPr>
        </p:nvSpPr>
        <p:spPr>
          <a:xfrm>
            <a:off x="3884613" y="8685213"/>
            <a:ext cx="2962200" cy="4476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d183febfb_0_154:notes"/>
          <p:cNvSpPr/>
          <p:nvPr>
            <p:ph idx="2" type="sldImg"/>
          </p:nvPr>
        </p:nvSpPr>
        <p:spPr>
          <a:xfrm>
            <a:off x="385763" y="685800"/>
            <a:ext cx="6077100" cy="341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d183febfb_0_154:notes"/>
          <p:cNvSpPr txBox="1"/>
          <p:nvPr>
            <p:ph idx="1" type="body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3d183febfb_0_154:notes"/>
          <p:cNvSpPr txBox="1"/>
          <p:nvPr>
            <p:ph idx="12" type="sldNum"/>
          </p:nvPr>
        </p:nvSpPr>
        <p:spPr>
          <a:xfrm>
            <a:off x="3884613" y="8685213"/>
            <a:ext cx="2962200" cy="4476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d183febfb_0_188:notes"/>
          <p:cNvSpPr/>
          <p:nvPr>
            <p:ph idx="2" type="sldImg"/>
          </p:nvPr>
        </p:nvSpPr>
        <p:spPr>
          <a:xfrm>
            <a:off x="385763" y="685800"/>
            <a:ext cx="6077100" cy="341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d183febfb_0_188:notes"/>
          <p:cNvSpPr txBox="1"/>
          <p:nvPr>
            <p:ph idx="1" type="body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3d183febfb_0_188:notes"/>
          <p:cNvSpPr txBox="1"/>
          <p:nvPr>
            <p:ph idx="12" type="sldNum"/>
          </p:nvPr>
        </p:nvSpPr>
        <p:spPr>
          <a:xfrm>
            <a:off x="3884613" y="8685213"/>
            <a:ext cx="2962200" cy="4476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d183febfb_0_170:notes"/>
          <p:cNvSpPr/>
          <p:nvPr>
            <p:ph idx="2" type="sldImg"/>
          </p:nvPr>
        </p:nvSpPr>
        <p:spPr>
          <a:xfrm>
            <a:off x="385763" y="685800"/>
            <a:ext cx="6077100" cy="341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d183febfb_0_170:notes"/>
          <p:cNvSpPr txBox="1"/>
          <p:nvPr>
            <p:ph idx="1" type="body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3d183febfb_0_170:notes"/>
          <p:cNvSpPr txBox="1"/>
          <p:nvPr>
            <p:ph idx="12" type="sldNum"/>
          </p:nvPr>
        </p:nvSpPr>
        <p:spPr>
          <a:xfrm>
            <a:off x="3884613" y="8685213"/>
            <a:ext cx="2962200" cy="4476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d183febfb_0_196:notes"/>
          <p:cNvSpPr/>
          <p:nvPr>
            <p:ph idx="2" type="sldImg"/>
          </p:nvPr>
        </p:nvSpPr>
        <p:spPr>
          <a:xfrm>
            <a:off x="385763" y="685800"/>
            <a:ext cx="6077100" cy="341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d183febfb_0_196:notes"/>
          <p:cNvSpPr txBox="1"/>
          <p:nvPr>
            <p:ph idx="1" type="body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3d183febfb_0_196:notes"/>
          <p:cNvSpPr txBox="1"/>
          <p:nvPr>
            <p:ph idx="12" type="sldNum"/>
          </p:nvPr>
        </p:nvSpPr>
        <p:spPr>
          <a:xfrm>
            <a:off x="3884613" y="8685213"/>
            <a:ext cx="2962200" cy="4476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d183febfb_0_213:notes"/>
          <p:cNvSpPr/>
          <p:nvPr>
            <p:ph idx="2" type="sldImg"/>
          </p:nvPr>
        </p:nvSpPr>
        <p:spPr>
          <a:xfrm>
            <a:off x="385763" y="685800"/>
            <a:ext cx="6077100" cy="341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d183febfb_0_213:notes"/>
          <p:cNvSpPr txBox="1"/>
          <p:nvPr>
            <p:ph idx="1" type="body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3d183febfb_0_213:notes"/>
          <p:cNvSpPr txBox="1"/>
          <p:nvPr>
            <p:ph idx="12" type="sldNum"/>
          </p:nvPr>
        </p:nvSpPr>
        <p:spPr>
          <a:xfrm>
            <a:off x="3884613" y="8685213"/>
            <a:ext cx="2962200" cy="4476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d183febfb_0_221:notes"/>
          <p:cNvSpPr/>
          <p:nvPr>
            <p:ph idx="2" type="sldImg"/>
          </p:nvPr>
        </p:nvSpPr>
        <p:spPr>
          <a:xfrm>
            <a:off x="385763" y="685800"/>
            <a:ext cx="6077100" cy="341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d183febfb_0_221:notes"/>
          <p:cNvSpPr txBox="1"/>
          <p:nvPr>
            <p:ph idx="1" type="body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3d183febfb_0_221:notes"/>
          <p:cNvSpPr txBox="1"/>
          <p:nvPr>
            <p:ph idx="12" type="sldNum"/>
          </p:nvPr>
        </p:nvSpPr>
        <p:spPr>
          <a:xfrm>
            <a:off x="3884613" y="8685213"/>
            <a:ext cx="2962200" cy="4476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d183febfb_0_228:notes"/>
          <p:cNvSpPr/>
          <p:nvPr>
            <p:ph idx="2" type="sldImg"/>
          </p:nvPr>
        </p:nvSpPr>
        <p:spPr>
          <a:xfrm>
            <a:off x="385763" y="685800"/>
            <a:ext cx="6077100" cy="341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d183febfb_0_228:notes"/>
          <p:cNvSpPr txBox="1"/>
          <p:nvPr>
            <p:ph idx="1" type="body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3d183febfb_0_228:notes"/>
          <p:cNvSpPr txBox="1"/>
          <p:nvPr>
            <p:ph idx="12" type="sldNum"/>
          </p:nvPr>
        </p:nvSpPr>
        <p:spPr>
          <a:xfrm>
            <a:off x="3884613" y="8685213"/>
            <a:ext cx="2962200" cy="4476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5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/>
          <p:nvPr>
            <p:ph type="ctrTitle"/>
          </p:nvPr>
        </p:nvSpPr>
        <p:spPr>
          <a:xfrm>
            <a:off x="2884082" y="3473918"/>
            <a:ext cx="6410100" cy="698700"/>
          </a:xfrm>
          <a:prstGeom prst="rect">
            <a:avLst/>
          </a:prstGeom>
          <a:solidFill>
            <a:srgbClr val="FFFFFF">
              <a:alpha val="8540"/>
            </a:srgbClr>
          </a:solidFill>
        </p:spPr>
        <p:txBody>
          <a:bodyPr anchorCtr="0" anchor="b" bIns="121900" lIns="121900" spcFirstLastPara="1" rIns="121900" wrap="square" tIns="1219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roxima Nova"/>
              <a:buNone/>
              <a:defRPr b="1" sz="3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2891133" y="4165667"/>
            <a:ext cx="6410100" cy="330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lice_Logo KO_5.png" id="23" name="Google Shape;23;p2"/>
          <p:cNvPicPr preferRelativeResize="0"/>
          <p:nvPr/>
        </p:nvPicPr>
        <p:blipFill rotWithShape="1">
          <a:blip r:embed="rId3">
            <a:alphaModFix/>
          </a:blip>
          <a:srcRect b="28535" l="0" r="0" t="0"/>
          <a:stretch/>
        </p:blipFill>
        <p:spPr>
          <a:xfrm>
            <a:off x="4403233" y="904200"/>
            <a:ext cx="3385500" cy="2419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op column">
  <p:cSld name="TITLE_AND_TWO_COLUMNS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818000" y="1947967"/>
            <a:ext cx="10478700" cy="2157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1"/>
          <p:cNvSpPr/>
          <p:nvPr/>
        </p:nvSpPr>
        <p:spPr>
          <a:xfrm>
            <a:off x="0" y="372633"/>
            <a:ext cx="3180300" cy="3432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80" name="Google Shape;80;p11"/>
          <p:cNvSpPr txBox="1"/>
          <p:nvPr>
            <p:ph type="title"/>
          </p:nvPr>
        </p:nvSpPr>
        <p:spPr>
          <a:xfrm>
            <a:off x="0" y="372633"/>
            <a:ext cx="3342300" cy="343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roxima Nova"/>
              <a:buNone/>
              <a:defRPr sz="1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4000"/>
              <a:buFont typeface="Proxima Nova"/>
              <a:buNone/>
              <a:defRPr sz="4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9pPr>
          </a:lstStyle>
          <a:p/>
        </p:txBody>
      </p:sp>
      <p:pic>
        <p:nvPicPr>
          <p:cNvPr descr="Alice_Logo_horizontal-02.jpg" id="82" name="Google Shape;82;p11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10041667" y="271033"/>
            <a:ext cx="1851999" cy="58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lice_Logo_horizontal-02.jpg" id="85" name="Google Shape;85;p12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10041667" y="271033"/>
            <a:ext cx="1851999" cy="58029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 txBox="1"/>
          <p:nvPr>
            <p:ph type="title"/>
          </p:nvPr>
        </p:nvSpPr>
        <p:spPr>
          <a:xfrm>
            <a:off x="373270" y="907767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4000"/>
              <a:buFont typeface="Proxima Nova"/>
              <a:buNone/>
              <a:defRPr sz="4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415600" y="1852800"/>
            <a:ext cx="5148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0" y="372633"/>
            <a:ext cx="3180300" cy="3432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1" name="Google Shape;91;p13"/>
          <p:cNvSpPr txBox="1"/>
          <p:nvPr>
            <p:ph type="title"/>
          </p:nvPr>
        </p:nvSpPr>
        <p:spPr>
          <a:xfrm>
            <a:off x="0" y="372633"/>
            <a:ext cx="11556300" cy="343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roxima Nova"/>
              <a:buNone/>
              <a:defRPr sz="1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descr="Alice_Logo_horizontal-02.jpg" id="92" name="Google Shape;92;p13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10041667" y="271033"/>
            <a:ext cx="1851999" cy="58029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4000"/>
              <a:buFont typeface="Proxima Nova"/>
              <a:buNone/>
              <a:defRPr sz="4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9pPr>
          </a:lstStyle>
          <a:p/>
        </p:txBody>
      </p:sp>
      <p:cxnSp>
        <p:nvCxnSpPr>
          <p:cNvPr id="94" name="Google Shape;94;p13"/>
          <p:cNvCxnSpPr/>
          <p:nvPr/>
        </p:nvCxnSpPr>
        <p:spPr>
          <a:xfrm>
            <a:off x="5778183" y="2501933"/>
            <a:ext cx="0" cy="3036000"/>
          </a:xfrm>
          <a:prstGeom prst="straightConnector1">
            <a:avLst/>
          </a:prstGeom>
          <a:noFill/>
          <a:ln cap="flat" cmpd="sng" w="9525">
            <a:solidFill>
              <a:srgbClr val="1C273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1318667" y="2229967"/>
            <a:ext cx="9399600" cy="2361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4800"/>
              <a:buFont typeface="Proxima Nova"/>
              <a:buNone/>
              <a:defRPr b="1" sz="48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b="1" sz="48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b="1" sz="48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b="1" sz="48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b="1" sz="48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b="1" sz="48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b="1" sz="48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b="1" sz="48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b="1" sz="48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7" name="Google Shape;97;p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lice_Logo_horizontal-02.jpg" id="98" name="Google Shape;98;p14"/>
          <p:cNvPicPr preferRelativeResize="0"/>
          <p:nvPr/>
        </p:nvPicPr>
        <p:blipFill rotWithShape="1">
          <a:blip r:embed="rId3">
            <a:alphaModFix/>
          </a:blip>
          <a:srcRect b="0" l="69" r="79" t="0"/>
          <a:stretch/>
        </p:blipFill>
        <p:spPr>
          <a:xfrm>
            <a:off x="10041667" y="271033"/>
            <a:ext cx="1851999" cy="58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 1">
  <p:cSld name="MAIN_POINT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4800"/>
              <a:buFont typeface="Proxima Nova"/>
              <a:buNone/>
              <a:defRPr b="1" sz="48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Font typeface="Proxima Nova"/>
              <a:buNone/>
              <a:defRPr sz="64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Font typeface="Proxima Nova"/>
              <a:buNone/>
              <a:defRPr sz="64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Font typeface="Proxima Nova"/>
              <a:buNone/>
              <a:defRPr sz="64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Font typeface="Proxima Nova"/>
              <a:buNone/>
              <a:defRPr sz="64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Font typeface="Proxima Nova"/>
              <a:buNone/>
              <a:defRPr sz="64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Font typeface="Proxima Nova"/>
              <a:buNone/>
              <a:defRPr sz="64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Font typeface="Proxima Nova"/>
              <a:buNone/>
              <a:defRPr sz="64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Font typeface="Proxima Nova"/>
              <a:buNone/>
              <a:defRPr sz="64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PT cover3-main point.png" id="102" name="Google Shape;10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8200" y="-52115"/>
            <a:ext cx="4223799" cy="6924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horizon.png" id="103" name="Google Shape;103;p15"/>
          <p:cNvPicPr preferRelativeResize="0"/>
          <p:nvPr/>
        </p:nvPicPr>
        <p:blipFill rotWithShape="1">
          <a:blip r:embed="rId3">
            <a:alphaModFix/>
          </a:blip>
          <a:srcRect b="-7227" l="0" r="0" t="0"/>
          <a:stretch/>
        </p:blipFill>
        <p:spPr>
          <a:xfrm>
            <a:off x="547873" y="326500"/>
            <a:ext cx="1181810" cy="32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 cover3-title.png" id="104" name="Google Shape;104;p15"/>
          <p:cNvPicPr preferRelativeResize="0"/>
          <p:nvPr/>
        </p:nvPicPr>
        <p:blipFill rotWithShape="1">
          <a:blip r:embed="rId4">
            <a:alphaModFix/>
          </a:blip>
          <a:srcRect b="-10" l="32203" r="0" t="10"/>
          <a:stretch/>
        </p:blipFill>
        <p:spPr>
          <a:xfrm>
            <a:off x="-7049" y="360667"/>
            <a:ext cx="455933" cy="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PT cover2- bg.png" id="106" name="Google Shape;106;p16"/>
          <p:cNvPicPr preferRelativeResize="0"/>
          <p:nvPr/>
        </p:nvPicPr>
        <p:blipFill rotWithShape="1">
          <a:blip r:embed="rId2">
            <a:alphaModFix/>
          </a:blip>
          <a:srcRect b="0" l="0" r="50000" t="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roxima Nova"/>
              <a:buNone/>
              <a:defRPr b="1"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08" name="Google Shape;108;p16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9" name="Google Shape;109;p16"/>
          <p:cNvSpPr txBox="1"/>
          <p:nvPr>
            <p:ph idx="2" type="body"/>
          </p:nvPr>
        </p:nvSpPr>
        <p:spPr>
          <a:xfrm>
            <a:off x="6586000" y="1202734"/>
            <a:ext cx="5115900" cy="4792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lice_Logo_horizontal-02.jpg"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69" r="79" t="0"/>
          <a:stretch/>
        </p:blipFill>
        <p:spPr>
          <a:xfrm>
            <a:off x="10041667" y="271033"/>
            <a:ext cx="1851999" cy="58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 1">
  <p:cSld name="SECTION_TITLE_AND_DESCRIPTION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rgbClr val="25344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4800"/>
              <a:buFont typeface="Proxima Nova"/>
              <a:buNone/>
              <a:defRPr b="1" sz="48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15" name="Google Shape;115;p17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28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6" name="Google Shape;116;p17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>
                <a:solidFill>
                  <a:srgbClr val="FFFFFF"/>
                </a:solidFill>
              </a:defRPr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Char char="○"/>
              <a:defRPr>
                <a:solidFill>
                  <a:srgbClr val="FFFFFF"/>
                </a:solidFill>
              </a:defRPr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Char char="■"/>
              <a:defRPr>
                <a:solidFill>
                  <a:srgbClr val="FFFFFF"/>
                </a:solidFill>
              </a:defRPr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Char char="●"/>
              <a:defRPr>
                <a:solidFill>
                  <a:srgbClr val="FFFFFF"/>
                </a:solidFill>
              </a:defRPr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Char char="○"/>
              <a:defRPr>
                <a:solidFill>
                  <a:srgbClr val="FFFFFF"/>
                </a:solidFill>
              </a:defRPr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Char char="■"/>
              <a:defRPr>
                <a:solidFill>
                  <a:srgbClr val="FFFFFF"/>
                </a:solidFill>
              </a:defRPr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Char char="●"/>
              <a:defRPr>
                <a:solidFill>
                  <a:srgbClr val="FFFFFF"/>
                </a:solidFill>
              </a:defRPr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Char char="○"/>
              <a:defRPr>
                <a:solidFill>
                  <a:srgbClr val="FFFFFF"/>
                </a:solidFill>
              </a:defRPr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9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ogo horizon 2.png" id="118" name="Google Shape;118;p17"/>
          <p:cNvPicPr preferRelativeResize="0"/>
          <p:nvPr/>
        </p:nvPicPr>
        <p:blipFill rotWithShape="1">
          <a:blip r:embed="rId2">
            <a:alphaModFix/>
          </a:blip>
          <a:srcRect b="-8798" l="0" r="-2312" t="-9140"/>
          <a:stretch/>
        </p:blipFill>
        <p:spPr>
          <a:xfrm>
            <a:off x="10249378" y="273929"/>
            <a:ext cx="1481313" cy="43713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/>
          <p:nvPr/>
        </p:nvSpPr>
        <p:spPr>
          <a:xfrm>
            <a:off x="0" y="372633"/>
            <a:ext cx="3180300" cy="3432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20" name="Google Shape;120;p17"/>
          <p:cNvSpPr txBox="1"/>
          <p:nvPr>
            <p:ph idx="3" type="title"/>
          </p:nvPr>
        </p:nvSpPr>
        <p:spPr>
          <a:xfrm>
            <a:off x="0" y="372633"/>
            <a:ext cx="3490500" cy="343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roxima Nova"/>
              <a:buNone/>
              <a:defRPr sz="1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 2">
  <p:cSld name="SECTION_TITLE_AND_DESCRIPTION_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4800"/>
              <a:buFont typeface="Proxima Nova"/>
              <a:buNone/>
              <a:defRPr b="1" sz="48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23" name="Google Shape;123;p18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Font typeface="Proxima Nova"/>
              <a:buNone/>
              <a:defRPr sz="28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4" name="Google Shape;124;p18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25" name="Google Shape;125;p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ogo horizon.png" id="126" name="Google Shape;126;p18"/>
          <p:cNvPicPr preferRelativeResize="0"/>
          <p:nvPr/>
        </p:nvPicPr>
        <p:blipFill rotWithShape="1">
          <a:blip r:embed="rId2">
            <a:alphaModFix/>
          </a:blip>
          <a:srcRect b="-7227" l="0" r="0" t="0"/>
          <a:stretch/>
        </p:blipFill>
        <p:spPr>
          <a:xfrm>
            <a:off x="10462261" y="326500"/>
            <a:ext cx="1181810" cy="32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 cover3-title.png" id="127" name="Google Shape;127;p18"/>
          <p:cNvPicPr preferRelativeResize="0"/>
          <p:nvPr/>
        </p:nvPicPr>
        <p:blipFill rotWithShape="1">
          <a:blip r:embed="rId3">
            <a:alphaModFix/>
          </a:blip>
          <a:srcRect b="-10" l="32203" r="0" t="10"/>
          <a:stretch/>
        </p:blipFill>
        <p:spPr>
          <a:xfrm flipH="1">
            <a:off x="11738551" y="360667"/>
            <a:ext cx="470000" cy="22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 cover3- section.png" id="128" name="Google Shape;12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2"/>
            <a:ext cx="6096000" cy="1550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 cover3- section.png" id="129" name="Google Shape;12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0800000">
            <a:off x="0" y="5010236"/>
            <a:ext cx="6096000" cy="1854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/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lice_Logo_horizontal-02.jpg" id="133" name="Google Shape;133;p19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10041667" y="271033"/>
            <a:ext cx="1851999" cy="58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16000"/>
              <a:buFont typeface="Proxima Nova"/>
              <a:buNone/>
              <a:defRPr sz="16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lice_Logo_horizontal-02.jpg" id="138" name="Google Shape;138;p20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10041667" y="271033"/>
            <a:ext cx="1851999" cy="58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1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ctrTitle"/>
          </p:nvPr>
        </p:nvSpPr>
        <p:spPr>
          <a:xfrm>
            <a:off x="547835" y="3784322"/>
            <a:ext cx="9210900" cy="810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b="1" sz="4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" type="subTitle"/>
          </p:nvPr>
        </p:nvSpPr>
        <p:spPr>
          <a:xfrm>
            <a:off x="599091" y="4447578"/>
            <a:ext cx="7025100" cy="760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roxima Nova"/>
              <a:buNone/>
              <a:defRPr sz="13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lice_Logo KO_5.png" id="28" name="Google Shape;2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00" y="1755389"/>
            <a:ext cx="2734901" cy="2734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lice_Logo KO_5.png" id="143" name="Google Shape;143;p22"/>
          <p:cNvPicPr preferRelativeResize="0"/>
          <p:nvPr/>
        </p:nvPicPr>
        <p:blipFill rotWithShape="1">
          <a:blip r:embed="rId3">
            <a:alphaModFix/>
          </a:blip>
          <a:srcRect b="28535" l="0" r="0" t="0"/>
          <a:stretch/>
        </p:blipFill>
        <p:spPr>
          <a:xfrm>
            <a:off x="4403233" y="904200"/>
            <a:ext cx="3385500" cy="241946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/>
        </p:nvSpPr>
        <p:spPr>
          <a:xfrm>
            <a:off x="4534133" y="3395267"/>
            <a:ext cx="3123600" cy="698700"/>
          </a:xfrm>
          <a:prstGeom prst="rect">
            <a:avLst/>
          </a:prstGeom>
          <a:solidFill>
            <a:srgbClr val="FFFFFF">
              <a:alpha val="8540"/>
            </a:srgbClr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roxima Nova"/>
              <a:buNone/>
            </a:pPr>
            <a:r>
              <a:rPr b="1" lang="en-US" sz="3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</a:t>
            </a:r>
            <a:endParaRPr sz="1900"/>
          </a:p>
        </p:txBody>
      </p:sp>
      <p:sp>
        <p:nvSpPr>
          <p:cNvPr id="145" name="Google Shape;145;p22"/>
          <p:cNvSpPr txBox="1"/>
          <p:nvPr/>
        </p:nvSpPr>
        <p:spPr>
          <a:xfrm>
            <a:off x="3843067" y="4119782"/>
            <a:ext cx="45273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</a:pPr>
            <a:r>
              <a:rPr lang="en-US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For more information go to www.alice.org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lice_Logo KO_5.png"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00" y="1755389"/>
            <a:ext cx="2734901" cy="273486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/>
        </p:nvSpPr>
        <p:spPr>
          <a:xfrm>
            <a:off x="572067" y="3621703"/>
            <a:ext cx="52251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 !</a:t>
            </a:r>
            <a:endParaRPr b="1" sz="4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640374" y="4424682"/>
            <a:ext cx="6608400" cy="6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For more information go to www.alice.org</a:t>
            </a:r>
            <a:endParaRPr sz="13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 1">
  <p:cSld name="TITLE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/>
        </p:nvSpPr>
        <p:spPr>
          <a:xfrm>
            <a:off x="2823733" y="4001955"/>
            <a:ext cx="6336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roxima Nova"/>
              <a:buNone/>
            </a:pPr>
            <a:r>
              <a:rPr b="1" lang="en-US" sz="4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</a:t>
            </a:r>
            <a:endParaRPr sz="1900"/>
          </a:p>
        </p:txBody>
      </p:sp>
      <p:sp>
        <p:nvSpPr>
          <p:cNvPr id="153" name="Google Shape;153;p2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lice_Logo KO_5.png" id="154" name="Google Shape;154;p24"/>
          <p:cNvPicPr preferRelativeResize="0"/>
          <p:nvPr/>
        </p:nvPicPr>
        <p:blipFill rotWithShape="1">
          <a:blip r:embed="rId3">
            <a:alphaModFix/>
          </a:blip>
          <a:srcRect b="30396" l="0" r="0" t="0"/>
          <a:stretch/>
        </p:blipFill>
        <p:spPr>
          <a:xfrm>
            <a:off x="3711000" y="351500"/>
            <a:ext cx="4784599" cy="33303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24"/>
          <p:cNvCxnSpPr/>
          <p:nvPr/>
        </p:nvCxnSpPr>
        <p:spPr>
          <a:xfrm>
            <a:off x="2823898" y="3894800"/>
            <a:ext cx="6336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p24"/>
          <p:cNvSpPr txBox="1"/>
          <p:nvPr/>
        </p:nvSpPr>
        <p:spPr>
          <a:xfrm>
            <a:off x="2816682" y="4709764"/>
            <a:ext cx="63717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roxima Nova"/>
              <a:buNone/>
            </a:pPr>
            <a:r>
              <a:rPr lang="en-US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For more information go to www.alice.org</a:t>
            </a:r>
            <a:endParaRPr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609600" y="1481138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74650" lvl="1" marL="914400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2100"/>
              </a:spcBef>
              <a:spcAft>
                <a:spcPts val="210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59" name="Google Shape;159;p2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60" name="Google Shape;160;p25"/>
          <p:cNvSpPr txBox="1"/>
          <p:nvPr>
            <p:ph idx="10" type="dt"/>
          </p:nvPr>
        </p:nvSpPr>
        <p:spPr>
          <a:xfrm>
            <a:off x="8970433" y="6408739"/>
            <a:ext cx="2559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25"/>
          <p:cNvSpPr txBox="1"/>
          <p:nvPr>
            <p:ph idx="11" type="ftr"/>
          </p:nvPr>
        </p:nvSpPr>
        <p:spPr>
          <a:xfrm>
            <a:off x="5839884" y="6408739"/>
            <a:ext cx="3134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25"/>
          <p:cNvSpPr txBox="1"/>
          <p:nvPr>
            <p:ph idx="12" type="sldNum"/>
          </p:nvPr>
        </p:nvSpPr>
        <p:spPr>
          <a:xfrm>
            <a:off x="11529484" y="6408739"/>
            <a:ext cx="489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2">
  <p:cSld name="TITLE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ctrTitle"/>
          </p:nvPr>
        </p:nvSpPr>
        <p:spPr>
          <a:xfrm>
            <a:off x="2450367" y="4010350"/>
            <a:ext cx="7206000" cy="623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roxima Nova"/>
              <a:buNone/>
              <a:defRPr b="1" sz="4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31" name="Google Shape;31;p4"/>
          <p:cNvSpPr txBox="1"/>
          <p:nvPr>
            <p:ph idx="1" type="subTitle"/>
          </p:nvPr>
        </p:nvSpPr>
        <p:spPr>
          <a:xfrm>
            <a:off x="2680900" y="4706800"/>
            <a:ext cx="6668100" cy="290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roxima Nova"/>
              <a:buNone/>
              <a:defRPr sz="13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lice_Logo KO_5.png" id="33" name="Google Shape;33;p4"/>
          <p:cNvPicPr preferRelativeResize="0"/>
          <p:nvPr/>
        </p:nvPicPr>
        <p:blipFill rotWithShape="1">
          <a:blip r:embed="rId3">
            <a:alphaModFix/>
          </a:blip>
          <a:srcRect b="30396" l="0" r="0" t="0"/>
          <a:stretch/>
        </p:blipFill>
        <p:spPr>
          <a:xfrm>
            <a:off x="3711000" y="351500"/>
            <a:ext cx="4784599" cy="33303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Google Shape;34;p4"/>
          <p:cNvCxnSpPr/>
          <p:nvPr/>
        </p:nvCxnSpPr>
        <p:spPr>
          <a:xfrm>
            <a:off x="2823898" y="3894800"/>
            <a:ext cx="6336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039200" y="3287703"/>
            <a:ext cx="6261600" cy="711900"/>
          </a:xfrm>
          <a:prstGeom prst="rect">
            <a:avLst/>
          </a:prstGeom>
          <a:solidFill>
            <a:srgbClr val="FFFFFF">
              <a:alpha val="8540"/>
            </a:srgbClr>
          </a:solidFill>
        </p:spPr>
        <p:txBody>
          <a:bodyPr anchorCtr="0" anchor="ctr" bIns="121900" lIns="121900" spcFirstLastPara="1" rIns="121900" wrap="square" tIns="1219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Proxima Nova"/>
              <a:buNone/>
              <a:defRPr sz="27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roxima Nova"/>
              <a:buNone/>
              <a:defRPr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roxima Nova"/>
              <a:buNone/>
              <a:defRPr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roxima Nova"/>
              <a:buNone/>
              <a:defRPr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roxima Nova"/>
              <a:buNone/>
              <a:defRPr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roxima Nova"/>
              <a:buNone/>
              <a:defRPr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roxima Nova"/>
              <a:buNone/>
              <a:defRPr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roxima Nova"/>
              <a:buNone/>
              <a:defRPr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roxima Nova"/>
              <a:buNone/>
              <a:defRPr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754" y="2340974"/>
            <a:ext cx="818633" cy="818633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/>
          <p:nvPr>
            <p:ph idx="2" type="title"/>
          </p:nvPr>
        </p:nvSpPr>
        <p:spPr>
          <a:xfrm>
            <a:off x="5669431" y="2579439"/>
            <a:ext cx="61128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roxima Nova"/>
              <a:buNone/>
              <a:defRPr b="1" sz="3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200"/>
              <a:buFont typeface="Proxima Nova"/>
              <a:buNone/>
              <a:defRPr b="1" sz="32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200"/>
              <a:buFont typeface="Proxima Nova"/>
              <a:buNone/>
              <a:defRPr b="1" sz="32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200"/>
              <a:buFont typeface="Proxima Nova"/>
              <a:buNone/>
              <a:defRPr b="1" sz="32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200"/>
              <a:buFont typeface="Proxima Nova"/>
              <a:buNone/>
              <a:defRPr b="1" sz="32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200"/>
              <a:buFont typeface="Proxima Nova"/>
              <a:buNone/>
              <a:defRPr b="1" sz="32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200"/>
              <a:buFont typeface="Proxima Nova"/>
              <a:buNone/>
              <a:defRPr b="1" sz="32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200"/>
              <a:buFont typeface="Proxima Nova"/>
              <a:buNone/>
              <a:defRPr b="1" sz="32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200"/>
              <a:buFont typeface="Proxima Nova"/>
              <a:buNone/>
              <a:defRPr b="1" sz="32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795500" y="3772800"/>
            <a:ext cx="7732500" cy="822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roxima Nova"/>
              <a:buNone/>
              <a:defRPr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6"/>
          <p:cNvSpPr/>
          <p:nvPr/>
        </p:nvSpPr>
        <p:spPr>
          <a:xfrm rot="-5400000">
            <a:off x="5880442" y="3396344"/>
            <a:ext cx="320400" cy="32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go.png" id="44" name="Google Shape;4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4100" y="2439233"/>
            <a:ext cx="1078734" cy="129633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/>
          <p:nvPr>
            <p:ph idx="2" type="title"/>
          </p:nvPr>
        </p:nvSpPr>
        <p:spPr>
          <a:xfrm>
            <a:off x="6189913" y="3356285"/>
            <a:ext cx="4943700" cy="468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Proxima Nova"/>
              <a:buNone/>
              <a:defRPr b="1" sz="2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Proxima Nova"/>
              <a:buNone/>
              <a:defRPr b="1" sz="2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Proxima Nova"/>
              <a:buNone/>
              <a:defRPr b="1" sz="2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Proxima Nova"/>
              <a:buNone/>
              <a:defRPr b="1" sz="2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Proxima Nova"/>
              <a:buNone/>
              <a:defRPr b="1" sz="2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Proxima Nova"/>
              <a:buNone/>
              <a:defRPr b="1" sz="2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Proxima Nova"/>
              <a:buNone/>
              <a:defRPr b="1" sz="2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Proxima Nova"/>
              <a:buNone/>
              <a:defRPr b="1" sz="2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Proxima Nova"/>
              <a:buNone/>
              <a:defRPr b="1" sz="2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2">
  <p:cSld name="SECTION_HEADER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415600" y="3935033"/>
            <a:ext cx="11360700" cy="77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roxima Nova"/>
              <a:buNone/>
              <a:defRPr sz="4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ogo.png" id="49" name="Google Shape;4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8746" y="1959867"/>
            <a:ext cx="1047106" cy="12583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Google Shape;50;p7"/>
          <p:cNvCxnSpPr/>
          <p:nvPr/>
        </p:nvCxnSpPr>
        <p:spPr>
          <a:xfrm>
            <a:off x="3287100" y="3894800"/>
            <a:ext cx="5626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Google Shape;51;p7"/>
          <p:cNvSpPr txBox="1"/>
          <p:nvPr>
            <p:ph idx="2" type="title"/>
          </p:nvPr>
        </p:nvSpPr>
        <p:spPr>
          <a:xfrm>
            <a:off x="1733196" y="3118367"/>
            <a:ext cx="8708400" cy="77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Font typeface="Proxima Nova Semibold"/>
              <a:buNone/>
              <a:defRPr sz="47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Proxima Nova Semibold"/>
              <a:buNone/>
              <a:defRPr sz="4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Proxima Nova Semibold"/>
              <a:buNone/>
              <a:defRPr sz="4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Proxima Nova Semibold"/>
              <a:buNone/>
              <a:defRPr sz="4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Proxima Nova Semibold"/>
              <a:buNone/>
              <a:defRPr sz="4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Proxima Nova Semibold"/>
              <a:buNone/>
              <a:defRPr sz="4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Proxima Nova Semibold"/>
              <a:buNone/>
              <a:defRPr sz="4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Proxima Nova Semibold"/>
              <a:buNone/>
              <a:defRPr sz="4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Proxima Nova Semibold"/>
              <a:buNone/>
              <a:defRPr sz="4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/>
          <p:nvPr/>
        </p:nvSpPr>
        <p:spPr>
          <a:xfrm>
            <a:off x="0" y="372633"/>
            <a:ext cx="3180300" cy="3432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54" name="Google Shape;54;p8"/>
          <p:cNvSpPr txBox="1"/>
          <p:nvPr>
            <p:ph type="title"/>
          </p:nvPr>
        </p:nvSpPr>
        <p:spPr>
          <a:xfrm>
            <a:off x="0" y="372633"/>
            <a:ext cx="3490500" cy="343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roxima Nova"/>
              <a:buNone/>
              <a:defRPr sz="1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4000"/>
              <a:buFont typeface="Proxima Nova"/>
              <a:buNone/>
              <a:defRPr sz="4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415600" y="1863300"/>
            <a:ext cx="11360700" cy="422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lice_Logo_horizontal-02.jpg" id="58" name="Google Shape;58;p8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10041667" y="271033"/>
            <a:ext cx="1851999" cy="58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idx="1" type="body"/>
          </p:nvPr>
        </p:nvSpPr>
        <p:spPr>
          <a:xfrm>
            <a:off x="415600" y="1947933"/>
            <a:ext cx="5042400" cy="4143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5979667" y="1947967"/>
            <a:ext cx="5740500" cy="4143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0" y="372633"/>
            <a:ext cx="3180300" cy="3432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64" name="Google Shape;64;p9"/>
          <p:cNvSpPr txBox="1"/>
          <p:nvPr>
            <p:ph type="title"/>
          </p:nvPr>
        </p:nvSpPr>
        <p:spPr>
          <a:xfrm>
            <a:off x="0" y="372633"/>
            <a:ext cx="3659700" cy="343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roxima Nova"/>
              <a:buNone/>
              <a:defRPr sz="1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3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4000"/>
              <a:buFont typeface="Proxima Nova"/>
              <a:buNone/>
              <a:defRPr sz="4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9pPr>
          </a:lstStyle>
          <a:p/>
        </p:txBody>
      </p:sp>
      <p:pic>
        <p:nvPicPr>
          <p:cNvPr descr="Alice_Logo_horizontal-02.jpg" id="66" name="Google Shape;66;p9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10041667" y="271033"/>
            <a:ext cx="1851999" cy="580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9"/>
          <p:cNvCxnSpPr/>
          <p:nvPr/>
        </p:nvCxnSpPr>
        <p:spPr>
          <a:xfrm>
            <a:off x="5778183" y="2501933"/>
            <a:ext cx="0" cy="3036000"/>
          </a:xfrm>
          <a:prstGeom prst="straightConnector1">
            <a:avLst/>
          </a:prstGeom>
          <a:noFill/>
          <a:ln cap="flat" cmpd="sng" w="9525">
            <a:solidFill>
              <a:srgbClr val="1C273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 2">
  <p:cSld name="TITLE_AND_TWO_COLUMNS_2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6218967" y="1947933"/>
            <a:ext cx="5126700" cy="4143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0"/>
          <p:cNvSpPr/>
          <p:nvPr/>
        </p:nvSpPr>
        <p:spPr>
          <a:xfrm>
            <a:off x="0" y="372633"/>
            <a:ext cx="3180300" cy="3432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72" name="Google Shape;72;p10"/>
          <p:cNvSpPr txBox="1"/>
          <p:nvPr>
            <p:ph type="title"/>
          </p:nvPr>
        </p:nvSpPr>
        <p:spPr>
          <a:xfrm>
            <a:off x="0" y="372633"/>
            <a:ext cx="3793500" cy="343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roxima Nova"/>
              <a:buNone/>
              <a:defRPr sz="1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4000"/>
              <a:buFont typeface="Proxima Nova"/>
              <a:buNone/>
              <a:defRPr sz="4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700"/>
              <a:buNone/>
              <a:defRPr>
                <a:solidFill>
                  <a:srgbClr val="253446"/>
                </a:solidFill>
              </a:defRPr>
            </a:lvl9pPr>
          </a:lstStyle>
          <a:p/>
        </p:txBody>
      </p:sp>
      <p:pic>
        <p:nvPicPr>
          <p:cNvPr descr="Alice_Logo_horizontal-02.jpg" id="74" name="Google Shape;74;p10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10041667" y="271033"/>
            <a:ext cx="1851999" cy="580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0"/>
          <p:cNvCxnSpPr/>
          <p:nvPr/>
        </p:nvCxnSpPr>
        <p:spPr>
          <a:xfrm>
            <a:off x="5778183" y="2501933"/>
            <a:ext cx="0" cy="3036000"/>
          </a:xfrm>
          <a:prstGeom prst="straightConnector1">
            <a:avLst/>
          </a:prstGeom>
          <a:noFill/>
          <a:ln cap="flat" cmpd="sng" w="9525">
            <a:solidFill>
              <a:srgbClr val="1C273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"/>
          <p:cNvSpPr txBox="1"/>
          <p:nvPr>
            <p:ph type="title"/>
          </p:nvPr>
        </p:nvSpPr>
        <p:spPr>
          <a:xfrm>
            <a:off x="415600" y="851333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4000"/>
              <a:buFont typeface="Proxima Nova"/>
              <a:buNone/>
              <a:defRPr sz="4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" type="body"/>
          </p:nvPr>
        </p:nvSpPr>
        <p:spPr>
          <a:xfrm>
            <a:off x="415600" y="2081900"/>
            <a:ext cx="11360700" cy="4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alice.org/?post_type=lessons&amp;p=1969896&amp;preview=tru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idx="1" type="subTitle"/>
          </p:nvPr>
        </p:nvSpPr>
        <p:spPr>
          <a:xfrm>
            <a:off x="2891133" y="4165667"/>
            <a:ext cx="6410100" cy="330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http://www.alice.org/resources/lessons/using-comments/</a:t>
            </a:r>
            <a:endParaRPr/>
          </a:p>
        </p:txBody>
      </p:sp>
      <p:sp>
        <p:nvSpPr>
          <p:cNvPr id="169" name="Google Shape;169;p26"/>
          <p:cNvSpPr txBox="1"/>
          <p:nvPr>
            <p:ph type="ctrTitle"/>
          </p:nvPr>
        </p:nvSpPr>
        <p:spPr>
          <a:xfrm>
            <a:off x="2884082" y="3473918"/>
            <a:ext cx="6410100" cy="698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Comments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415600" y="1863300"/>
            <a:ext cx="11360700" cy="422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 comment is text is used to document code. It is for other programmers to read but is ignored by a compiler or interpreter.</a:t>
            </a:r>
            <a:endParaRPr sz="1800"/>
          </a:p>
          <a:p>
            <a:pPr indent="0" lvl="0" mar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1800"/>
              <a:t>Generally you can find comments stylized using variations of the following:</a:t>
            </a:r>
            <a:endParaRPr sz="1800"/>
          </a:p>
          <a:p>
            <a:pPr indent="0" lvl="0" mar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1800"/>
              <a:t>/* </a:t>
            </a:r>
            <a:br>
              <a:rPr lang="en-US" sz="1800"/>
            </a:br>
            <a:r>
              <a:rPr lang="en-US" sz="1800"/>
              <a:t>the comment lives here</a:t>
            </a:r>
            <a:br>
              <a:rPr lang="en-US" sz="1800"/>
            </a:br>
            <a:r>
              <a:rPr lang="en-US" sz="1800"/>
              <a:t>and can be </a:t>
            </a:r>
            <a:r>
              <a:rPr lang="en-US" sz="1800"/>
              <a:t>multiple</a:t>
            </a:r>
            <a:r>
              <a:rPr lang="en-US" sz="1800"/>
              <a:t> lines</a:t>
            </a:r>
            <a:br>
              <a:rPr lang="en-US" sz="1800"/>
            </a:br>
            <a:r>
              <a:rPr lang="en-US" sz="1800"/>
              <a:t>*/</a:t>
            </a:r>
            <a:endParaRPr sz="1800"/>
          </a:p>
          <a:p>
            <a:pPr indent="0" lvl="0" mar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1800"/>
              <a:t>or what Alice uses</a:t>
            </a:r>
            <a:endParaRPr sz="1800"/>
          </a:p>
          <a:p>
            <a:pPr indent="0" lvl="0" marL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-US" sz="1800"/>
              <a:t>// for individual lines you use this format</a:t>
            </a:r>
            <a:br>
              <a:rPr lang="en-US" sz="1800"/>
            </a:br>
            <a:r>
              <a:rPr lang="en-US" sz="1800"/>
              <a:t>// however, you can put multiple of these in a row</a:t>
            </a:r>
            <a:endParaRPr sz="1800"/>
          </a:p>
        </p:txBody>
      </p:sp>
      <p:sp>
        <p:nvSpPr>
          <p:cNvPr id="176" name="Google Shape;176;p27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 Comment?</a:t>
            </a:r>
            <a:endParaRPr/>
          </a:p>
        </p:txBody>
      </p:sp>
      <p:sp>
        <p:nvSpPr>
          <p:cNvPr id="177" name="Google Shape;177;p27"/>
          <p:cNvSpPr txBox="1"/>
          <p:nvPr>
            <p:ph type="title"/>
          </p:nvPr>
        </p:nvSpPr>
        <p:spPr>
          <a:xfrm>
            <a:off x="0" y="372633"/>
            <a:ext cx="3490500" cy="343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Comments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idx="1" type="body"/>
          </p:nvPr>
        </p:nvSpPr>
        <p:spPr>
          <a:xfrm>
            <a:off x="415600" y="1863300"/>
            <a:ext cx="11360700" cy="4228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layout and outline your program before coding</a:t>
            </a:r>
            <a:r>
              <a:rPr lang="en-US"/>
              <a:t> to help guide your development.</a:t>
            </a:r>
            <a:endParaRPr/>
          </a:p>
          <a:p>
            <a:pPr indent="0" lvl="0" mar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To help others understand what your program does when reviewing or </a:t>
            </a:r>
            <a:r>
              <a:rPr lang="en-US"/>
              <a:t>collaborating</a:t>
            </a:r>
            <a:r>
              <a:rPr lang="en-US"/>
              <a:t> on a project.</a:t>
            </a:r>
            <a:endParaRPr/>
          </a:p>
          <a:p>
            <a:pPr indent="0" lvl="0" marL="0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-US"/>
              <a:t>To help you navigate and debug your code base</a:t>
            </a:r>
            <a:endParaRPr/>
          </a:p>
        </p:txBody>
      </p:sp>
      <p:sp>
        <p:nvSpPr>
          <p:cNvPr id="184" name="Google Shape;184;p28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Comment</a:t>
            </a:r>
            <a:endParaRPr/>
          </a:p>
        </p:txBody>
      </p:sp>
      <p:sp>
        <p:nvSpPr>
          <p:cNvPr id="185" name="Google Shape;185;p28"/>
          <p:cNvSpPr txBox="1"/>
          <p:nvPr>
            <p:ph type="title"/>
          </p:nvPr>
        </p:nvSpPr>
        <p:spPr>
          <a:xfrm>
            <a:off x="0" y="372633"/>
            <a:ext cx="3490500" cy="343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Using Comments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415600" y="1852800"/>
            <a:ext cx="5148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 Header comment is put at the beginning of your program file and can include:</a:t>
            </a:r>
            <a:endParaRPr sz="2400"/>
          </a:p>
          <a:p>
            <a:pPr indent="0" lvl="0" mar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400"/>
              <a:t>Authors - who wrote it</a:t>
            </a:r>
            <a:endParaRPr sz="2400"/>
          </a:p>
          <a:p>
            <a:pPr indent="0" lvl="0" mar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400"/>
              <a:t>Date - when it was written or last modified</a:t>
            </a:r>
            <a:endParaRPr sz="2400">
              <a:solidFill>
                <a:srgbClr val="FF0000"/>
              </a:solidFill>
            </a:endParaRPr>
          </a:p>
          <a:p>
            <a:pPr indent="0" lvl="0" marL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-US" sz="2400"/>
              <a:t>Description - a summary of what the program does</a:t>
            </a:r>
            <a:endParaRPr sz="2400"/>
          </a:p>
        </p:txBody>
      </p:sp>
      <p:sp>
        <p:nvSpPr>
          <p:cNvPr id="192" name="Google Shape;192;p29"/>
          <p:cNvSpPr txBox="1"/>
          <p:nvPr>
            <p:ph type="title"/>
          </p:nvPr>
        </p:nvSpPr>
        <p:spPr>
          <a:xfrm>
            <a:off x="0" y="372633"/>
            <a:ext cx="11556300" cy="343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Using Comments</a:t>
            </a:r>
            <a:endParaRPr/>
          </a:p>
        </p:txBody>
      </p:sp>
      <p:sp>
        <p:nvSpPr>
          <p:cNvPr id="193" name="Google Shape;193;p29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Documenting Your Program</a:t>
            </a:r>
            <a:endParaRPr/>
          </a:p>
        </p:txBody>
      </p:sp>
      <p:pic>
        <p:nvPicPr>
          <p:cNvPr id="194" name="Google Shape;19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4741" y="2725850"/>
            <a:ext cx="5853125" cy="224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idx="1" type="body"/>
          </p:nvPr>
        </p:nvSpPr>
        <p:spPr>
          <a:xfrm>
            <a:off x="6218967" y="1947933"/>
            <a:ext cx="5126700" cy="4143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Comments can be added in line with your program code to summarize </a:t>
            </a:r>
            <a:r>
              <a:rPr lang="en-US"/>
              <a:t>a specific task or problem the code addresses</a:t>
            </a:r>
            <a:r>
              <a:rPr lang="en-US"/>
              <a:t>  This can be helpful to:</a:t>
            </a:r>
            <a:endParaRPr/>
          </a:p>
          <a:p>
            <a:pPr indent="-349250" lvl="0" marL="457200" rtl="0">
              <a:spcBef>
                <a:spcPts val="2100"/>
              </a:spcBef>
              <a:spcAft>
                <a:spcPts val="0"/>
              </a:spcAft>
              <a:buSzPts val="1900"/>
              <a:buChar char="-"/>
            </a:pPr>
            <a:r>
              <a:rPr lang="en-US"/>
              <a:t>Quickly navigate to components for debugging</a:t>
            </a:r>
            <a:endParaRPr/>
          </a:p>
          <a:p>
            <a: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US"/>
              <a:t>help other programmers understand what the code is intended to do</a:t>
            </a:r>
            <a:endParaRPr/>
          </a:p>
          <a:p>
            <a:pPr indent="0" lvl="0" marL="0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0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Line Commenting</a:t>
            </a:r>
            <a:endParaRPr/>
          </a:p>
        </p:txBody>
      </p:sp>
      <p:sp>
        <p:nvSpPr>
          <p:cNvPr id="202" name="Google Shape;202;p30"/>
          <p:cNvSpPr txBox="1"/>
          <p:nvPr>
            <p:ph type="title"/>
          </p:nvPr>
        </p:nvSpPr>
        <p:spPr>
          <a:xfrm>
            <a:off x="0" y="372633"/>
            <a:ext cx="3793500" cy="343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Using Comments</a:t>
            </a:r>
            <a:endParaRPr/>
          </a:p>
        </p:txBody>
      </p:sp>
      <p:pic>
        <p:nvPicPr>
          <p:cNvPr id="203" name="Google Shape;20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900" y="2448950"/>
            <a:ext cx="4714876" cy="303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/>
          <p:nvPr>
            <p:ph idx="1" type="body"/>
          </p:nvPr>
        </p:nvSpPr>
        <p:spPr>
          <a:xfrm>
            <a:off x="415600" y="1852800"/>
            <a:ext cx="5148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creating custom methods and functions it is a good idea to add comments to them.  Good information to include are:</a:t>
            </a:r>
            <a:endParaRPr/>
          </a:p>
          <a:p>
            <a:pPr indent="0" lvl="0" mar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Preconditions: What assumptions are being made for the method to behave correctly (i.e. A hop method may assume that the object is standing upright)</a:t>
            </a:r>
            <a:endParaRPr/>
          </a:p>
          <a:p>
            <a:pPr indent="0" lvl="0" mar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Action:  A summary of what the procedure does</a:t>
            </a:r>
            <a:endParaRPr/>
          </a:p>
          <a:p>
            <a:pPr indent="0" lvl="0" mar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Postconditions: What can be assumed about the state of the object after the method has executed. (i.e. after a hop, the object is standing upright)</a:t>
            </a:r>
            <a:endParaRPr/>
          </a:p>
          <a:p>
            <a:pPr indent="0" lvl="0" marL="0" rtl="0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1"/>
          <p:cNvSpPr txBox="1"/>
          <p:nvPr>
            <p:ph type="title"/>
          </p:nvPr>
        </p:nvSpPr>
        <p:spPr>
          <a:xfrm>
            <a:off x="0" y="372633"/>
            <a:ext cx="11556300" cy="343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Using Comments</a:t>
            </a:r>
            <a:endParaRPr/>
          </a:p>
        </p:txBody>
      </p:sp>
      <p:sp>
        <p:nvSpPr>
          <p:cNvPr id="211" name="Google Shape;211;p31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Describe Custom Methods</a:t>
            </a:r>
            <a:endParaRPr/>
          </a:p>
        </p:txBody>
      </p:sp>
      <p:pic>
        <p:nvPicPr>
          <p:cNvPr descr="slide16.png" id="212" name="Google Shape;21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5875" y="2748949"/>
            <a:ext cx="5030424" cy="245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/>
          <p:nvPr>
            <p:ph idx="1" type="body"/>
          </p:nvPr>
        </p:nvSpPr>
        <p:spPr>
          <a:xfrm>
            <a:off x="6218967" y="1947933"/>
            <a:ext cx="5126700" cy="4143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Drag it in from the control structures menu.</a:t>
            </a:r>
            <a:endParaRPr sz="2400"/>
          </a:p>
          <a:p>
            <a:pPr indent="0" lvl="0" mar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400"/>
              <a:t>Edit the text by clicking into the tile.</a:t>
            </a:r>
            <a:endParaRPr sz="2400"/>
          </a:p>
          <a:p>
            <a:pPr indent="0" lvl="0" marL="0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-US" sz="2400"/>
              <a:t>Drag to trash or right click to delete.</a:t>
            </a:r>
            <a:endParaRPr sz="2400"/>
          </a:p>
        </p:txBody>
      </p:sp>
      <p:sp>
        <p:nvSpPr>
          <p:cNvPr id="219" name="Google Shape;219;p32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Adding Comments</a:t>
            </a:r>
            <a:endParaRPr/>
          </a:p>
        </p:txBody>
      </p:sp>
      <p:sp>
        <p:nvSpPr>
          <p:cNvPr id="220" name="Google Shape;220;p32"/>
          <p:cNvSpPr txBox="1"/>
          <p:nvPr>
            <p:ph type="title"/>
          </p:nvPr>
        </p:nvSpPr>
        <p:spPr>
          <a:xfrm>
            <a:off x="0" y="372633"/>
            <a:ext cx="3793500" cy="343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Using Comments</a:t>
            </a:r>
            <a:endParaRPr/>
          </a:p>
        </p:txBody>
      </p:sp>
      <p:pic>
        <p:nvPicPr>
          <p:cNvPr descr="slide13.png" id="221" name="Google Shape;22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950" y="2219400"/>
            <a:ext cx="4664226" cy="375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/>
          <p:nvPr>
            <p:ph idx="1" type="body"/>
          </p:nvPr>
        </p:nvSpPr>
        <p:spPr>
          <a:xfrm>
            <a:off x="415600" y="1776600"/>
            <a:ext cx="5148000" cy="474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Using commenting syntax is a way to disable code so that the code statements are ignored by compilers.  This is commonly used to disable code for testing or debugging purposes.</a:t>
            </a:r>
            <a:endParaRPr sz="1800"/>
          </a:p>
          <a:p>
            <a:pPr indent="0" lvl="0" mar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1800"/>
              <a:t>Right click on code statements and select disable or enable to toggle the state</a:t>
            </a:r>
            <a:endParaRPr sz="1800"/>
          </a:p>
          <a:p>
            <a:pPr indent="0" lvl="0" mar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1800"/>
              <a:t>This is then displayed with backslashes and </a:t>
            </a:r>
            <a:r>
              <a:rPr lang="en-US" sz="1800"/>
              <a:t>grayed out </a:t>
            </a:r>
            <a:r>
              <a:rPr lang="en-US" sz="1800"/>
              <a:t>to show that it has been commented out.</a:t>
            </a:r>
            <a:endParaRPr sz="1800"/>
          </a:p>
          <a:p>
            <a:pPr indent="0" lvl="0" mar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1800"/>
              <a:t>Be sure that the conditions resulting from the code are not needed for later code to perform as expected</a:t>
            </a:r>
            <a:endParaRPr sz="1800"/>
          </a:p>
          <a:p>
            <a:pPr indent="0" lvl="0" marL="0" rtl="0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8" name="Google Shape;228;p33"/>
          <p:cNvSpPr txBox="1"/>
          <p:nvPr>
            <p:ph type="title"/>
          </p:nvPr>
        </p:nvSpPr>
        <p:spPr>
          <a:xfrm>
            <a:off x="0" y="372633"/>
            <a:ext cx="11556300" cy="343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Using Comments</a:t>
            </a:r>
            <a:endParaRPr/>
          </a:p>
        </p:txBody>
      </p:sp>
      <p:sp>
        <p:nvSpPr>
          <p:cNvPr id="229" name="Google Shape;229;p33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Converting Code to Comments</a:t>
            </a:r>
            <a:endParaRPr/>
          </a:p>
        </p:txBody>
      </p:sp>
      <p:pic>
        <p:nvPicPr>
          <p:cNvPr id="230" name="Google Shape;23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7500" y="2454800"/>
            <a:ext cx="4714876" cy="303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lice Theme 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