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6" r:id="rId3"/>
    <p:sldMasterId id="214748369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roxima Nova"/>
      <p:regular r:id="rId22"/>
      <p:bold r:id="rId23"/>
      <p:italic r:id="rId24"/>
      <p:boldItalic r:id="rId25"/>
    </p:embeddedFont>
    <p:embeddedFont>
      <p:font typeface="Roboto"/>
      <p:regular r:id="rId26"/>
      <p:bold r:id="rId27"/>
      <p:italic r:id="rId28"/>
      <p:boldItalic r:id="rId29"/>
    </p:embeddedFont>
    <p:embeddedFont>
      <p:font typeface="Proxima Nova Semibold"/>
      <p:regular r:id="rId30"/>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regular.fntdata"/><Relationship Id="rId21" Type="http://schemas.openxmlformats.org/officeDocument/2006/relationships/slide" Target="slides/slide16.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ProximaNova-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Semibold-bold.fntdata"/><Relationship Id="rId30" Type="http://schemas.openxmlformats.org/officeDocument/2006/relationships/font" Target="fonts/ProximaNovaSemibold-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roximaNova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00" name="Google Shape;3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2a9b066134_0_98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Google Shape;373;g2a9b066134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2a9b066134_0_100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Google Shape;381;g2a9b066134_0_1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2a9b066134_0_99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Google Shape;389;g2a9b066134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2a9b066134_0_100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Google Shape;398;g2a9b066134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3e311039d0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Google Shape;403;g3e311039d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2a9b066134_0_101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Google Shape;415;g2a9b066134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2a9b066134_0_102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Google Shape;426;g2a9b066134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3d9ef1c1d2_4_148:notes"/>
          <p:cNvSpPr/>
          <p:nvPr>
            <p:ph idx="2" type="sldImg"/>
          </p:nvPr>
        </p:nvSpPr>
        <p:spPr>
          <a:xfrm>
            <a:off x="379413" y="685800"/>
            <a:ext cx="6099175" cy="343058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6" name="Google Shape;306;g3d9ef1c1d2_4_148:notes"/>
          <p:cNvSpPr txBox="1"/>
          <p:nvPr>
            <p:ph idx="1" type="body"/>
          </p:nvPr>
        </p:nvSpPr>
        <p:spPr>
          <a:xfrm>
            <a:off x="686270" y="4343136"/>
            <a:ext cx="5485500" cy="4115100"/>
          </a:xfrm>
          <a:prstGeom prst="rect">
            <a:avLst/>
          </a:prstGeom>
          <a:noFill/>
          <a:ln>
            <a:noFill/>
          </a:ln>
        </p:spPr>
        <p:txBody>
          <a:bodyPr anchorCtr="0" anchor="t" bIns="46050" lIns="92075" spcFirstLastPara="1" rIns="92075" wrap="square" tIns="46050">
            <a:noAutofit/>
          </a:bodyPr>
          <a:lstStyle/>
          <a:p>
            <a:pPr indent="0" lvl="0" marL="0" marR="0" rtl="0" algn="l">
              <a:spcBef>
                <a:spcPts val="0"/>
              </a:spcBef>
              <a:spcAft>
                <a:spcPts val="0"/>
              </a:spcAft>
              <a:buClr>
                <a:schemeClr val="dk1"/>
              </a:buClr>
              <a:buSzPts val="200"/>
              <a:buFont typeface="Arial"/>
              <a:buNone/>
            </a:pPr>
            <a:r>
              <a:t/>
            </a:r>
            <a:endParaRPr b="0" i="0" sz="800" u="none" cap="none" strike="noStrike">
              <a:solidFill>
                <a:schemeClr val="dk1"/>
              </a:solidFill>
              <a:latin typeface="Arial"/>
              <a:ea typeface="Arial"/>
              <a:cs typeface="Arial"/>
              <a:sym typeface="Arial"/>
            </a:endParaRPr>
          </a:p>
        </p:txBody>
      </p:sp>
      <p:sp>
        <p:nvSpPr>
          <p:cNvPr id="307" name="Google Shape;307;g3d9ef1c1d2_4_148:notes"/>
          <p:cNvSpPr txBox="1"/>
          <p:nvPr>
            <p:ph idx="12" type="sldNum"/>
          </p:nvPr>
        </p:nvSpPr>
        <p:spPr>
          <a:xfrm>
            <a:off x="3884569" y="8684164"/>
            <a:ext cx="2972400" cy="457800"/>
          </a:xfrm>
          <a:prstGeom prst="rect">
            <a:avLst/>
          </a:prstGeom>
          <a:noFill/>
          <a:ln>
            <a:noFill/>
          </a:ln>
        </p:spPr>
        <p:txBody>
          <a:bodyPr anchorCtr="0" anchor="b" bIns="46050" lIns="92075" spcFirstLastPara="1" rIns="92075" wrap="square" tIns="4605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3d9ef1c1d2_4_156:notes"/>
          <p:cNvSpPr/>
          <p:nvPr>
            <p:ph idx="2" type="sldImg"/>
          </p:nvPr>
        </p:nvSpPr>
        <p:spPr>
          <a:xfrm>
            <a:off x="379413" y="685800"/>
            <a:ext cx="6099175" cy="343058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4" name="Google Shape;314;g3d9ef1c1d2_4_156:notes"/>
          <p:cNvSpPr txBox="1"/>
          <p:nvPr>
            <p:ph idx="1" type="body"/>
          </p:nvPr>
        </p:nvSpPr>
        <p:spPr>
          <a:xfrm>
            <a:off x="686270" y="4343136"/>
            <a:ext cx="5485500" cy="4115100"/>
          </a:xfrm>
          <a:prstGeom prst="rect">
            <a:avLst/>
          </a:prstGeom>
          <a:noFill/>
          <a:ln>
            <a:noFill/>
          </a:ln>
        </p:spPr>
        <p:txBody>
          <a:bodyPr anchorCtr="0" anchor="t" bIns="46050" lIns="92075" spcFirstLastPara="1" rIns="92075" wrap="square" tIns="46050">
            <a:noAutofit/>
          </a:bodyPr>
          <a:lstStyle/>
          <a:p>
            <a:pPr indent="0" lvl="0" marL="0" marR="0" rtl="0" algn="l">
              <a:spcBef>
                <a:spcPts val="0"/>
              </a:spcBef>
              <a:spcAft>
                <a:spcPts val="0"/>
              </a:spcAft>
              <a:buClr>
                <a:schemeClr val="dk1"/>
              </a:buClr>
              <a:buSzPts val="200"/>
              <a:buFont typeface="Arial"/>
              <a:buNone/>
            </a:pPr>
            <a:r>
              <a:t/>
            </a:r>
            <a:endParaRPr b="0" i="0" sz="800" u="none" cap="none" strike="noStrike">
              <a:solidFill>
                <a:schemeClr val="dk1"/>
              </a:solidFill>
              <a:latin typeface="Arial"/>
              <a:ea typeface="Arial"/>
              <a:cs typeface="Arial"/>
              <a:sym typeface="Arial"/>
            </a:endParaRPr>
          </a:p>
        </p:txBody>
      </p:sp>
      <p:sp>
        <p:nvSpPr>
          <p:cNvPr id="315" name="Google Shape;315;g3d9ef1c1d2_4_156:notes"/>
          <p:cNvSpPr txBox="1"/>
          <p:nvPr>
            <p:ph idx="12" type="sldNum"/>
          </p:nvPr>
        </p:nvSpPr>
        <p:spPr>
          <a:xfrm>
            <a:off x="3884569" y="8684164"/>
            <a:ext cx="2972400" cy="457800"/>
          </a:xfrm>
          <a:prstGeom prst="rect">
            <a:avLst/>
          </a:prstGeom>
          <a:noFill/>
          <a:ln>
            <a:noFill/>
          </a:ln>
        </p:spPr>
        <p:txBody>
          <a:bodyPr anchorCtr="0" anchor="b" bIns="46050" lIns="92075" spcFirstLastPara="1" rIns="92075" wrap="square" tIns="4605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2a9b066134_0_14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Google Shape;323;g2a9b06613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2a9b066134_0_96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Google Shape;330;g2a9b066134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2a9b066134_0_97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Google Shape;339;g2a9b066134_0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2a9b066134_0_98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Google Shape;348;g2a9b066134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3e311039d0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Google Shape;357;g3e311039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2a9b066134_0_102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Google Shape;365;g2a9b066134_0_1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31.png"/><Relationship Id="rId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spcFirstLastPara="1" rIns="91425" wrap="square" tIns="91425"/>
          <a:lstStyle>
            <a:lvl1pPr lvl="0" rtl="0" algn="ctr">
              <a:spcBef>
                <a:spcPts val="0"/>
              </a:spcBef>
              <a:spcAft>
                <a:spcPts val="0"/>
              </a:spcAft>
              <a:buClr>
                <a:schemeClr val="lt1"/>
              </a:buClr>
              <a:buSzPts val="2600"/>
              <a:buFont typeface="Proxima Nova"/>
              <a:buNone/>
              <a:defRPr b="1" sz="2600">
                <a:solidFill>
                  <a:schemeClr val="lt1"/>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2168350" y="3124250"/>
            <a:ext cx="4807500" cy="248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9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 name="Google Shape;13;p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66" name="Shape 66"/>
        <p:cNvGrpSpPr/>
        <p:nvPr/>
      </p:nvGrpSpPr>
      <p:grpSpPr>
        <a:xfrm>
          <a:off x="0" y="0"/>
          <a:ext cx="0" cy="0"/>
          <a:chOff x="0" y="0"/>
          <a:chExt cx="0" cy="0"/>
        </a:xfrm>
      </p:grpSpPr>
      <p:sp>
        <p:nvSpPr>
          <p:cNvPr id="67" name="Google Shape;67;p11"/>
          <p:cNvSpPr txBox="1"/>
          <p:nvPr>
            <p:ph idx="1" type="body"/>
          </p:nvPr>
        </p:nvSpPr>
        <p:spPr>
          <a:xfrm>
            <a:off x="613500" y="1460975"/>
            <a:ext cx="7859100" cy="1618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9" name="Google Shape;69;p11"/>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0" name="Google Shape;70;p11"/>
          <p:cNvSpPr txBox="1"/>
          <p:nvPr>
            <p:ph type="title"/>
          </p:nvPr>
        </p:nvSpPr>
        <p:spPr>
          <a:xfrm>
            <a:off x="0" y="279475"/>
            <a:ext cx="2506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1" name="Google Shape;71;p11"/>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72" name="Google Shape;72;p11"/>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75" name="Google Shape;75;p1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76" name="Google Shape;76;p12"/>
          <p:cNvSpPr txBox="1"/>
          <p:nvPr>
            <p:ph type="title"/>
          </p:nvPr>
        </p:nvSpPr>
        <p:spPr>
          <a:xfrm>
            <a:off x="279952"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3"/>
          <p:cNvSpPr txBox="1"/>
          <p:nvPr>
            <p:ph idx="1" type="body"/>
          </p:nvPr>
        </p:nvSpPr>
        <p:spPr>
          <a:xfrm>
            <a:off x="311700" y="1389600"/>
            <a:ext cx="3861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80" name="Google Shape;80;p13"/>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1" name="Google Shape;81;p13"/>
          <p:cNvSpPr txBox="1"/>
          <p:nvPr>
            <p:ph type="title"/>
          </p:nvPr>
        </p:nvSpPr>
        <p:spPr>
          <a:xfrm>
            <a:off x="0" y="279475"/>
            <a:ext cx="86673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descr="Alice_Logo_horizontal-02.jpg" id="82" name="Google Shape;82;p13"/>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3" name="Google Shape;83;p13"/>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cxnSp>
        <p:nvCxnSpPr>
          <p:cNvPr id="84" name="Google Shape;84;p13"/>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4"/>
          <p:cNvSpPr txBox="1"/>
          <p:nvPr>
            <p:ph type="title"/>
          </p:nvPr>
        </p:nvSpPr>
        <p:spPr>
          <a:xfrm>
            <a:off x="989000" y="1672475"/>
            <a:ext cx="7049700" cy="17715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3600"/>
              <a:buFont typeface="Proxima Nova"/>
              <a:buNone/>
              <a:defRPr b="1" sz="3600">
                <a:latin typeface="Proxima Nova"/>
                <a:ea typeface="Proxima Nova"/>
                <a:cs typeface="Proxima Nova"/>
                <a:sym typeface="Proxima Nova"/>
              </a:defRPr>
            </a:lvl2pPr>
            <a:lvl3pPr lvl="2" rtl="0" algn="ctr">
              <a:spcBef>
                <a:spcPts val="0"/>
              </a:spcBef>
              <a:spcAft>
                <a:spcPts val="0"/>
              </a:spcAft>
              <a:buSzPts val="3600"/>
              <a:buFont typeface="Proxima Nova"/>
              <a:buNone/>
              <a:defRPr b="1" sz="3600">
                <a:latin typeface="Proxima Nova"/>
                <a:ea typeface="Proxima Nova"/>
                <a:cs typeface="Proxima Nova"/>
                <a:sym typeface="Proxima Nova"/>
              </a:defRPr>
            </a:lvl3pPr>
            <a:lvl4pPr lvl="3" rtl="0" algn="ctr">
              <a:spcBef>
                <a:spcPts val="0"/>
              </a:spcBef>
              <a:spcAft>
                <a:spcPts val="0"/>
              </a:spcAft>
              <a:buSzPts val="3600"/>
              <a:buFont typeface="Proxima Nova"/>
              <a:buNone/>
              <a:defRPr b="1" sz="3600">
                <a:latin typeface="Proxima Nova"/>
                <a:ea typeface="Proxima Nova"/>
                <a:cs typeface="Proxima Nova"/>
                <a:sym typeface="Proxima Nova"/>
              </a:defRPr>
            </a:lvl4pPr>
            <a:lvl5pPr lvl="4" rtl="0" algn="ctr">
              <a:spcBef>
                <a:spcPts val="0"/>
              </a:spcBef>
              <a:spcAft>
                <a:spcPts val="0"/>
              </a:spcAft>
              <a:buSzPts val="3600"/>
              <a:buFont typeface="Proxima Nova"/>
              <a:buNone/>
              <a:defRPr b="1" sz="3600">
                <a:latin typeface="Proxima Nova"/>
                <a:ea typeface="Proxima Nova"/>
                <a:cs typeface="Proxima Nova"/>
                <a:sym typeface="Proxima Nova"/>
              </a:defRPr>
            </a:lvl5pPr>
            <a:lvl6pPr lvl="5" rtl="0" algn="ctr">
              <a:spcBef>
                <a:spcPts val="0"/>
              </a:spcBef>
              <a:spcAft>
                <a:spcPts val="0"/>
              </a:spcAft>
              <a:buSzPts val="3600"/>
              <a:buFont typeface="Proxima Nova"/>
              <a:buNone/>
              <a:defRPr b="1" sz="3600">
                <a:latin typeface="Proxima Nova"/>
                <a:ea typeface="Proxima Nova"/>
                <a:cs typeface="Proxima Nova"/>
                <a:sym typeface="Proxima Nova"/>
              </a:defRPr>
            </a:lvl6pPr>
            <a:lvl7pPr lvl="6" rtl="0" algn="ctr">
              <a:spcBef>
                <a:spcPts val="0"/>
              </a:spcBef>
              <a:spcAft>
                <a:spcPts val="0"/>
              </a:spcAft>
              <a:buSzPts val="3600"/>
              <a:buFont typeface="Proxima Nova"/>
              <a:buNone/>
              <a:defRPr b="1" sz="3600">
                <a:latin typeface="Proxima Nova"/>
                <a:ea typeface="Proxima Nova"/>
                <a:cs typeface="Proxima Nova"/>
                <a:sym typeface="Proxima Nova"/>
              </a:defRPr>
            </a:lvl7pPr>
            <a:lvl8pPr lvl="7" rtl="0" algn="ctr">
              <a:spcBef>
                <a:spcPts val="0"/>
              </a:spcBef>
              <a:spcAft>
                <a:spcPts val="0"/>
              </a:spcAft>
              <a:buSzPts val="3600"/>
              <a:buFont typeface="Proxima Nova"/>
              <a:buNone/>
              <a:defRPr b="1" sz="3600">
                <a:latin typeface="Proxima Nova"/>
                <a:ea typeface="Proxima Nova"/>
                <a:cs typeface="Proxima Nova"/>
                <a:sym typeface="Proxima Nova"/>
              </a:defRPr>
            </a:lvl8pPr>
            <a:lvl9pPr lvl="8" rtl="0" algn="ctr">
              <a:spcBef>
                <a:spcPts val="0"/>
              </a:spcBef>
              <a:spcAft>
                <a:spcPts val="0"/>
              </a:spcAft>
              <a:buSzPts val="3600"/>
              <a:buFont typeface="Proxima Nova"/>
              <a:buNone/>
              <a:defRPr b="1" sz="3600">
                <a:latin typeface="Proxima Nova"/>
                <a:ea typeface="Proxima Nova"/>
                <a:cs typeface="Proxima Nova"/>
                <a:sym typeface="Proxima Nova"/>
              </a:defRPr>
            </a:lvl9pPr>
          </a:lstStyle>
          <a:p/>
        </p:txBody>
      </p:sp>
      <p:sp>
        <p:nvSpPr>
          <p:cNvPr id="87" name="Google Shape;8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88" name="Google Shape;88;p14"/>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89" name="Shape 89"/>
        <p:cNvGrpSpPr/>
        <p:nvPr/>
      </p:nvGrpSpPr>
      <p:grpSpPr>
        <a:xfrm>
          <a:off x="0" y="0"/>
          <a:ext cx="0" cy="0"/>
          <a:chOff x="0" y="0"/>
          <a:chExt cx="0" cy="0"/>
        </a:xfrm>
      </p:grpSpPr>
      <p:sp>
        <p:nvSpPr>
          <p:cNvPr id="90" name="Google Shape;90;p15"/>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spcBef>
                <a:spcPts val="0"/>
              </a:spcBef>
              <a:spcAft>
                <a:spcPts val="0"/>
              </a:spcAft>
              <a:buSzPts val="4800"/>
              <a:buFont typeface="Proxima Nova"/>
              <a:buNone/>
              <a:defRPr sz="4800">
                <a:latin typeface="Proxima Nova"/>
                <a:ea typeface="Proxima Nova"/>
                <a:cs typeface="Proxima Nova"/>
                <a:sym typeface="Proxima Nova"/>
              </a:defRPr>
            </a:lvl2pPr>
            <a:lvl3pPr lvl="2" rtl="0">
              <a:spcBef>
                <a:spcPts val="0"/>
              </a:spcBef>
              <a:spcAft>
                <a:spcPts val="0"/>
              </a:spcAft>
              <a:buSzPts val="4800"/>
              <a:buFont typeface="Proxima Nova"/>
              <a:buNone/>
              <a:defRPr sz="4800">
                <a:latin typeface="Proxima Nova"/>
                <a:ea typeface="Proxima Nova"/>
                <a:cs typeface="Proxima Nova"/>
                <a:sym typeface="Proxima Nova"/>
              </a:defRPr>
            </a:lvl3pPr>
            <a:lvl4pPr lvl="3" rtl="0">
              <a:spcBef>
                <a:spcPts val="0"/>
              </a:spcBef>
              <a:spcAft>
                <a:spcPts val="0"/>
              </a:spcAft>
              <a:buSzPts val="4800"/>
              <a:buFont typeface="Proxima Nova"/>
              <a:buNone/>
              <a:defRPr sz="4800">
                <a:latin typeface="Proxima Nova"/>
                <a:ea typeface="Proxima Nova"/>
                <a:cs typeface="Proxima Nova"/>
                <a:sym typeface="Proxima Nova"/>
              </a:defRPr>
            </a:lvl4pPr>
            <a:lvl5pPr lvl="4" rtl="0">
              <a:spcBef>
                <a:spcPts val="0"/>
              </a:spcBef>
              <a:spcAft>
                <a:spcPts val="0"/>
              </a:spcAft>
              <a:buSzPts val="4800"/>
              <a:buFont typeface="Proxima Nova"/>
              <a:buNone/>
              <a:defRPr sz="4800">
                <a:latin typeface="Proxima Nova"/>
                <a:ea typeface="Proxima Nova"/>
                <a:cs typeface="Proxima Nova"/>
                <a:sym typeface="Proxima Nova"/>
              </a:defRPr>
            </a:lvl5pPr>
            <a:lvl6pPr lvl="5" rtl="0">
              <a:spcBef>
                <a:spcPts val="0"/>
              </a:spcBef>
              <a:spcAft>
                <a:spcPts val="0"/>
              </a:spcAft>
              <a:buSzPts val="4800"/>
              <a:buFont typeface="Proxima Nova"/>
              <a:buNone/>
              <a:defRPr sz="4800">
                <a:latin typeface="Proxima Nova"/>
                <a:ea typeface="Proxima Nova"/>
                <a:cs typeface="Proxima Nova"/>
                <a:sym typeface="Proxima Nova"/>
              </a:defRPr>
            </a:lvl6pPr>
            <a:lvl7pPr lvl="6" rtl="0">
              <a:spcBef>
                <a:spcPts val="0"/>
              </a:spcBef>
              <a:spcAft>
                <a:spcPts val="0"/>
              </a:spcAft>
              <a:buSzPts val="4800"/>
              <a:buFont typeface="Proxima Nova"/>
              <a:buNone/>
              <a:defRPr sz="4800">
                <a:latin typeface="Proxima Nova"/>
                <a:ea typeface="Proxima Nova"/>
                <a:cs typeface="Proxima Nova"/>
                <a:sym typeface="Proxima Nova"/>
              </a:defRPr>
            </a:lvl7pPr>
            <a:lvl8pPr lvl="7" rtl="0">
              <a:spcBef>
                <a:spcPts val="0"/>
              </a:spcBef>
              <a:spcAft>
                <a:spcPts val="0"/>
              </a:spcAft>
              <a:buSzPts val="4800"/>
              <a:buFont typeface="Proxima Nova"/>
              <a:buNone/>
              <a:defRPr sz="4800">
                <a:latin typeface="Proxima Nova"/>
                <a:ea typeface="Proxima Nova"/>
                <a:cs typeface="Proxima Nova"/>
                <a:sym typeface="Proxima Nova"/>
              </a:defRPr>
            </a:lvl8pPr>
            <a:lvl9pPr lvl="8" rtl="0">
              <a:spcBef>
                <a:spcPts val="0"/>
              </a:spcBef>
              <a:spcAft>
                <a:spcPts val="0"/>
              </a:spcAft>
              <a:buSzPts val="4800"/>
              <a:buFont typeface="Proxima Nova"/>
              <a:buNone/>
              <a:defRPr sz="4800">
                <a:latin typeface="Proxima Nova"/>
                <a:ea typeface="Proxima Nova"/>
                <a:cs typeface="Proxima Nova"/>
                <a:sym typeface="Proxima Nova"/>
              </a:defRPr>
            </a:lvl9pPr>
          </a:lstStyle>
          <a:p/>
        </p:txBody>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PPT cover3-main point.png" id="92" name="Google Shape;92;p15"/>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3" name="Google Shape;93;p15"/>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4" name="Google Shape;94;p15"/>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pic>
        <p:nvPicPr>
          <p:cNvPr descr="PPT cover2- bg.png" id="96" name="Google Shape;96;p16"/>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97" name="Google Shape;97;p16"/>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 name="Google Shape;98;p16"/>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FFFFFF"/>
              </a:buClr>
              <a:buSzPts val="18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9" name="Google Shape;99;p16"/>
          <p:cNvSpPr txBox="1"/>
          <p:nvPr>
            <p:ph idx="2" type="body"/>
          </p:nvPr>
        </p:nvSpPr>
        <p:spPr>
          <a:xfrm>
            <a:off x="4939500" y="902050"/>
            <a:ext cx="3837000" cy="35946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0" name="Google Shape;10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01" name="Google Shape;101;p16"/>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102" name="Shape 102"/>
        <p:cNvGrpSpPr/>
        <p:nvPr/>
      </p:nvGrpSpPr>
      <p:grpSpPr>
        <a:xfrm>
          <a:off x="0" y="0"/>
          <a:ext cx="0" cy="0"/>
          <a:chOff x="0" y="0"/>
          <a:chExt cx="0" cy="0"/>
        </a:xfrm>
      </p:grpSpPr>
      <p:sp>
        <p:nvSpPr>
          <p:cNvPr id="103" name="Google Shape;103;p17"/>
          <p:cNvSpPr/>
          <p:nvPr/>
        </p:nvSpPr>
        <p:spPr>
          <a:xfrm>
            <a:off x="4572000" y="-125"/>
            <a:ext cx="4572000" cy="5143500"/>
          </a:xfrm>
          <a:prstGeom prst="rect">
            <a:avLst/>
          </a:prstGeom>
          <a:solidFill>
            <a:srgbClr val="2534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Google Shape;104;p1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5" name="Google Shape;105;p17"/>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6" name="Google Shape;106;p17"/>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 horizon 2.png" id="108" name="Google Shape;108;p17"/>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09" name="Google Shape;109;p17"/>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0" name="Google Shape;110;p17"/>
          <p:cNvSpPr txBox="1"/>
          <p:nvPr>
            <p:ph idx="3"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111" name="Shape 111"/>
        <p:cNvGrpSpPr/>
        <p:nvPr/>
      </p:nvGrpSpPr>
      <p:grpSpPr>
        <a:xfrm>
          <a:off x="0" y="0"/>
          <a:ext cx="0" cy="0"/>
          <a:chOff x="0" y="0"/>
          <a:chExt cx="0" cy="0"/>
        </a:xfrm>
      </p:grpSpPr>
      <p:sp>
        <p:nvSpPr>
          <p:cNvPr id="112" name="Google Shape;112;p1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1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53446"/>
              </a:buClr>
              <a:buSzPts val="21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18"/>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5" name="Google Shape;11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 horizon.png" id="116" name="Google Shape;116;p18"/>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17" name="Google Shape;117;p18"/>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18" name="Google Shape;118;p18"/>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19" name="Google Shape;119;p18"/>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0" name="Shape 120"/>
        <p:cNvGrpSpPr/>
        <p:nvPr/>
      </p:nvGrpSpPr>
      <p:grpSpPr>
        <a:xfrm>
          <a:off x="0" y="0"/>
          <a:ext cx="0" cy="0"/>
          <a:chOff x="0" y="0"/>
          <a:chExt cx="0" cy="0"/>
        </a:xfrm>
      </p:grpSpPr>
      <p:sp>
        <p:nvSpPr>
          <p:cNvPr id="121" name="Google Shape;121;p1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Font typeface="Proxima Nova"/>
              <a:buNone/>
              <a:defRPr>
                <a:latin typeface="Proxima Nova"/>
                <a:ea typeface="Proxima Nova"/>
                <a:cs typeface="Proxima Nova"/>
                <a:sym typeface="Proxima Nova"/>
              </a:defRPr>
            </a:lvl1pPr>
          </a:lstStyle>
          <a:p/>
        </p:txBody>
      </p:sp>
      <p:sp>
        <p:nvSpPr>
          <p:cNvPr id="122" name="Google Shape;12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23" name="Google Shape;123;p1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4" name="Shape 124"/>
        <p:cNvGrpSpPr/>
        <p:nvPr/>
      </p:nvGrpSpPr>
      <p:grpSpPr>
        <a:xfrm>
          <a:off x="0" y="0"/>
          <a:ext cx="0" cy="0"/>
          <a:chOff x="0" y="0"/>
          <a:chExt cx="0" cy="0"/>
        </a:xfrm>
      </p:grpSpPr>
      <p:sp>
        <p:nvSpPr>
          <p:cNvPr id="125" name="Google Shape;125;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12000"/>
              <a:buFont typeface="Proxima Nova"/>
              <a:buNone/>
              <a:defRPr sz="12000">
                <a:solidFill>
                  <a:srgbClr val="253446"/>
                </a:solidFill>
                <a:latin typeface="Proxima Nova"/>
                <a:ea typeface="Proxima Nova"/>
                <a:cs typeface="Proxima Nova"/>
                <a:sym typeface="Proxima Nov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7" name="Google Shape;12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28" name="Google Shape;128;p2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0876" y="2838242"/>
            <a:ext cx="6908100" cy="607800"/>
          </a:xfrm>
          <a:prstGeom prst="rect">
            <a:avLst/>
          </a:prstGeom>
        </p:spPr>
        <p:txBody>
          <a:bodyPr anchorCtr="0" anchor="b" bIns="91425" lIns="91425" spcFirstLastPara="1" rIns="91425" wrap="square" tIns="91425"/>
          <a:lstStyle>
            <a:lvl1pPr lvl="0" rtl="0" algn="l">
              <a:spcBef>
                <a:spcPts val="0"/>
              </a:spcBef>
              <a:spcAft>
                <a:spcPts val="0"/>
              </a:spcAft>
              <a:buClr>
                <a:schemeClr val="lt1"/>
              </a:buClr>
              <a:buSzPts val="3600"/>
              <a:buFont typeface="Proxima Nova"/>
              <a:buNone/>
              <a:defRPr b="1" sz="36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16" name="Google Shape;16;p3"/>
          <p:cNvSpPr txBox="1"/>
          <p:nvPr>
            <p:ph idx="1" type="subTitle"/>
          </p:nvPr>
        </p:nvSpPr>
        <p:spPr>
          <a:xfrm>
            <a:off x="449318" y="3335683"/>
            <a:ext cx="5268900" cy="5703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8" name="Google Shape;18;p3"/>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9" name="Shape 129"/>
        <p:cNvGrpSpPr/>
        <p:nvPr/>
      </p:nvGrpSpPr>
      <p:grpSpPr>
        <a:xfrm>
          <a:off x="0" y="0"/>
          <a:ext cx="0" cy="0"/>
          <a:chOff x="0" y="0"/>
          <a:chExt cx="0" cy="0"/>
        </a:xfrm>
      </p:grpSpPr>
      <p:sp>
        <p:nvSpPr>
          <p:cNvPr id="130" name="Google Shape;13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3" name="Google Shape;133;p2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4" name="Google Shape;134;p22"/>
          <p:cNvSpPr txBox="1"/>
          <p:nvPr/>
        </p:nvSpPr>
        <p:spPr>
          <a:xfrm>
            <a:off x="3400600" y="2546450"/>
            <a:ext cx="2342700" cy="524100"/>
          </a:xfrm>
          <a:prstGeom prst="rect">
            <a:avLst/>
          </a:prstGeom>
          <a:solidFill>
            <a:srgbClr val="FFFFFF">
              <a:alpha val="854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Proxima Nova"/>
              <a:buNone/>
            </a:pPr>
            <a:r>
              <a:rPr b="1" lang="en" sz="2600">
                <a:solidFill>
                  <a:schemeClr val="lt1"/>
                </a:solidFill>
                <a:latin typeface="Proxima Nova"/>
                <a:ea typeface="Proxima Nova"/>
                <a:cs typeface="Proxima Nova"/>
                <a:sym typeface="Proxima Nova"/>
              </a:rPr>
              <a:t>Thank You</a:t>
            </a:r>
            <a:endParaRPr/>
          </a:p>
        </p:txBody>
      </p:sp>
      <p:sp>
        <p:nvSpPr>
          <p:cNvPr id="135" name="Google Shape;135;p22"/>
          <p:cNvSpPr txBox="1"/>
          <p:nvPr/>
        </p:nvSpPr>
        <p:spPr>
          <a:xfrm>
            <a:off x="2882300" y="3089836"/>
            <a:ext cx="3395400" cy="26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00"/>
              <a:buFont typeface="Proxima Nova"/>
              <a:buNone/>
            </a:pPr>
            <a:r>
              <a:rPr lang="en" sz="900">
                <a:solidFill>
                  <a:schemeClr val="lt1"/>
                </a:solidFill>
                <a:latin typeface="Proxima Nova"/>
                <a:ea typeface="Proxima Nova"/>
                <a:cs typeface="Proxima Nova"/>
                <a:sym typeface="Proxima Nova"/>
              </a:rPr>
              <a:t>For more information go to www.alice.org</a:t>
            </a:r>
            <a:endParaRPr sz="9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8" name="Google Shape;138;p23"/>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39" name="Google Shape;139;p23"/>
          <p:cNvSpPr txBox="1"/>
          <p:nvPr/>
        </p:nvSpPr>
        <p:spPr>
          <a:xfrm>
            <a:off x="429050" y="2716278"/>
            <a:ext cx="3918900" cy="68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600">
                <a:solidFill>
                  <a:schemeClr val="lt1"/>
                </a:solidFill>
                <a:latin typeface="Proxima Nova"/>
                <a:ea typeface="Proxima Nova"/>
                <a:cs typeface="Proxima Nova"/>
                <a:sym typeface="Proxima Nova"/>
              </a:rPr>
              <a:t>Thank You !</a:t>
            </a:r>
            <a:endParaRPr b="1" sz="3600">
              <a:solidFill>
                <a:schemeClr val="lt1"/>
              </a:solidFill>
              <a:latin typeface="Proxima Nova"/>
              <a:ea typeface="Proxima Nova"/>
              <a:cs typeface="Proxima Nova"/>
              <a:sym typeface="Proxima Nova"/>
            </a:endParaRPr>
          </a:p>
        </p:txBody>
      </p:sp>
      <p:sp>
        <p:nvSpPr>
          <p:cNvPr id="140" name="Google Shape;140;p23"/>
          <p:cNvSpPr txBox="1"/>
          <p:nvPr/>
        </p:nvSpPr>
        <p:spPr>
          <a:xfrm>
            <a:off x="480280" y="3318512"/>
            <a:ext cx="4956300" cy="5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Proxima Nova"/>
                <a:ea typeface="Proxima Nova"/>
                <a:cs typeface="Proxima Nova"/>
                <a:sym typeface="Proxima Nova"/>
              </a:rPr>
              <a:t>For more information go to www.alice.org</a:t>
            </a:r>
            <a:endParaRPr sz="1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24"/>
          <p:cNvSpPr txBox="1"/>
          <p:nvPr/>
        </p:nvSpPr>
        <p:spPr>
          <a:xfrm>
            <a:off x="2117800" y="3001466"/>
            <a:ext cx="4752600" cy="46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Proxima Nova"/>
              <a:buNone/>
            </a:pPr>
            <a:r>
              <a:rPr b="1" lang="en" sz="3000">
                <a:solidFill>
                  <a:srgbClr val="FFFFFF"/>
                </a:solidFill>
                <a:latin typeface="Proxima Nova"/>
                <a:ea typeface="Proxima Nova"/>
                <a:cs typeface="Proxima Nova"/>
                <a:sym typeface="Proxima Nova"/>
              </a:rPr>
              <a:t>Thank You</a:t>
            </a:r>
            <a:endParaRPr/>
          </a:p>
        </p:txBody>
      </p:sp>
      <p:sp>
        <p:nvSpPr>
          <p:cNvPr id="143" name="Google Shape;14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44" name="Google Shape;144;p2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45" name="Google Shape;145;p2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
        <p:nvSpPr>
          <p:cNvPr id="146" name="Google Shape;146;p24"/>
          <p:cNvSpPr txBox="1"/>
          <p:nvPr/>
        </p:nvSpPr>
        <p:spPr>
          <a:xfrm>
            <a:off x="2112511" y="3532323"/>
            <a:ext cx="4778700" cy="17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00"/>
              <a:buFont typeface="Proxima Nova"/>
              <a:buNone/>
            </a:pPr>
            <a:r>
              <a:rPr lang="en" sz="900">
                <a:solidFill>
                  <a:srgbClr val="FFFFFF"/>
                </a:solidFill>
                <a:latin typeface="Proxima Nova"/>
                <a:ea typeface="Proxima Nova"/>
                <a:cs typeface="Proxima Nova"/>
                <a:sym typeface="Proxima Nova"/>
              </a:rPr>
              <a:t>For more information go to www.alice.org</a:t>
            </a:r>
            <a:endParaRPr sz="9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7" name="Shape 147"/>
        <p:cNvGrpSpPr/>
        <p:nvPr/>
      </p:nvGrpSpPr>
      <p:grpSpPr>
        <a:xfrm>
          <a:off x="0" y="0"/>
          <a:ext cx="0" cy="0"/>
          <a:chOff x="0" y="0"/>
          <a:chExt cx="0" cy="0"/>
        </a:xfrm>
      </p:grpSpPr>
      <p:sp>
        <p:nvSpPr>
          <p:cNvPr id="148" name="Google Shape;148;p25"/>
          <p:cNvSpPr txBox="1"/>
          <p:nvPr>
            <p:ph type="title"/>
          </p:nvPr>
        </p:nvSpPr>
        <p:spPr>
          <a:xfrm>
            <a:off x="457489" y="137623"/>
            <a:ext cx="7543500" cy="971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3000"/>
              <a:buNone/>
              <a:defRPr b="1" i="0" sz="4200" u="none" cap="none" strike="noStrike">
                <a:solidFill>
                  <a:srgbClr val="1C2736"/>
                </a:solidFill>
                <a:latin typeface="Calibri"/>
                <a:ea typeface="Calibri"/>
                <a:cs typeface="Calibri"/>
                <a:sym typeface="Calibri"/>
              </a:defRPr>
            </a:lvl1pPr>
            <a:lvl2pPr indent="0" lvl="1" marL="0" marR="0" rtl="0" algn="l">
              <a:spcBef>
                <a:spcPts val="0"/>
              </a:spcBef>
              <a:spcAft>
                <a:spcPts val="0"/>
              </a:spcAft>
              <a:buSzPts val="2800"/>
              <a:buNone/>
              <a:defRPr b="1"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2800"/>
              <a:buNone/>
              <a:defRPr b="1"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2800"/>
              <a:buNone/>
              <a:defRPr b="1"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2800"/>
              <a:buNone/>
              <a:defRPr b="1" i="0" sz="2800" u="none" cap="none" strike="noStrike">
                <a:solidFill>
                  <a:schemeClr val="dk2"/>
                </a:solidFill>
                <a:latin typeface="Arial"/>
                <a:ea typeface="Arial"/>
                <a:cs typeface="Arial"/>
                <a:sym typeface="Arial"/>
              </a:defRPr>
            </a:lvl5pPr>
            <a:lvl6pPr indent="-10429" lvl="5" marL="302529" marR="0" rtl="0" algn="l">
              <a:spcBef>
                <a:spcPts val="0"/>
              </a:spcBef>
              <a:spcAft>
                <a:spcPts val="0"/>
              </a:spcAft>
              <a:buSzPts val="2800"/>
              <a:buNone/>
              <a:defRPr b="1" i="0" sz="2800" u="none" cap="none" strike="noStrike">
                <a:solidFill>
                  <a:schemeClr val="dk2"/>
                </a:solidFill>
                <a:latin typeface="Arial"/>
                <a:ea typeface="Arial"/>
                <a:cs typeface="Arial"/>
                <a:sym typeface="Arial"/>
              </a:defRPr>
            </a:lvl6pPr>
            <a:lvl7pPr indent="-8158" lvl="6" marL="605058" marR="0" rtl="0" algn="l">
              <a:spcBef>
                <a:spcPts val="0"/>
              </a:spcBef>
              <a:spcAft>
                <a:spcPts val="0"/>
              </a:spcAft>
              <a:buSzPts val="2800"/>
              <a:buNone/>
              <a:defRPr b="1" i="0" sz="2800" u="none" cap="none" strike="noStrike">
                <a:solidFill>
                  <a:schemeClr val="dk2"/>
                </a:solidFill>
                <a:latin typeface="Arial"/>
                <a:ea typeface="Arial"/>
                <a:cs typeface="Arial"/>
                <a:sym typeface="Arial"/>
              </a:defRPr>
            </a:lvl7pPr>
            <a:lvl8pPr indent="-5887" lvl="7" marL="907587" marR="0" rtl="0" algn="l">
              <a:spcBef>
                <a:spcPts val="0"/>
              </a:spcBef>
              <a:spcAft>
                <a:spcPts val="0"/>
              </a:spcAft>
              <a:buSzPts val="2800"/>
              <a:buNone/>
              <a:defRPr b="1" i="0" sz="2800" u="none" cap="none" strike="noStrike">
                <a:solidFill>
                  <a:schemeClr val="dk2"/>
                </a:solidFill>
                <a:latin typeface="Arial"/>
                <a:ea typeface="Arial"/>
                <a:cs typeface="Arial"/>
                <a:sym typeface="Arial"/>
              </a:defRPr>
            </a:lvl8pPr>
            <a:lvl9pPr indent="-3616" lvl="8" marL="1210116" marR="0" rtl="0" algn="l">
              <a:spcBef>
                <a:spcPts val="0"/>
              </a:spcBef>
              <a:spcAft>
                <a:spcPts val="0"/>
              </a:spcAft>
              <a:buSzPts val="2800"/>
              <a:buNone/>
              <a:defRPr b="1" i="0" sz="2800" u="none" cap="none" strike="noStrike">
                <a:solidFill>
                  <a:schemeClr val="dk2"/>
                </a:solidFill>
                <a:latin typeface="Arial"/>
                <a:ea typeface="Arial"/>
                <a:cs typeface="Arial"/>
                <a:sym typeface="Arial"/>
              </a:defRPr>
            </a:lvl9pPr>
          </a:lstStyle>
          <a:p/>
        </p:txBody>
      </p:sp>
      <p:sp>
        <p:nvSpPr>
          <p:cNvPr id="149" name="Google Shape;149;p25"/>
          <p:cNvSpPr txBox="1"/>
          <p:nvPr>
            <p:ph idx="1" type="body"/>
          </p:nvPr>
        </p:nvSpPr>
        <p:spPr>
          <a:xfrm>
            <a:off x="457489" y="1289028"/>
            <a:ext cx="8229000" cy="3309300"/>
          </a:xfrm>
          <a:prstGeom prst="rect">
            <a:avLst/>
          </a:prstGeom>
          <a:noFill/>
          <a:ln>
            <a:noFill/>
          </a:ln>
        </p:spPr>
        <p:txBody>
          <a:bodyPr anchorCtr="0" anchor="t" bIns="91425" lIns="91425" spcFirstLastPara="1" rIns="91425" wrap="square" tIns="91425"/>
          <a:lstStyle>
            <a:lvl1pPr indent="-313055" lvl="0" marL="457200" marR="0" rtl="0" algn="l">
              <a:spcBef>
                <a:spcPts val="380"/>
              </a:spcBef>
              <a:spcAft>
                <a:spcPts val="0"/>
              </a:spcAft>
              <a:buClr>
                <a:srgbClr val="38BBF2"/>
              </a:buClr>
              <a:buSzPts val="1330"/>
              <a:buFont typeface="Noto Sans Symbols"/>
              <a:buChar char="▪"/>
              <a:defRPr b="0" i="0" sz="1900" u="none" cap="none" strike="noStrike">
                <a:solidFill>
                  <a:srgbClr val="38BBF2"/>
                </a:solidFill>
                <a:latin typeface="Arial"/>
                <a:ea typeface="Arial"/>
                <a:cs typeface="Arial"/>
                <a:sym typeface="Arial"/>
              </a:defRPr>
            </a:lvl1pPr>
            <a:lvl2pPr indent="-299719" lvl="1" marL="914400" marR="0" rtl="0" algn="l">
              <a:spcBef>
                <a:spcPts val="320"/>
              </a:spcBef>
              <a:spcAft>
                <a:spcPts val="0"/>
              </a:spcAft>
              <a:buClr>
                <a:srgbClr val="38BBF2"/>
              </a:buClr>
              <a:buSzPts val="1120"/>
              <a:buFont typeface="Noto Sans Symbols"/>
              <a:buChar char="▪"/>
              <a:defRPr b="0" i="0" sz="1600" u="none" cap="none" strike="noStrike">
                <a:solidFill>
                  <a:srgbClr val="38BBF2"/>
                </a:solidFill>
                <a:latin typeface="Arial"/>
                <a:ea typeface="Arial"/>
                <a:cs typeface="Arial"/>
                <a:sym typeface="Arial"/>
              </a:defRPr>
            </a:lvl2pPr>
            <a:lvl3pPr indent="-286385" lvl="2" marL="1371600" marR="0" rtl="0" algn="l">
              <a:spcBef>
                <a:spcPts val="260"/>
              </a:spcBef>
              <a:spcAft>
                <a:spcPts val="0"/>
              </a:spcAft>
              <a:buClr>
                <a:srgbClr val="38BBF2"/>
              </a:buClr>
              <a:buSzPts val="910"/>
              <a:buFont typeface="Noto Sans Symbols"/>
              <a:buChar char="▪"/>
              <a:defRPr b="0" i="0" sz="1300" u="none" cap="none" strike="noStrike">
                <a:solidFill>
                  <a:srgbClr val="38BBF2"/>
                </a:solidFill>
                <a:latin typeface="Arial"/>
                <a:ea typeface="Arial"/>
                <a:cs typeface="Arial"/>
                <a:sym typeface="Arial"/>
              </a:defRPr>
            </a:lvl3pPr>
            <a:lvl4pPr indent="-290512" lvl="3" marL="1828800" marR="0" rtl="0" algn="l">
              <a:spcBef>
                <a:spcPts val="260"/>
              </a:spcBef>
              <a:spcAft>
                <a:spcPts val="0"/>
              </a:spcAft>
              <a:buClr>
                <a:srgbClr val="38BBF2"/>
              </a:buClr>
              <a:buSzPts val="975"/>
              <a:buFont typeface="Noto Sans Symbols"/>
              <a:buChar char="▪"/>
              <a:defRPr b="0" i="0" sz="1300" u="none" cap="none" strike="noStrike">
                <a:solidFill>
                  <a:srgbClr val="38BBF2"/>
                </a:solidFill>
                <a:latin typeface="Arial"/>
                <a:ea typeface="Arial"/>
                <a:cs typeface="Arial"/>
                <a:sym typeface="Arial"/>
              </a:defRPr>
            </a:lvl4pPr>
            <a:lvl5pPr indent="-294639" lvl="4" marL="2286000" marR="0" rtl="0" algn="l">
              <a:spcBef>
                <a:spcPts val="260"/>
              </a:spcBef>
              <a:spcAft>
                <a:spcPts val="0"/>
              </a:spcAft>
              <a:buClr>
                <a:srgbClr val="38BBF2"/>
              </a:buClr>
              <a:buSzPts val="1040"/>
              <a:buFont typeface="Noto Sans Symbols"/>
              <a:buChar char="▪"/>
              <a:defRPr b="0" i="0" sz="1300" u="none" cap="none" strike="noStrike">
                <a:solidFill>
                  <a:srgbClr val="38BBF2"/>
                </a:solidFill>
                <a:latin typeface="Arial"/>
                <a:ea typeface="Arial"/>
                <a:cs typeface="Arial"/>
                <a:sym typeface="Arial"/>
              </a:defRPr>
            </a:lvl5pPr>
            <a:lvl6pPr indent="-304800" lvl="5" marL="2743200" marR="0" rtl="0" algn="l">
              <a:spcBef>
                <a:spcPts val="300"/>
              </a:spcBef>
              <a:spcAft>
                <a:spcPts val="0"/>
              </a:spcAft>
              <a:buClr>
                <a:schemeClr val="folHlink"/>
              </a:buClr>
              <a:buSzPts val="1200"/>
              <a:buFont typeface="Noto Sans Symbols"/>
              <a:buChar char="▪"/>
              <a:defRPr b="0" i="0" sz="1500" u="none" cap="none" strike="noStrike">
                <a:solidFill>
                  <a:schemeClr val="dk1"/>
                </a:solidFill>
                <a:latin typeface="Arial"/>
                <a:ea typeface="Arial"/>
                <a:cs typeface="Arial"/>
                <a:sym typeface="Arial"/>
              </a:defRPr>
            </a:lvl6pPr>
            <a:lvl7pPr indent="-304800" lvl="6" marL="3200400" marR="0" rtl="0" algn="l">
              <a:spcBef>
                <a:spcPts val="300"/>
              </a:spcBef>
              <a:spcAft>
                <a:spcPts val="0"/>
              </a:spcAft>
              <a:buClr>
                <a:schemeClr val="folHlink"/>
              </a:buClr>
              <a:buSzPts val="1200"/>
              <a:buFont typeface="Noto Sans Symbols"/>
              <a:buChar char="▪"/>
              <a:defRPr b="0" i="0" sz="1500" u="none" cap="none" strike="noStrike">
                <a:solidFill>
                  <a:schemeClr val="dk1"/>
                </a:solidFill>
                <a:latin typeface="Arial"/>
                <a:ea typeface="Arial"/>
                <a:cs typeface="Arial"/>
                <a:sym typeface="Arial"/>
              </a:defRPr>
            </a:lvl7pPr>
            <a:lvl8pPr indent="-304800" lvl="7" marL="3657600" marR="0" rtl="0" algn="l">
              <a:spcBef>
                <a:spcPts val="300"/>
              </a:spcBef>
              <a:spcAft>
                <a:spcPts val="0"/>
              </a:spcAft>
              <a:buClr>
                <a:schemeClr val="folHlink"/>
              </a:buClr>
              <a:buSzPts val="1200"/>
              <a:buFont typeface="Noto Sans Symbols"/>
              <a:buChar char="▪"/>
              <a:defRPr b="0" i="0" sz="1500" u="none" cap="none" strike="noStrike">
                <a:solidFill>
                  <a:schemeClr val="dk1"/>
                </a:solidFill>
                <a:latin typeface="Arial"/>
                <a:ea typeface="Arial"/>
                <a:cs typeface="Arial"/>
                <a:sym typeface="Arial"/>
              </a:defRPr>
            </a:lvl8pPr>
            <a:lvl9pPr indent="-304800" lvl="8" marL="4114800" marR="0" rtl="0" algn="l">
              <a:spcBef>
                <a:spcPts val="300"/>
              </a:spcBef>
              <a:spcAft>
                <a:spcPts val="0"/>
              </a:spcAft>
              <a:buClr>
                <a:schemeClr val="folHlink"/>
              </a:buClr>
              <a:buSzPts val="1200"/>
              <a:buFont typeface="Noto Sans Symbols"/>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 slide 2">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27"/>
          <p:cNvSpPr txBox="1"/>
          <p:nvPr>
            <p:ph type="ctrTitle"/>
          </p:nvPr>
        </p:nvSpPr>
        <p:spPr>
          <a:xfrm>
            <a:off x="1837775" y="3007763"/>
            <a:ext cx="5404500" cy="467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3000"/>
              <a:buFont typeface="Proxima Nova"/>
              <a:buNone/>
              <a:defRPr b="1" i="0" sz="3000" u="none" cap="none" strike="noStrike">
                <a:solidFill>
                  <a:srgbClr val="FFFFFF"/>
                </a:solidFill>
                <a:latin typeface="Proxima Nova"/>
                <a:ea typeface="Proxima Nova"/>
                <a:cs typeface="Proxima Nova"/>
                <a:sym typeface="Proxima Nova"/>
              </a:defRPr>
            </a:lvl1pPr>
            <a:lvl2pPr lvl="1" rtl="0" algn="ctr">
              <a:spcBef>
                <a:spcPts val="0"/>
              </a:spcBef>
              <a:spcAft>
                <a:spcPts val="0"/>
              </a:spcAft>
              <a:buClr>
                <a:schemeClr val="dk1"/>
              </a:buClr>
              <a:buSzPts val="5200"/>
              <a:buFont typeface="Arial"/>
              <a:buNone/>
              <a:defRPr sz="5200">
                <a:solidFill>
                  <a:schemeClr val="dk1"/>
                </a:solidFill>
              </a:defRPr>
            </a:lvl2pPr>
            <a:lvl3pPr lvl="2" rtl="0" algn="ctr">
              <a:spcBef>
                <a:spcPts val="0"/>
              </a:spcBef>
              <a:spcAft>
                <a:spcPts val="0"/>
              </a:spcAft>
              <a:buClr>
                <a:schemeClr val="dk1"/>
              </a:buClr>
              <a:buSzPts val="5200"/>
              <a:buFont typeface="Arial"/>
              <a:buNone/>
              <a:defRPr sz="5200">
                <a:solidFill>
                  <a:schemeClr val="dk1"/>
                </a:solidFill>
              </a:defRPr>
            </a:lvl3pPr>
            <a:lvl4pPr lvl="3" rtl="0" algn="ctr">
              <a:spcBef>
                <a:spcPts val="0"/>
              </a:spcBef>
              <a:spcAft>
                <a:spcPts val="0"/>
              </a:spcAft>
              <a:buClr>
                <a:schemeClr val="dk1"/>
              </a:buClr>
              <a:buSzPts val="5200"/>
              <a:buFont typeface="Arial"/>
              <a:buNone/>
              <a:defRPr sz="5200">
                <a:solidFill>
                  <a:schemeClr val="dk1"/>
                </a:solidFill>
              </a:defRPr>
            </a:lvl4pPr>
            <a:lvl5pPr lvl="4" rtl="0" algn="ctr">
              <a:spcBef>
                <a:spcPts val="0"/>
              </a:spcBef>
              <a:spcAft>
                <a:spcPts val="0"/>
              </a:spcAft>
              <a:buClr>
                <a:schemeClr val="dk1"/>
              </a:buClr>
              <a:buSzPts val="5200"/>
              <a:buFont typeface="Arial"/>
              <a:buNone/>
              <a:defRPr sz="5200">
                <a:solidFill>
                  <a:schemeClr val="dk1"/>
                </a:solidFill>
              </a:defRPr>
            </a:lvl5pPr>
            <a:lvl6pPr lvl="5" rtl="0" algn="ctr">
              <a:spcBef>
                <a:spcPts val="0"/>
              </a:spcBef>
              <a:spcAft>
                <a:spcPts val="0"/>
              </a:spcAft>
              <a:buClr>
                <a:schemeClr val="dk1"/>
              </a:buClr>
              <a:buSzPts val="5200"/>
              <a:buFont typeface="Arial"/>
              <a:buNone/>
              <a:defRPr sz="5200">
                <a:solidFill>
                  <a:schemeClr val="dk1"/>
                </a:solidFill>
              </a:defRPr>
            </a:lvl6pPr>
            <a:lvl7pPr lvl="6" rtl="0" algn="ctr">
              <a:spcBef>
                <a:spcPts val="0"/>
              </a:spcBef>
              <a:spcAft>
                <a:spcPts val="0"/>
              </a:spcAft>
              <a:buClr>
                <a:schemeClr val="dk1"/>
              </a:buClr>
              <a:buSzPts val="5200"/>
              <a:buFont typeface="Arial"/>
              <a:buNone/>
              <a:defRPr sz="5200">
                <a:solidFill>
                  <a:schemeClr val="dk1"/>
                </a:solidFill>
              </a:defRPr>
            </a:lvl7pPr>
            <a:lvl8pPr lvl="7" rtl="0" algn="ctr">
              <a:spcBef>
                <a:spcPts val="0"/>
              </a:spcBef>
              <a:spcAft>
                <a:spcPts val="0"/>
              </a:spcAft>
              <a:buClr>
                <a:schemeClr val="dk1"/>
              </a:buClr>
              <a:buSzPts val="5200"/>
              <a:buFont typeface="Arial"/>
              <a:buNone/>
              <a:defRPr sz="5200">
                <a:solidFill>
                  <a:schemeClr val="dk1"/>
                </a:solidFill>
              </a:defRPr>
            </a:lvl8pPr>
            <a:lvl9pPr lvl="8" rtl="0" algn="ctr">
              <a:spcBef>
                <a:spcPts val="0"/>
              </a:spcBef>
              <a:spcAft>
                <a:spcPts val="0"/>
              </a:spcAft>
              <a:buClr>
                <a:schemeClr val="dk1"/>
              </a:buClr>
              <a:buSzPts val="5200"/>
              <a:buFont typeface="Arial"/>
              <a:buNone/>
              <a:defRPr sz="5200">
                <a:solidFill>
                  <a:schemeClr val="dk1"/>
                </a:solidFill>
              </a:defRPr>
            </a:lvl9pPr>
          </a:lstStyle>
          <a:p/>
        </p:txBody>
      </p:sp>
      <p:sp>
        <p:nvSpPr>
          <p:cNvPr id="156" name="Google Shape;156;p27"/>
          <p:cNvSpPr txBox="1"/>
          <p:nvPr>
            <p:ph idx="1" type="subTitle"/>
          </p:nvPr>
        </p:nvSpPr>
        <p:spPr>
          <a:xfrm>
            <a:off x="2010675" y="3530100"/>
            <a:ext cx="5001000" cy="217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1000"/>
              <a:buFont typeface="Proxima Nova"/>
              <a:buNone/>
              <a:defRPr b="0" i="0" sz="1000" u="none" cap="none" strike="noStrike">
                <a:solidFill>
                  <a:srgbClr val="FFFFFF"/>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9pPr>
          </a:lstStyle>
          <a:p/>
        </p:txBody>
      </p:sp>
      <p:sp>
        <p:nvSpPr>
          <p:cNvPr id="157" name="Google Shape;15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158" name="Google Shape;158;p27"/>
          <p:cNvPicPr preferRelativeResize="0"/>
          <p:nvPr/>
        </p:nvPicPr>
        <p:blipFill rotWithShape="1">
          <a:blip r:embed="rId3">
            <a:alphaModFix/>
          </a:blip>
          <a:srcRect b="30395" l="0" r="0" t="0"/>
          <a:stretch/>
        </p:blipFill>
        <p:spPr>
          <a:xfrm>
            <a:off x="2783250" y="263625"/>
            <a:ext cx="3588450" cy="2497774"/>
          </a:xfrm>
          <a:prstGeom prst="rect">
            <a:avLst/>
          </a:prstGeom>
          <a:noFill/>
          <a:ln>
            <a:noFill/>
          </a:ln>
        </p:spPr>
      </p:pic>
      <p:cxnSp>
        <p:nvCxnSpPr>
          <p:cNvPr id="159" name="Google Shape;159;p27"/>
          <p:cNvCxnSpPr/>
          <p:nvPr/>
        </p:nvCxnSpPr>
        <p:spPr>
          <a:xfrm>
            <a:off x="2117924" y="2921100"/>
            <a:ext cx="4752600" cy="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28"/>
          <p:cNvSpPr txBox="1"/>
          <p:nvPr>
            <p:ph type="title"/>
          </p:nvPr>
        </p:nvSpPr>
        <p:spPr>
          <a:xfrm>
            <a:off x="989000" y="1672475"/>
            <a:ext cx="7049700" cy="17715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600"/>
              <a:buFont typeface="Proxima Nova"/>
              <a:buNone/>
              <a:defRPr b="1" i="0" sz="3600" u="none" cap="none" strike="noStrike">
                <a:solidFill>
                  <a:srgbClr val="253446"/>
                </a:solidFill>
                <a:latin typeface="Proxima Nova"/>
                <a:ea typeface="Proxima Nova"/>
                <a:cs typeface="Proxima Nova"/>
                <a:sym typeface="Proxima Nova"/>
              </a:defRPr>
            </a:lvl1pPr>
            <a:lvl2pPr lvl="1"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3600"/>
              <a:buFont typeface="Proxima Nova"/>
              <a:buNone/>
              <a:defRPr b="1" sz="3600">
                <a:solidFill>
                  <a:schemeClr val="dk1"/>
                </a:solidFill>
                <a:latin typeface="Proxima Nova"/>
                <a:ea typeface="Proxima Nova"/>
                <a:cs typeface="Proxima Nova"/>
                <a:sym typeface="Proxima Nova"/>
              </a:defRPr>
            </a:lvl9pPr>
          </a:lstStyle>
          <a:p/>
        </p:txBody>
      </p:sp>
      <p:sp>
        <p:nvSpPr>
          <p:cNvPr id="162" name="Google Shape;16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63" name="Google Shape;163;p28"/>
          <p:cNvPicPr preferRelativeResize="0"/>
          <p:nvPr/>
        </p:nvPicPr>
        <p:blipFill rotWithShape="1">
          <a:blip r:embed="rId3">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164" name="Shape 164"/>
        <p:cNvGrpSpPr/>
        <p:nvPr/>
      </p:nvGrpSpPr>
      <p:grpSpPr>
        <a:xfrm>
          <a:off x="0" y="0"/>
          <a:ext cx="0" cy="0"/>
          <a:chOff x="0" y="0"/>
          <a:chExt cx="0" cy="0"/>
        </a:xfrm>
      </p:grpSpPr>
      <p:sp>
        <p:nvSpPr>
          <p:cNvPr id="165" name="Google Shape;165;p29"/>
          <p:cNvSpPr txBox="1"/>
          <p:nvPr>
            <p:ph idx="1" type="body"/>
          </p:nvPr>
        </p:nvSpPr>
        <p:spPr>
          <a:xfrm>
            <a:off x="311700" y="1389600"/>
            <a:ext cx="3861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1pPr>
            <a:lvl2pPr indent="-304800" lvl="1" marL="914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2pPr>
            <a:lvl3pPr indent="-304800" lvl="2" marL="1371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4pPr>
            <a:lvl5pPr indent="-304800" lvl="4" marL="22860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5pPr>
            <a:lvl6pPr indent="-304800" lvl="5" marL="27432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6pPr>
            <a:lvl7pPr indent="-304800" lvl="6" marL="3200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7pPr>
            <a:lvl8pPr indent="-304800" lvl="7" marL="3657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8pPr>
            <a:lvl9pPr indent="-304800" lvl="8" marL="4114800" marR="0" rtl="0" algn="l">
              <a:lnSpc>
                <a:spcPct val="115000"/>
              </a:lnSpc>
              <a:spcBef>
                <a:spcPts val="1600"/>
              </a:spcBef>
              <a:spcAft>
                <a:spcPts val="160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9pPr>
          </a:lstStyle>
          <a:p/>
        </p:txBody>
      </p:sp>
      <p:sp>
        <p:nvSpPr>
          <p:cNvPr id="166" name="Google Shape;16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Google Shape;167;p29"/>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9"/>
          <p:cNvSpPr txBox="1"/>
          <p:nvPr>
            <p:ph type="title"/>
          </p:nvPr>
        </p:nvSpPr>
        <p:spPr>
          <a:xfrm>
            <a:off x="0" y="279475"/>
            <a:ext cx="86673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pic>
        <p:nvPicPr>
          <p:cNvPr descr="Alice_Logo_horizontal-02.jpg" id="169" name="Google Shape;169;p29"/>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
        <p:nvSpPr>
          <p:cNvPr id="170" name="Google Shape;170;p29"/>
          <p:cNvSpPr txBox="1"/>
          <p:nvPr>
            <p:ph idx="2" type="title"/>
          </p:nvPr>
        </p:nvSpPr>
        <p:spPr>
          <a:xfrm>
            <a:off x="269375"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cxnSp>
        <p:nvCxnSpPr>
          <p:cNvPr id="171" name="Google Shape;171;p29"/>
          <p:cNvCxnSpPr/>
          <p:nvPr/>
        </p:nvCxnSpPr>
        <p:spPr>
          <a:xfrm>
            <a:off x="4333638" y="1876450"/>
            <a:ext cx="0" cy="2277000"/>
          </a:xfrm>
          <a:prstGeom prst="straightConnector1">
            <a:avLst/>
          </a:prstGeom>
          <a:noFill/>
          <a:ln cap="flat" cmpd="sng" w="9525">
            <a:solidFill>
              <a:srgbClr val="1C2736"/>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one column text 2">
    <p:spTree>
      <p:nvGrpSpPr>
        <p:cNvPr id="172" name="Shape 172"/>
        <p:cNvGrpSpPr/>
        <p:nvPr/>
      </p:nvGrpSpPr>
      <p:grpSpPr>
        <a:xfrm>
          <a:off x="0" y="0"/>
          <a:ext cx="0" cy="0"/>
          <a:chOff x="0" y="0"/>
          <a:chExt cx="0" cy="0"/>
        </a:xfrm>
      </p:grpSpPr>
      <p:sp>
        <p:nvSpPr>
          <p:cNvPr id="173" name="Google Shape;173;p30"/>
          <p:cNvSpPr txBox="1"/>
          <p:nvPr>
            <p:ph idx="1" type="body"/>
          </p:nvPr>
        </p:nvSpPr>
        <p:spPr>
          <a:xfrm>
            <a:off x="4664225" y="1460950"/>
            <a:ext cx="3845100" cy="3108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1pPr>
            <a:lvl2pPr indent="-304800" lvl="1" marL="914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2pPr>
            <a:lvl3pPr indent="-304800" lvl="2" marL="1371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4pPr>
            <a:lvl5pPr indent="-304800" lvl="4" marL="22860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5pPr>
            <a:lvl6pPr indent="-304800" lvl="5" marL="27432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6pPr>
            <a:lvl7pPr indent="-304800" lvl="6" marL="3200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7pPr>
            <a:lvl8pPr indent="-304800" lvl="7" marL="3657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8pPr>
            <a:lvl9pPr indent="-304800" lvl="8" marL="4114800" marR="0" rtl="0" algn="l">
              <a:lnSpc>
                <a:spcPct val="115000"/>
              </a:lnSpc>
              <a:spcBef>
                <a:spcPts val="1600"/>
              </a:spcBef>
              <a:spcAft>
                <a:spcPts val="160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9pPr>
          </a:lstStyle>
          <a:p/>
        </p:txBody>
      </p:sp>
      <p:sp>
        <p:nvSpPr>
          <p:cNvPr id="174" name="Google Shape;17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5" name="Google Shape;175;p30"/>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0"/>
          <p:cNvSpPr txBox="1"/>
          <p:nvPr>
            <p:ph type="title"/>
          </p:nvPr>
        </p:nvSpPr>
        <p:spPr>
          <a:xfrm>
            <a:off x="0" y="279475"/>
            <a:ext cx="28452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sp>
        <p:nvSpPr>
          <p:cNvPr id="177" name="Google Shape;177;p30"/>
          <p:cNvSpPr txBox="1"/>
          <p:nvPr>
            <p:ph idx="2" type="title"/>
          </p:nvPr>
        </p:nvSpPr>
        <p:spPr>
          <a:xfrm>
            <a:off x="269375"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pic>
        <p:nvPicPr>
          <p:cNvPr descr="Alice_Logo_horizontal-02.jpg" id="178" name="Google Shape;178;p30"/>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cxnSp>
        <p:nvCxnSpPr>
          <p:cNvPr id="179" name="Google Shape;179;p30"/>
          <p:cNvCxnSpPr/>
          <p:nvPr/>
        </p:nvCxnSpPr>
        <p:spPr>
          <a:xfrm>
            <a:off x="4333638" y="1876450"/>
            <a:ext cx="0" cy="2277000"/>
          </a:xfrm>
          <a:prstGeom prst="straightConnector1">
            <a:avLst/>
          </a:prstGeom>
          <a:noFill/>
          <a:ln cap="flat" cmpd="sng" w="9525">
            <a:solidFill>
              <a:srgbClr val="1C2736"/>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0" name="Shape 180"/>
        <p:cNvGrpSpPr/>
        <p:nvPr/>
      </p:nvGrpSpPr>
      <p:grpSpPr>
        <a:xfrm>
          <a:off x="0" y="0"/>
          <a:ext cx="0" cy="0"/>
          <a:chOff x="0" y="0"/>
          <a:chExt cx="0" cy="0"/>
        </a:xfrm>
      </p:grpSpPr>
      <p:sp>
        <p:nvSpPr>
          <p:cNvPr id="181" name="Google Shape;181;p31"/>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1"/>
          <p:cNvSpPr txBox="1"/>
          <p:nvPr>
            <p:ph type="title"/>
          </p:nvPr>
        </p:nvSpPr>
        <p:spPr>
          <a:xfrm>
            <a:off x="0" y="279475"/>
            <a:ext cx="26178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sp>
        <p:nvSpPr>
          <p:cNvPr id="183" name="Google Shape;183;p31"/>
          <p:cNvSpPr txBox="1"/>
          <p:nvPr>
            <p:ph idx="2" type="title"/>
          </p:nvPr>
        </p:nvSpPr>
        <p:spPr>
          <a:xfrm>
            <a:off x="269375"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sp>
        <p:nvSpPr>
          <p:cNvPr id="184" name="Google Shape;184;p31"/>
          <p:cNvSpPr txBox="1"/>
          <p:nvPr>
            <p:ph idx="1" type="body"/>
          </p:nvPr>
        </p:nvSpPr>
        <p:spPr>
          <a:xfrm>
            <a:off x="311700" y="1397475"/>
            <a:ext cx="8520600" cy="31713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185" name="Google Shape;18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86" name="Google Shape;186;p31"/>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ctrTitle"/>
          </p:nvPr>
        </p:nvSpPr>
        <p:spPr>
          <a:xfrm>
            <a:off x="1837775" y="3007763"/>
            <a:ext cx="5404500" cy="4674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b="1" sz="3000">
                <a:solidFill>
                  <a:srgbClr val="FFFFFF"/>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4"/>
          <p:cNvSpPr txBox="1"/>
          <p:nvPr>
            <p:ph idx="1" type="subTitle"/>
          </p:nvPr>
        </p:nvSpPr>
        <p:spPr>
          <a:xfrm>
            <a:off x="2010675" y="3530100"/>
            <a:ext cx="5001000" cy="2178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23" name="Google Shape;23;p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4" name="Google Shape;24;p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 and top column">
    <p:spTree>
      <p:nvGrpSpPr>
        <p:cNvPr id="187" name="Shape 187"/>
        <p:cNvGrpSpPr/>
        <p:nvPr/>
      </p:nvGrpSpPr>
      <p:grpSpPr>
        <a:xfrm>
          <a:off x="0" y="0"/>
          <a:ext cx="0" cy="0"/>
          <a:chOff x="0" y="0"/>
          <a:chExt cx="0" cy="0"/>
        </a:xfrm>
      </p:grpSpPr>
      <p:sp>
        <p:nvSpPr>
          <p:cNvPr id="188" name="Google Shape;188;p32"/>
          <p:cNvSpPr txBox="1"/>
          <p:nvPr>
            <p:ph idx="1" type="body"/>
          </p:nvPr>
        </p:nvSpPr>
        <p:spPr>
          <a:xfrm>
            <a:off x="613500" y="1460975"/>
            <a:ext cx="7859100" cy="1618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1pPr>
            <a:lvl2pPr indent="-304800" lvl="1" marL="914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2pPr>
            <a:lvl3pPr indent="-304800" lvl="2" marL="1371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4pPr>
            <a:lvl5pPr indent="-304800" lvl="4" marL="22860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5pPr>
            <a:lvl6pPr indent="-304800" lvl="5" marL="27432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6pPr>
            <a:lvl7pPr indent="-304800" lvl="6" marL="3200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7pPr>
            <a:lvl8pPr indent="-304800" lvl="7" marL="3657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8pPr>
            <a:lvl9pPr indent="-304800" lvl="8" marL="4114800" marR="0" rtl="0" algn="l">
              <a:lnSpc>
                <a:spcPct val="115000"/>
              </a:lnSpc>
              <a:spcBef>
                <a:spcPts val="1600"/>
              </a:spcBef>
              <a:spcAft>
                <a:spcPts val="160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9pPr>
          </a:lstStyle>
          <a:p/>
        </p:txBody>
      </p:sp>
      <p:sp>
        <p:nvSpPr>
          <p:cNvPr id="189" name="Google Shape;18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90" name="Google Shape;190;p32"/>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2"/>
          <p:cNvSpPr txBox="1"/>
          <p:nvPr>
            <p:ph type="title"/>
          </p:nvPr>
        </p:nvSpPr>
        <p:spPr>
          <a:xfrm>
            <a:off x="0" y="279475"/>
            <a:ext cx="25068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sp>
        <p:nvSpPr>
          <p:cNvPr id="192" name="Google Shape;192;p32"/>
          <p:cNvSpPr txBox="1"/>
          <p:nvPr>
            <p:ph idx="2" type="title"/>
          </p:nvPr>
        </p:nvSpPr>
        <p:spPr>
          <a:xfrm>
            <a:off x="269375"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pic>
        <p:nvPicPr>
          <p:cNvPr descr="Alice_Logo_horizontal-02.jpg" id="193" name="Google Shape;193;p32"/>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94" name="Shape 194"/>
        <p:cNvGrpSpPr/>
        <p:nvPr/>
      </p:nvGrpSpPr>
      <p:grpSpPr>
        <a:xfrm>
          <a:off x="0" y="0"/>
          <a:ext cx="0" cy="0"/>
          <a:chOff x="0" y="0"/>
          <a:chExt cx="0" cy="0"/>
        </a:xfrm>
      </p:grpSpPr>
      <p:sp>
        <p:nvSpPr>
          <p:cNvPr id="195" name="Google Shape;195;p33"/>
          <p:cNvSpPr txBox="1"/>
          <p:nvPr>
            <p:ph type="ctrTitle"/>
          </p:nvPr>
        </p:nvSpPr>
        <p:spPr>
          <a:xfrm>
            <a:off x="2163061" y="2605438"/>
            <a:ext cx="4807500" cy="524100"/>
          </a:xfrm>
          <a:prstGeom prst="rect">
            <a:avLst/>
          </a:prstGeom>
          <a:solidFill>
            <a:srgbClr val="FFFFFF">
              <a:alpha val="8235"/>
            </a:srgbClr>
          </a:solid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lt1"/>
              </a:buClr>
              <a:buSzPts val="2600"/>
              <a:buFont typeface="Proxima Nova"/>
              <a:buNone/>
              <a:defRPr b="1" i="0" sz="2600" u="none" cap="none" strike="noStrike">
                <a:solidFill>
                  <a:schemeClr val="lt1"/>
                </a:solidFill>
                <a:latin typeface="Proxima Nova"/>
                <a:ea typeface="Proxima Nova"/>
                <a:cs typeface="Proxima Nova"/>
                <a:sym typeface="Proxima Nova"/>
              </a:defRPr>
            </a:lvl1pPr>
            <a:lvl2pPr lvl="1" rtl="0" algn="ctr">
              <a:spcBef>
                <a:spcPts val="0"/>
              </a:spcBef>
              <a:spcAft>
                <a:spcPts val="0"/>
              </a:spcAft>
              <a:buClr>
                <a:schemeClr val="dk1"/>
              </a:buClr>
              <a:buSzPts val="5200"/>
              <a:buFont typeface="Arial"/>
              <a:buNone/>
              <a:defRPr sz="5200">
                <a:solidFill>
                  <a:schemeClr val="dk1"/>
                </a:solidFill>
              </a:defRPr>
            </a:lvl2pPr>
            <a:lvl3pPr lvl="2" rtl="0" algn="ctr">
              <a:spcBef>
                <a:spcPts val="0"/>
              </a:spcBef>
              <a:spcAft>
                <a:spcPts val="0"/>
              </a:spcAft>
              <a:buClr>
                <a:schemeClr val="dk1"/>
              </a:buClr>
              <a:buSzPts val="5200"/>
              <a:buFont typeface="Arial"/>
              <a:buNone/>
              <a:defRPr sz="5200">
                <a:solidFill>
                  <a:schemeClr val="dk1"/>
                </a:solidFill>
              </a:defRPr>
            </a:lvl3pPr>
            <a:lvl4pPr lvl="3" rtl="0" algn="ctr">
              <a:spcBef>
                <a:spcPts val="0"/>
              </a:spcBef>
              <a:spcAft>
                <a:spcPts val="0"/>
              </a:spcAft>
              <a:buClr>
                <a:schemeClr val="dk1"/>
              </a:buClr>
              <a:buSzPts val="5200"/>
              <a:buFont typeface="Arial"/>
              <a:buNone/>
              <a:defRPr sz="5200">
                <a:solidFill>
                  <a:schemeClr val="dk1"/>
                </a:solidFill>
              </a:defRPr>
            </a:lvl4pPr>
            <a:lvl5pPr lvl="4" rtl="0" algn="ctr">
              <a:spcBef>
                <a:spcPts val="0"/>
              </a:spcBef>
              <a:spcAft>
                <a:spcPts val="0"/>
              </a:spcAft>
              <a:buClr>
                <a:schemeClr val="dk1"/>
              </a:buClr>
              <a:buSzPts val="5200"/>
              <a:buFont typeface="Arial"/>
              <a:buNone/>
              <a:defRPr sz="5200">
                <a:solidFill>
                  <a:schemeClr val="dk1"/>
                </a:solidFill>
              </a:defRPr>
            </a:lvl5pPr>
            <a:lvl6pPr lvl="5" rtl="0" algn="ctr">
              <a:spcBef>
                <a:spcPts val="0"/>
              </a:spcBef>
              <a:spcAft>
                <a:spcPts val="0"/>
              </a:spcAft>
              <a:buClr>
                <a:schemeClr val="dk1"/>
              </a:buClr>
              <a:buSzPts val="5200"/>
              <a:buFont typeface="Arial"/>
              <a:buNone/>
              <a:defRPr sz="5200">
                <a:solidFill>
                  <a:schemeClr val="dk1"/>
                </a:solidFill>
              </a:defRPr>
            </a:lvl6pPr>
            <a:lvl7pPr lvl="6" rtl="0" algn="ctr">
              <a:spcBef>
                <a:spcPts val="0"/>
              </a:spcBef>
              <a:spcAft>
                <a:spcPts val="0"/>
              </a:spcAft>
              <a:buClr>
                <a:schemeClr val="dk1"/>
              </a:buClr>
              <a:buSzPts val="5200"/>
              <a:buFont typeface="Arial"/>
              <a:buNone/>
              <a:defRPr sz="5200">
                <a:solidFill>
                  <a:schemeClr val="dk1"/>
                </a:solidFill>
              </a:defRPr>
            </a:lvl7pPr>
            <a:lvl8pPr lvl="7" rtl="0" algn="ctr">
              <a:spcBef>
                <a:spcPts val="0"/>
              </a:spcBef>
              <a:spcAft>
                <a:spcPts val="0"/>
              </a:spcAft>
              <a:buClr>
                <a:schemeClr val="dk1"/>
              </a:buClr>
              <a:buSzPts val="5200"/>
              <a:buFont typeface="Arial"/>
              <a:buNone/>
              <a:defRPr sz="5200">
                <a:solidFill>
                  <a:schemeClr val="dk1"/>
                </a:solidFill>
              </a:defRPr>
            </a:lvl8pPr>
            <a:lvl9pPr lvl="8" rtl="0" algn="ctr">
              <a:spcBef>
                <a:spcPts val="0"/>
              </a:spcBef>
              <a:spcAft>
                <a:spcPts val="0"/>
              </a:spcAft>
              <a:buClr>
                <a:schemeClr val="dk1"/>
              </a:buClr>
              <a:buSzPts val="5200"/>
              <a:buFont typeface="Arial"/>
              <a:buNone/>
              <a:defRPr sz="5200">
                <a:solidFill>
                  <a:schemeClr val="dk1"/>
                </a:solidFill>
              </a:defRPr>
            </a:lvl9pPr>
          </a:lstStyle>
          <a:p/>
        </p:txBody>
      </p:sp>
      <p:sp>
        <p:nvSpPr>
          <p:cNvPr id="196" name="Google Shape;196;p33"/>
          <p:cNvSpPr txBox="1"/>
          <p:nvPr>
            <p:ph idx="1" type="subTitle"/>
          </p:nvPr>
        </p:nvSpPr>
        <p:spPr>
          <a:xfrm>
            <a:off x="2168350" y="3124250"/>
            <a:ext cx="4807500" cy="248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lt1"/>
              </a:buClr>
              <a:buSzPts val="900"/>
              <a:buFont typeface="Proxima Nova"/>
              <a:buNone/>
              <a:defRPr b="0" i="0" sz="900" u="none" cap="none" strike="noStrike">
                <a:solidFill>
                  <a:schemeClr val="lt1"/>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9pPr>
          </a:lstStyle>
          <a:p/>
        </p:txBody>
      </p:sp>
      <p:sp>
        <p:nvSpPr>
          <p:cNvPr id="197" name="Google Shape;19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198" name="Google Shape;198;p33"/>
          <p:cNvPicPr preferRelativeResize="0"/>
          <p:nvPr/>
        </p:nvPicPr>
        <p:blipFill rotWithShape="1">
          <a:blip r:embed="rId3">
            <a:alphaModFix/>
          </a:blip>
          <a:srcRect b="28534" l="0" r="0" t="0"/>
          <a:stretch/>
        </p:blipFill>
        <p:spPr>
          <a:xfrm>
            <a:off x="3302425" y="678150"/>
            <a:ext cx="2539125" cy="18145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 slide 1">
    <p:bg>
      <p:bgPr>
        <a:blipFill>
          <a:blip r:embed="rId2">
            <a:alphaModFix/>
          </a:blip>
          <a:stretch>
            <a:fillRect/>
          </a:stretch>
        </a:blipFill>
      </p:bgPr>
    </p:bg>
    <p:spTree>
      <p:nvGrpSpPr>
        <p:cNvPr id="199" name="Shape 199"/>
        <p:cNvGrpSpPr/>
        <p:nvPr/>
      </p:nvGrpSpPr>
      <p:grpSpPr>
        <a:xfrm>
          <a:off x="0" y="0"/>
          <a:ext cx="0" cy="0"/>
          <a:chOff x="0" y="0"/>
          <a:chExt cx="0" cy="0"/>
        </a:xfrm>
      </p:grpSpPr>
      <p:sp>
        <p:nvSpPr>
          <p:cNvPr id="200" name="Google Shape;200;p34"/>
          <p:cNvSpPr txBox="1"/>
          <p:nvPr>
            <p:ph type="ctrTitle"/>
          </p:nvPr>
        </p:nvSpPr>
        <p:spPr>
          <a:xfrm>
            <a:off x="410876" y="2838242"/>
            <a:ext cx="6908100" cy="6078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3600"/>
              <a:buFont typeface="Proxima Nova"/>
              <a:buNone/>
              <a:defRPr b="1" i="0" sz="3600" u="none" cap="none" strike="noStrike">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5200"/>
              <a:buFont typeface="Arial"/>
              <a:buNone/>
              <a:defRPr sz="5200">
                <a:solidFill>
                  <a:schemeClr val="lt1"/>
                </a:solidFill>
              </a:defRPr>
            </a:lvl2pPr>
            <a:lvl3pPr lvl="2" rtl="0" algn="ctr">
              <a:spcBef>
                <a:spcPts val="0"/>
              </a:spcBef>
              <a:spcAft>
                <a:spcPts val="0"/>
              </a:spcAft>
              <a:buClr>
                <a:schemeClr val="lt1"/>
              </a:buClr>
              <a:buSzPts val="5200"/>
              <a:buFont typeface="Arial"/>
              <a:buNone/>
              <a:defRPr sz="5200">
                <a:solidFill>
                  <a:schemeClr val="lt1"/>
                </a:solidFill>
              </a:defRPr>
            </a:lvl3pPr>
            <a:lvl4pPr lvl="3" rtl="0" algn="ctr">
              <a:spcBef>
                <a:spcPts val="0"/>
              </a:spcBef>
              <a:spcAft>
                <a:spcPts val="0"/>
              </a:spcAft>
              <a:buClr>
                <a:schemeClr val="lt1"/>
              </a:buClr>
              <a:buSzPts val="5200"/>
              <a:buFont typeface="Arial"/>
              <a:buNone/>
              <a:defRPr sz="5200">
                <a:solidFill>
                  <a:schemeClr val="lt1"/>
                </a:solidFill>
              </a:defRPr>
            </a:lvl4pPr>
            <a:lvl5pPr lvl="4" rtl="0" algn="ctr">
              <a:spcBef>
                <a:spcPts val="0"/>
              </a:spcBef>
              <a:spcAft>
                <a:spcPts val="0"/>
              </a:spcAft>
              <a:buClr>
                <a:schemeClr val="lt1"/>
              </a:buClr>
              <a:buSzPts val="5200"/>
              <a:buFont typeface="Arial"/>
              <a:buNone/>
              <a:defRPr sz="5200">
                <a:solidFill>
                  <a:schemeClr val="lt1"/>
                </a:solidFill>
              </a:defRPr>
            </a:lvl5pPr>
            <a:lvl6pPr lvl="5" rtl="0" algn="ctr">
              <a:spcBef>
                <a:spcPts val="0"/>
              </a:spcBef>
              <a:spcAft>
                <a:spcPts val="0"/>
              </a:spcAft>
              <a:buClr>
                <a:schemeClr val="lt1"/>
              </a:buClr>
              <a:buSzPts val="5200"/>
              <a:buFont typeface="Arial"/>
              <a:buNone/>
              <a:defRPr sz="5200">
                <a:solidFill>
                  <a:schemeClr val="lt1"/>
                </a:solidFill>
              </a:defRPr>
            </a:lvl6pPr>
            <a:lvl7pPr lvl="6" rtl="0" algn="ctr">
              <a:spcBef>
                <a:spcPts val="0"/>
              </a:spcBef>
              <a:spcAft>
                <a:spcPts val="0"/>
              </a:spcAft>
              <a:buClr>
                <a:schemeClr val="lt1"/>
              </a:buClr>
              <a:buSzPts val="5200"/>
              <a:buFont typeface="Arial"/>
              <a:buNone/>
              <a:defRPr sz="5200">
                <a:solidFill>
                  <a:schemeClr val="lt1"/>
                </a:solidFill>
              </a:defRPr>
            </a:lvl7pPr>
            <a:lvl8pPr lvl="7" rtl="0" algn="ctr">
              <a:spcBef>
                <a:spcPts val="0"/>
              </a:spcBef>
              <a:spcAft>
                <a:spcPts val="0"/>
              </a:spcAft>
              <a:buClr>
                <a:schemeClr val="lt1"/>
              </a:buClr>
              <a:buSzPts val="5200"/>
              <a:buFont typeface="Arial"/>
              <a:buNone/>
              <a:defRPr sz="5200">
                <a:solidFill>
                  <a:schemeClr val="lt1"/>
                </a:solidFill>
              </a:defRPr>
            </a:lvl8pPr>
            <a:lvl9pPr lvl="8" rtl="0" algn="ctr">
              <a:spcBef>
                <a:spcPts val="0"/>
              </a:spcBef>
              <a:spcAft>
                <a:spcPts val="0"/>
              </a:spcAft>
              <a:buClr>
                <a:schemeClr val="lt1"/>
              </a:buClr>
              <a:buSzPts val="5200"/>
              <a:buFont typeface="Arial"/>
              <a:buNone/>
              <a:defRPr sz="5200">
                <a:solidFill>
                  <a:schemeClr val="lt1"/>
                </a:solidFill>
              </a:defRPr>
            </a:lvl9pPr>
          </a:lstStyle>
          <a:p/>
        </p:txBody>
      </p:sp>
      <p:sp>
        <p:nvSpPr>
          <p:cNvPr id="201" name="Google Shape;201;p34"/>
          <p:cNvSpPr txBox="1"/>
          <p:nvPr>
            <p:ph idx="1" type="subTitle"/>
          </p:nvPr>
        </p:nvSpPr>
        <p:spPr>
          <a:xfrm>
            <a:off x="449318" y="3335683"/>
            <a:ext cx="5268900" cy="5703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FFFFFF"/>
              </a:buClr>
              <a:buSzPts val="1000"/>
              <a:buFont typeface="Proxima Nova"/>
              <a:buNone/>
              <a:defRPr b="0" i="0" sz="1000" u="none" cap="none" strike="noStrike">
                <a:solidFill>
                  <a:srgbClr val="FFFFFF"/>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800"/>
              <a:buFont typeface="Proxima Nova"/>
              <a:buNone/>
              <a:defRPr b="0" i="0" sz="2800" u="none" cap="none" strike="noStrike">
                <a:solidFill>
                  <a:schemeClr val="dk2"/>
                </a:solidFill>
                <a:latin typeface="Proxima Nova"/>
                <a:ea typeface="Proxima Nova"/>
                <a:cs typeface="Proxima Nova"/>
                <a:sym typeface="Proxima Nova"/>
              </a:defRPr>
            </a:lvl9pPr>
          </a:lstStyle>
          <a:p/>
        </p:txBody>
      </p:sp>
      <p:sp>
        <p:nvSpPr>
          <p:cNvPr id="202" name="Google Shape;20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203" name="Google Shape;203;p34"/>
          <p:cNvPicPr preferRelativeResize="0"/>
          <p:nvPr/>
        </p:nvPicPr>
        <p:blipFill rotWithShape="1">
          <a:blip r:embed="rId3">
            <a:alphaModFix/>
          </a:blip>
          <a:srcRect b="0" l="0" r="0" t="0"/>
          <a:stretch/>
        </p:blipFill>
        <p:spPr>
          <a:xfrm>
            <a:off x="370950" y="1316542"/>
            <a:ext cx="2051175" cy="20511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204" name="Shape 204"/>
        <p:cNvGrpSpPr/>
        <p:nvPr/>
      </p:nvGrpSpPr>
      <p:grpSpPr>
        <a:xfrm>
          <a:off x="0" y="0"/>
          <a:ext cx="0" cy="0"/>
          <a:chOff x="0" y="0"/>
          <a:chExt cx="0" cy="0"/>
        </a:xfrm>
      </p:grpSpPr>
      <p:sp>
        <p:nvSpPr>
          <p:cNvPr id="205" name="Google Shape;205;p35"/>
          <p:cNvSpPr txBox="1"/>
          <p:nvPr>
            <p:ph type="title"/>
          </p:nvPr>
        </p:nvSpPr>
        <p:spPr>
          <a:xfrm>
            <a:off x="2279400" y="2465777"/>
            <a:ext cx="4696200" cy="534000"/>
          </a:xfrm>
          <a:prstGeom prst="rect">
            <a:avLst/>
          </a:prstGeom>
          <a:solidFill>
            <a:srgbClr val="FFFFFF">
              <a:alpha val="8235"/>
            </a:srgbClr>
          </a:solid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2000"/>
              <a:buFont typeface="Proxima Nova"/>
              <a:buNone/>
              <a:defRPr b="0" i="0" sz="2000" u="none" cap="none" strike="noStrike">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206" name="Google Shape;20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id="207" name="Google Shape;207;p35"/>
          <p:cNvPicPr preferRelativeResize="0"/>
          <p:nvPr/>
        </p:nvPicPr>
        <p:blipFill rotWithShape="1">
          <a:blip r:embed="rId3">
            <a:alphaModFix/>
          </a:blip>
          <a:srcRect b="0" l="0" r="0" t="0"/>
          <a:stretch/>
        </p:blipFill>
        <p:spPr>
          <a:xfrm>
            <a:off x="3772316" y="1755731"/>
            <a:ext cx="613975" cy="613975"/>
          </a:xfrm>
          <a:prstGeom prst="rect">
            <a:avLst/>
          </a:prstGeom>
          <a:noFill/>
          <a:ln>
            <a:noFill/>
          </a:ln>
        </p:spPr>
      </p:pic>
      <p:sp>
        <p:nvSpPr>
          <p:cNvPr id="208" name="Google Shape;208;p35"/>
          <p:cNvSpPr txBox="1"/>
          <p:nvPr>
            <p:ph idx="2" type="title"/>
          </p:nvPr>
        </p:nvSpPr>
        <p:spPr>
          <a:xfrm>
            <a:off x="4252073" y="1934579"/>
            <a:ext cx="4584600" cy="393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2400"/>
              <a:buFont typeface="Proxima Nova"/>
              <a:buNone/>
              <a:defRPr b="1" i="0" sz="2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 header 1">
    <p:bg>
      <p:bgPr>
        <a:blipFill>
          <a:blip r:embed="rId2">
            <a:alphaModFix/>
          </a:blip>
          <a:stretch>
            <a:fillRect/>
          </a:stretch>
        </a:blipFill>
      </p:bgPr>
    </p:bg>
    <p:spTree>
      <p:nvGrpSpPr>
        <p:cNvPr id="209" name="Shape 209"/>
        <p:cNvGrpSpPr/>
        <p:nvPr/>
      </p:nvGrpSpPr>
      <p:grpSpPr>
        <a:xfrm>
          <a:off x="0" y="0"/>
          <a:ext cx="0" cy="0"/>
          <a:chOff x="0" y="0"/>
          <a:chExt cx="0" cy="0"/>
        </a:xfrm>
      </p:grpSpPr>
      <p:sp>
        <p:nvSpPr>
          <p:cNvPr id="210" name="Google Shape;210;p36"/>
          <p:cNvSpPr txBox="1"/>
          <p:nvPr>
            <p:ph type="title"/>
          </p:nvPr>
        </p:nvSpPr>
        <p:spPr>
          <a:xfrm>
            <a:off x="3596625" y="2829600"/>
            <a:ext cx="5799300" cy="617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lt1"/>
              </a:buClr>
              <a:buSzPts val="3000"/>
              <a:buFont typeface="Proxima Nova"/>
              <a:buNone/>
              <a:defRPr b="0" i="0" sz="3000" u="none" cap="none" strike="noStrike">
                <a:solidFill>
                  <a:schemeClr val="lt1"/>
                </a:solidFill>
                <a:latin typeface="Proxima Nova"/>
                <a:ea typeface="Proxima Nova"/>
                <a:cs typeface="Proxima Nova"/>
                <a:sym typeface="Proxima Nova"/>
              </a:defRPr>
            </a:lvl1pPr>
            <a:lvl2pPr lvl="1" rtl="0" algn="ctr">
              <a:spcBef>
                <a:spcPts val="0"/>
              </a:spcBef>
              <a:spcAft>
                <a:spcPts val="0"/>
              </a:spcAft>
              <a:buClr>
                <a:schemeClr val="dk1"/>
              </a:buClr>
              <a:buSzPts val="3600"/>
              <a:buFont typeface="Arial"/>
              <a:buNone/>
              <a:defRPr sz="3600">
                <a:solidFill>
                  <a:schemeClr val="dk1"/>
                </a:solidFill>
              </a:defRPr>
            </a:lvl2pPr>
            <a:lvl3pPr lvl="2" rtl="0" algn="ctr">
              <a:spcBef>
                <a:spcPts val="0"/>
              </a:spcBef>
              <a:spcAft>
                <a:spcPts val="0"/>
              </a:spcAft>
              <a:buClr>
                <a:schemeClr val="dk1"/>
              </a:buClr>
              <a:buSzPts val="3600"/>
              <a:buFont typeface="Arial"/>
              <a:buNone/>
              <a:defRPr sz="3600">
                <a:solidFill>
                  <a:schemeClr val="dk1"/>
                </a:solidFill>
              </a:defRPr>
            </a:lvl3pPr>
            <a:lvl4pPr lvl="3" rtl="0" algn="ctr">
              <a:spcBef>
                <a:spcPts val="0"/>
              </a:spcBef>
              <a:spcAft>
                <a:spcPts val="0"/>
              </a:spcAft>
              <a:buClr>
                <a:schemeClr val="dk1"/>
              </a:buClr>
              <a:buSzPts val="3600"/>
              <a:buFont typeface="Arial"/>
              <a:buNone/>
              <a:defRPr sz="3600">
                <a:solidFill>
                  <a:schemeClr val="dk1"/>
                </a:solidFill>
              </a:defRPr>
            </a:lvl4pPr>
            <a:lvl5pPr lvl="4" rtl="0" algn="ctr">
              <a:spcBef>
                <a:spcPts val="0"/>
              </a:spcBef>
              <a:spcAft>
                <a:spcPts val="0"/>
              </a:spcAft>
              <a:buClr>
                <a:schemeClr val="dk1"/>
              </a:buClr>
              <a:buSzPts val="3600"/>
              <a:buFont typeface="Arial"/>
              <a:buNone/>
              <a:defRPr sz="3600">
                <a:solidFill>
                  <a:schemeClr val="dk1"/>
                </a:solidFill>
              </a:defRPr>
            </a:lvl5pPr>
            <a:lvl6pPr lvl="5" rtl="0" algn="ctr">
              <a:spcBef>
                <a:spcPts val="0"/>
              </a:spcBef>
              <a:spcAft>
                <a:spcPts val="0"/>
              </a:spcAft>
              <a:buClr>
                <a:schemeClr val="dk1"/>
              </a:buClr>
              <a:buSzPts val="3600"/>
              <a:buFont typeface="Arial"/>
              <a:buNone/>
              <a:defRPr sz="3600">
                <a:solidFill>
                  <a:schemeClr val="dk1"/>
                </a:solidFill>
              </a:defRPr>
            </a:lvl6pPr>
            <a:lvl7pPr lvl="6" rtl="0" algn="ctr">
              <a:spcBef>
                <a:spcPts val="0"/>
              </a:spcBef>
              <a:spcAft>
                <a:spcPts val="0"/>
              </a:spcAft>
              <a:buClr>
                <a:schemeClr val="dk1"/>
              </a:buClr>
              <a:buSzPts val="3600"/>
              <a:buFont typeface="Arial"/>
              <a:buNone/>
              <a:defRPr sz="3600">
                <a:solidFill>
                  <a:schemeClr val="dk1"/>
                </a:solidFill>
              </a:defRPr>
            </a:lvl7pPr>
            <a:lvl8pPr lvl="7" rtl="0" algn="ctr">
              <a:spcBef>
                <a:spcPts val="0"/>
              </a:spcBef>
              <a:spcAft>
                <a:spcPts val="0"/>
              </a:spcAft>
              <a:buClr>
                <a:schemeClr val="dk1"/>
              </a:buClr>
              <a:buSzPts val="3600"/>
              <a:buFont typeface="Arial"/>
              <a:buNone/>
              <a:defRPr sz="3600">
                <a:solidFill>
                  <a:schemeClr val="dk1"/>
                </a:solidFill>
              </a:defRPr>
            </a:lvl8pPr>
            <a:lvl9pPr lvl="8" rtl="0" algn="ctr">
              <a:spcBef>
                <a:spcPts val="0"/>
              </a:spcBef>
              <a:spcAft>
                <a:spcPts val="0"/>
              </a:spcAft>
              <a:buClr>
                <a:schemeClr val="dk1"/>
              </a:buClr>
              <a:buSzPts val="3600"/>
              <a:buFont typeface="Arial"/>
              <a:buNone/>
              <a:defRPr sz="3600">
                <a:solidFill>
                  <a:schemeClr val="dk1"/>
                </a:solidFill>
              </a:defRPr>
            </a:lvl9pPr>
          </a:lstStyle>
          <a:p/>
        </p:txBody>
      </p:sp>
      <p:sp>
        <p:nvSpPr>
          <p:cNvPr id="211" name="Google Shape;21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12" name="Google Shape;212;p36"/>
          <p:cNvSpPr/>
          <p:nvPr/>
        </p:nvSpPr>
        <p:spPr>
          <a:xfrm rot="-5400000">
            <a:off x="4410332" y="2547258"/>
            <a:ext cx="240300" cy="2403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png" id="213" name="Google Shape;213;p36"/>
          <p:cNvPicPr preferRelativeResize="0"/>
          <p:nvPr/>
        </p:nvPicPr>
        <p:blipFill rotWithShape="1">
          <a:blip r:embed="rId3">
            <a:alphaModFix/>
          </a:blip>
          <a:srcRect b="0" l="0" r="0" t="0"/>
          <a:stretch/>
        </p:blipFill>
        <p:spPr>
          <a:xfrm>
            <a:off x="3573075" y="1829425"/>
            <a:ext cx="809050" cy="972251"/>
          </a:xfrm>
          <a:prstGeom prst="rect">
            <a:avLst/>
          </a:prstGeom>
          <a:noFill/>
          <a:ln>
            <a:noFill/>
          </a:ln>
        </p:spPr>
      </p:pic>
      <p:sp>
        <p:nvSpPr>
          <p:cNvPr id="214" name="Google Shape;214;p36"/>
          <p:cNvSpPr txBox="1"/>
          <p:nvPr>
            <p:ph idx="2" type="title"/>
          </p:nvPr>
        </p:nvSpPr>
        <p:spPr>
          <a:xfrm>
            <a:off x="4642435" y="2517213"/>
            <a:ext cx="3707700" cy="3516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lt1"/>
              </a:buClr>
              <a:buSzPts val="2000"/>
              <a:buFont typeface="Proxima Nova"/>
              <a:buNone/>
              <a:defRPr b="1" i="0" sz="20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37"/>
          <p:cNvSpPr txBox="1"/>
          <p:nvPr>
            <p:ph type="title"/>
          </p:nvPr>
        </p:nvSpPr>
        <p:spPr>
          <a:xfrm>
            <a:off x="311700" y="2951275"/>
            <a:ext cx="8520600" cy="5826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3000"/>
              <a:buFont typeface="Proxima Nova"/>
              <a:buNone/>
              <a:defRPr b="0" i="0" sz="3000" u="none" cap="none" strike="noStrike">
                <a:solidFill>
                  <a:srgbClr val="FFFFFF"/>
                </a:solidFill>
                <a:latin typeface="Proxima Nova"/>
                <a:ea typeface="Proxima Nova"/>
                <a:cs typeface="Proxima Nova"/>
                <a:sym typeface="Proxima Nova"/>
              </a:defRPr>
            </a:lvl1pPr>
            <a:lvl2pPr lvl="1" rtl="0" algn="ctr">
              <a:spcBef>
                <a:spcPts val="0"/>
              </a:spcBef>
              <a:spcAft>
                <a:spcPts val="0"/>
              </a:spcAft>
              <a:buClr>
                <a:schemeClr val="dk1"/>
              </a:buClr>
              <a:buSzPts val="3600"/>
              <a:buFont typeface="Arial"/>
              <a:buNone/>
              <a:defRPr sz="3600">
                <a:solidFill>
                  <a:schemeClr val="dk1"/>
                </a:solidFill>
              </a:defRPr>
            </a:lvl2pPr>
            <a:lvl3pPr lvl="2" rtl="0" algn="ctr">
              <a:spcBef>
                <a:spcPts val="0"/>
              </a:spcBef>
              <a:spcAft>
                <a:spcPts val="0"/>
              </a:spcAft>
              <a:buClr>
                <a:schemeClr val="dk1"/>
              </a:buClr>
              <a:buSzPts val="3600"/>
              <a:buFont typeface="Arial"/>
              <a:buNone/>
              <a:defRPr sz="3600">
                <a:solidFill>
                  <a:schemeClr val="dk1"/>
                </a:solidFill>
              </a:defRPr>
            </a:lvl3pPr>
            <a:lvl4pPr lvl="3" rtl="0" algn="ctr">
              <a:spcBef>
                <a:spcPts val="0"/>
              </a:spcBef>
              <a:spcAft>
                <a:spcPts val="0"/>
              </a:spcAft>
              <a:buClr>
                <a:schemeClr val="dk1"/>
              </a:buClr>
              <a:buSzPts val="3600"/>
              <a:buFont typeface="Arial"/>
              <a:buNone/>
              <a:defRPr sz="3600">
                <a:solidFill>
                  <a:schemeClr val="dk1"/>
                </a:solidFill>
              </a:defRPr>
            </a:lvl4pPr>
            <a:lvl5pPr lvl="4" rtl="0" algn="ctr">
              <a:spcBef>
                <a:spcPts val="0"/>
              </a:spcBef>
              <a:spcAft>
                <a:spcPts val="0"/>
              </a:spcAft>
              <a:buClr>
                <a:schemeClr val="dk1"/>
              </a:buClr>
              <a:buSzPts val="3600"/>
              <a:buFont typeface="Arial"/>
              <a:buNone/>
              <a:defRPr sz="3600">
                <a:solidFill>
                  <a:schemeClr val="dk1"/>
                </a:solidFill>
              </a:defRPr>
            </a:lvl5pPr>
            <a:lvl6pPr lvl="5" rtl="0" algn="ctr">
              <a:spcBef>
                <a:spcPts val="0"/>
              </a:spcBef>
              <a:spcAft>
                <a:spcPts val="0"/>
              </a:spcAft>
              <a:buClr>
                <a:schemeClr val="dk1"/>
              </a:buClr>
              <a:buSzPts val="3600"/>
              <a:buFont typeface="Arial"/>
              <a:buNone/>
              <a:defRPr sz="3600">
                <a:solidFill>
                  <a:schemeClr val="dk1"/>
                </a:solidFill>
              </a:defRPr>
            </a:lvl6pPr>
            <a:lvl7pPr lvl="6" rtl="0" algn="ctr">
              <a:spcBef>
                <a:spcPts val="0"/>
              </a:spcBef>
              <a:spcAft>
                <a:spcPts val="0"/>
              </a:spcAft>
              <a:buClr>
                <a:schemeClr val="dk1"/>
              </a:buClr>
              <a:buSzPts val="3600"/>
              <a:buFont typeface="Arial"/>
              <a:buNone/>
              <a:defRPr sz="3600">
                <a:solidFill>
                  <a:schemeClr val="dk1"/>
                </a:solidFill>
              </a:defRPr>
            </a:lvl7pPr>
            <a:lvl8pPr lvl="7" rtl="0" algn="ctr">
              <a:spcBef>
                <a:spcPts val="0"/>
              </a:spcBef>
              <a:spcAft>
                <a:spcPts val="0"/>
              </a:spcAft>
              <a:buClr>
                <a:schemeClr val="dk1"/>
              </a:buClr>
              <a:buSzPts val="3600"/>
              <a:buFont typeface="Arial"/>
              <a:buNone/>
              <a:defRPr sz="3600">
                <a:solidFill>
                  <a:schemeClr val="dk1"/>
                </a:solidFill>
              </a:defRPr>
            </a:lvl8pPr>
            <a:lvl9pPr lvl="8" rtl="0" algn="ctr">
              <a:spcBef>
                <a:spcPts val="0"/>
              </a:spcBef>
              <a:spcAft>
                <a:spcPts val="0"/>
              </a:spcAft>
              <a:buClr>
                <a:schemeClr val="dk1"/>
              </a:buClr>
              <a:buSzPts val="3600"/>
              <a:buFont typeface="Arial"/>
              <a:buNone/>
              <a:defRPr sz="3600">
                <a:solidFill>
                  <a:schemeClr val="dk1"/>
                </a:solidFill>
              </a:defRPr>
            </a:lvl9pPr>
          </a:lstStyle>
          <a:p/>
        </p:txBody>
      </p:sp>
      <p:sp>
        <p:nvSpPr>
          <p:cNvPr id="217" name="Google Shape;21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logo.png" id="218" name="Google Shape;218;p37"/>
          <p:cNvPicPr preferRelativeResize="0"/>
          <p:nvPr/>
        </p:nvPicPr>
        <p:blipFill rotWithShape="1">
          <a:blip r:embed="rId3">
            <a:alphaModFix/>
          </a:blip>
          <a:srcRect b="0" l="0" r="0" t="0"/>
          <a:stretch/>
        </p:blipFill>
        <p:spPr>
          <a:xfrm>
            <a:off x="4101559" y="1469900"/>
            <a:ext cx="785330" cy="943775"/>
          </a:xfrm>
          <a:prstGeom prst="rect">
            <a:avLst/>
          </a:prstGeom>
          <a:noFill/>
          <a:ln>
            <a:noFill/>
          </a:ln>
        </p:spPr>
      </p:pic>
      <p:cxnSp>
        <p:nvCxnSpPr>
          <p:cNvPr id="219" name="Google Shape;219;p37"/>
          <p:cNvCxnSpPr/>
          <p:nvPr/>
        </p:nvCxnSpPr>
        <p:spPr>
          <a:xfrm>
            <a:off x="2465325" y="2921100"/>
            <a:ext cx="4219800" cy="0"/>
          </a:xfrm>
          <a:prstGeom prst="straightConnector1">
            <a:avLst/>
          </a:prstGeom>
          <a:noFill/>
          <a:ln cap="flat" cmpd="sng" w="9525">
            <a:solidFill>
              <a:srgbClr val="FFFFFF"/>
            </a:solidFill>
            <a:prstDash val="solid"/>
            <a:round/>
            <a:headEnd len="sm" w="sm" type="none"/>
            <a:tailEnd len="sm" w="sm" type="none"/>
          </a:ln>
        </p:spPr>
      </p:cxnSp>
      <p:sp>
        <p:nvSpPr>
          <p:cNvPr id="220" name="Google Shape;220;p37"/>
          <p:cNvSpPr txBox="1"/>
          <p:nvPr>
            <p:ph idx="2" type="title"/>
          </p:nvPr>
        </p:nvSpPr>
        <p:spPr>
          <a:xfrm>
            <a:off x="1299897" y="2338775"/>
            <a:ext cx="6531300" cy="5826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3500"/>
              <a:buFont typeface="Proxima Nova Semibold"/>
              <a:buNone/>
              <a:defRPr b="0" i="0" sz="3500" u="none" cap="none" strike="noStrike">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2pPr>
            <a:lvl3pPr lvl="2"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3pPr>
            <a:lvl4pPr lvl="3"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4pPr>
            <a:lvl5pPr lvl="4"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5pPr>
            <a:lvl6pPr lvl="5"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6pPr>
            <a:lvl7pPr lvl="6"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7pPr>
            <a:lvl8pPr lvl="7"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8pPr>
            <a:lvl9pPr lvl="8" rtl="0" algn="ctr">
              <a:spcBef>
                <a:spcPts val="0"/>
              </a:spcBef>
              <a:spcAft>
                <a:spcPts val="0"/>
              </a:spcAft>
              <a:buClr>
                <a:schemeClr val="dk1"/>
              </a:buClr>
              <a:buSzPts val="3600"/>
              <a:buFont typeface="Proxima Nova Semibold"/>
              <a:buNone/>
              <a:defRPr sz="3600">
                <a:solidFill>
                  <a:schemeClr val="dk1"/>
                </a:solidFill>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1" name="Shape 221"/>
        <p:cNvGrpSpPr/>
        <p:nvPr/>
      </p:nvGrpSpPr>
      <p:grpSpPr>
        <a:xfrm>
          <a:off x="0" y="0"/>
          <a:ext cx="0" cy="0"/>
          <a:chOff x="0" y="0"/>
          <a:chExt cx="0" cy="0"/>
        </a:xfrm>
      </p:grpSpPr>
      <p:sp>
        <p:nvSpPr>
          <p:cNvPr id="222" name="Google Shape;222;p38"/>
          <p:cNvSpPr txBox="1"/>
          <p:nvPr>
            <p:ph idx="1" type="body"/>
          </p:nvPr>
        </p:nvSpPr>
        <p:spPr>
          <a:xfrm>
            <a:off x="311700" y="1460950"/>
            <a:ext cx="3781800" cy="3108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1pPr>
            <a:lvl2pPr indent="-304800" lvl="1" marL="914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2pPr>
            <a:lvl3pPr indent="-304800" lvl="2" marL="1371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4pPr>
            <a:lvl5pPr indent="-304800" lvl="4" marL="22860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5pPr>
            <a:lvl6pPr indent="-304800" lvl="5" marL="27432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6pPr>
            <a:lvl7pPr indent="-304800" lvl="6" marL="3200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7pPr>
            <a:lvl8pPr indent="-304800" lvl="7" marL="3657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8pPr>
            <a:lvl9pPr indent="-304800" lvl="8" marL="4114800" marR="0" rtl="0" algn="l">
              <a:lnSpc>
                <a:spcPct val="115000"/>
              </a:lnSpc>
              <a:spcBef>
                <a:spcPts val="1600"/>
              </a:spcBef>
              <a:spcAft>
                <a:spcPts val="160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9pPr>
          </a:lstStyle>
          <a:p/>
        </p:txBody>
      </p:sp>
      <p:sp>
        <p:nvSpPr>
          <p:cNvPr id="223" name="Google Shape;223;p38"/>
          <p:cNvSpPr txBox="1"/>
          <p:nvPr>
            <p:ph idx="2" type="body"/>
          </p:nvPr>
        </p:nvSpPr>
        <p:spPr>
          <a:xfrm>
            <a:off x="4484750" y="1460975"/>
            <a:ext cx="4305300" cy="3108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1pPr>
            <a:lvl2pPr indent="-304800" lvl="1" marL="914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2pPr>
            <a:lvl3pPr indent="-304800" lvl="2" marL="1371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3pPr>
            <a:lvl4pPr indent="-304800" lvl="3" marL="18288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4pPr>
            <a:lvl5pPr indent="-304800" lvl="4" marL="22860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5pPr>
            <a:lvl6pPr indent="-304800" lvl="5" marL="27432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6pPr>
            <a:lvl7pPr indent="-304800" lvl="6" marL="32004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7pPr>
            <a:lvl8pPr indent="-304800" lvl="7" marL="3657600" marR="0" rtl="0" algn="l">
              <a:lnSpc>
                <a:spcPct val="115000"/>
              </a:lnSpc>
              <a:spcBef>
                <a:spcPts val="1600"/>
              </a:spcBef>
              <a:spcAft>
                <a:spcPts val="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8pPr>
            <a:lvl9pPr indent="-304800" lvl="8" marL="4114800" marR="0" rtl="0" algn="l">
              <a:lnSpc>
                <a:spcPct val="115000"/>
              </a:lnSpc>
              <a:spcBef>
                <a:spcPts val="1600"/>
              </a:spcBef>
              <a:spcAft>
                <a:spcPts val="1600"/>
              </a:spcAft>
              <a:buClr>
                <a:schemeClr val="dk2"/>
              </a:buClr>
              <a:buSzPts val="1200"/>
              <a:buFont typeface="Proxima Nova"/>
              <a:buChar char="■"/>
              <a:defRPr b="0" i="0" sz="1200" u="none" cap="none" strike="noStrike">
                <a:solidFill>
                  <a:schemeClr val="dk2"/>
                </a:solidFill>
                <a:latin typeface="Proxima Nova"/>
                <a:ea typeface="Proxima Nova"/>
                <a:cs typeface="Proxima Nova"/>
                <a:sym typeface="Proxima Nova"/>
              </a:defRPr>
            </a:lvl9pPr>
          </a:lstStyle>
          <a:p/>
        </p:txBody>
      </p:sp>
      <p:sp>
        <p:nvSpPr>
          <p:cNvPr id="224" name="Google Shape;22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25" name="Google Shape;225;p38"/>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8"/>
          <p:cNvSpPr txBox="1"/>
          <p:nvPr>
            <p:ph type="title"/>
          </p:nvPr>
        </p:nvSpPr>
        <p:spPr>
          <a:xfrm>
            <a:off x="0" y="279475"/>
            <a:ext cx="27447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sp>
        <p:nvSpPr>
          <p:cNvPr id="227" name="Google Shape;227;p38"/>
          <p:cNvSpPr txBox="1"/>
          <p:nvPr>
            <p:ph idx="3" type="title"/>
          </p:nvPr>
        </p:nvSpPr>
        <p:spPr>
          <a:xfrm>
            <a:off x="269375"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pic>
        <p:nvPicPr>
          <p:cNvPr descr="Alice_Logo_horizontal-02.jpg" id="228" name="Google Shape;228;p38"/>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cxnSp>
        <p:nvCxnSpPr>
          <p:cNvPr id="229" name="Google Shape;229;p38"/>
          <p:cNvCxnSpPr/>
          <p:nvPr/>
        </p:nvCxnSpPr>
        <p:spPr>
          <a:xfrm>
            <a:off x="4333638" y="1876450"/>
            <a:ext cx="0" cy="2277000"/>
          </a:xfrm>
          <a:prstGeom prst="straightConnector1">
            <a:avLst/>
          </a:prstGeom>
          <a:noFill/>
          <a:ln cap="flat" cmpd="sng" w="9525">
            <a:solidFill>
              <a:srgbClr val="1C2736"/>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0" name="Shape 230"/>
        <p:cNvGrpSpPr/>
        <p:nvPr/>
      </p:nvGrpSpPr>
      <p:grpSpPr>
        <a:xfrm>
          <a:off x="0" y="0"/>
          <a:ext cx="0" cy="0"/>
          <a:chOff x="0" y="0"/>
          <a:chExt cx="0" cy="0"/>
        </a:xfrm>
      </p:grpSpPr>
      <p:sp>
        <p:nvSpPr>
          <p:cNvPr id="231" name="Google Shape;2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232" name="Google Shape;232;p39"/>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
        <p:nvSpPr>
          <p:cNvPr id="233" name="Google Shape;233;p39"/>
          <p:cNvSpPr txBox="1"/>
          <p:nvPr>
            <p:ph type="title"/>
          </p:nvPr>
        </p:nvSpPr>
        <p:spPr>
          <a:xfrm>
            <a:off x="279952" y="680825"/>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Font typeface="Arial"/>
              <a:buNone/>
              <a:defRPr sz="2800">
                <a:solidFill>
                  <a:srgbClr val="253446"/>
                </a:solidFill>
              </a:defRPr>
            </a:lvl2pPr>
            <a:lvl3pPr lvl="2" rtl="0">
              <a:spcBef>
                <a:spcPts val="0"/>
              </a:spcBef>
              <a:spcAft>
                <a:spcPts val="0"/>
              </a:spcAft>
              <a:buClr>
                <a:srgbClr val="253446"/>
              </a:buClr>
              <a:buSzPts val="2800"/>
              <a:buFont typeface="Arial"/>
              <a:buNone/>
              <a:defRPr sz="2800">
                <a:solidFill>
                  <a:srgbClr val="253446"/>
                </a:solidFill>
              </a:defRPr>
            </a:lvl3pPr>
            <a:lvl4pPr lvl="3" rtl="0">
              <a:spcBef>
                <a:spcPts val="0"/>
              </a:spcBef>
              <a:spcAft>
                <a:spcPts val="0"/>
              </a:spcAft>
              <a:buClr>
                <a:srgbClr val="253446"/>
              </a:buClr>
              <a:buSzPts val="2800"/>
              <a:buFont typeface="Arial"/>
              <a:buNone/>
              <a:defRPr sz="2800">
                <a:solidFill>
                  <a:srgbClr val="253446"/>
                </a:solidFill>
              </a:defRPr>
            </a:lvl4pPr>
            <a:lvl5pPr lvl="4" rtl="0">
              <a:spcBef>
                <a:spcPts val="0"/>
              </a:spcBef>
              <a:spcAft>
                <a:spcPts val="0"/>
              </a:spcAft>
              <a:buClr>
                <a:srgbClr val="253446"/>
              </a:buClr>
              <a:buSzPts val="2800"/>
              <a:buFont typeface="Arial"/>
              <a:buNone/>
              <a:defRPr sz="2800">
                <a:solidFill>
                  <a:srgbClr val="253446"/>
                </a:solidFill>
              </a:defRPr>
            </a:lvl5pPr>
            <a:lvl6pPr lvl="5" rtl="0">
              <a:spcBef>
                <a:spcPts val="0"/>
              </a:spcBef>
              <a:spcAft>
                <a:spcPts val="0"/>
              </a:spcAft>
              <a:buClr>
                <a:srgbClr val="253446"/>
              </a:buClr>
              <a:buSzPts val="2800"/>
              <a:buFont typeface="Arial"/>
              <a:buNone/>
              <a:defRPr sz="2800">
                <a:solidFill>
                  <a:srgbClr val="253446"/>
                </a:solidFill>
              </a:defRPr>
            </a:lvl6pPr>
            <a:lvl7pPr lvl="6" rtl="0">
              <a:spcBef>
                <a:spcPts val="0"/>
              </a:spcBef>
              <a:spcAft>
                <a:spcPts val="0"/>
              </a:spcAft>
              <a:buClr>
                <a:srgbClr val="253446"/>
              </a:buClr>
              <a:buSzPts val="2800"/>
              <a:buFont typeface="Arial"/>
              <a:buNone/>
              <a:defRPr sz="2800">
                <a:solidFill>
                  <a:srgbClr val="253446"/>
                </a:solidFill>
              </a:defRPr>
            </a:lvl7pPr>
            <a:lvl8pPr lvl="7" rtl="0">
              <a:spcBef>
                <a:spcPts val="0"/>
              </a:spcBef>
              <a:spcAft>
                <a:spcPts val="0"/>
              </a:spcAft>
              <a:buClr>
                <a:srgbClr val="253446"/>
              </a:buClr>
              <a:buSzPts val="2800"/>
              <a:buFont typeface="Arial"/>
              <a:buNone/>
              <a:defRPr sz="2800">
                <a:solidFill>
                  <a:srgbClr val="253446"/>
                </a:solidFill>
              </a:defRPr>
            </a:lvl8pPr>
            <a:lvl9pPr lvl="8" rtl="0">
              <a:spcBef>
                <a:spcPts val="0"/>
              </a:spcBef>
              <a:spcAft>
                <a:spcPts val="0"/>
              </a:spcAft>
              <a:buClr>
                <a:srgbClr val="253446"/>
              </a:buClr>
              <a:buSzPts val="2800"/>
              <a:buFont typeface="Arial"/>
              <a:buNone/>
              <a:defRPr sz="2800">
                <a:solidFill>
                  <a:srgbClr val="253446"/>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 point 1">
    <p:spTree>
      <p:nvGrpSpPr>
        <p:cNvPr id="234" name="Shape 234"/>
        <p:cNvGrpSpPr/>
        <p:nvPr/>
      </p:nvGrpSpPr>
      <p:grpSpPr>
        <a:xfrm>
          <a:off x="0" y="0"/>
          <a:ext cx="0" cy="0"/>
          <a:chOff x="0" y="0"/>
          <a:chExt cx="0" cy="0"/>
        </a:xfrm>
      </p:grpSpPr>
      <p:sp>
        <p:nvSpPr>
          <p:cNvPr id="235" name="Google Shape;235;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600"/>
              <a:buFont typeface="Proxima Nova"/>
              <a:buNone/>
              <a:defRPr b="1" i="0" sz="36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4800"/>
              <a:buFont typeface="Proxima Nova"/>
              <a:buNone/>
              <a:defRPr sz="4800">
                <a:solidFill>
                  <a:schemeClr val="dk1"/>
                </a:solidFill>
                <a:latin typeface="Proxima Nova"/>
                <a:ea typeface="Proxima Nova"/>
                <a:cs typeface="Proxima Nova"/>
                <a:sym typeface="Proxima Nova"/>
              </a:defRPr>
            </a:lvl9pPr>
          </a:lstStyle>
          <a:p/>
        </p:txBody>
      </p:sp>
      <p:sp>
        <p:nvSpPr>
          <p:cNvPr id="236" name="Google Shape;23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PPT cover3-main point.png" id="237" name="Google Shape;237;p40"/>
          <p:cNvPicPr preferRelativeResize="0"/>
          <p:nvPr/>
        </p:nvPicPr>
        <p:blipFill rotWithShape="1">
          <a:blip r:embed="rId2">
            <a:alphaModFix/>
          </a:blip>
          <a:srcRect b="0" l="0" r="0" t="0"/>
          <a:stretch/>
        </p:blipFill>
        <p:spPr>
          <a:xfrm>
            <a:off x="5976150" y="-39086"/>
            <a:ext cx="3167849" cy="5193176"/>
          </a:xfrm>
          <a:prstGeom prst="rect">
            <a:avLst/>
          </a:prstGeom>
          <a:noFill/>
          <a:ln>
            <a:noFill/>
          </a:ln>
        </p:spPr>
      </p:pic>
      <p:pic>
        <p:nvPicPr>
          <p:cNvPr descr="logo horizon.png" id="238" name="Google Shape;238;p40"/>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239" name="Google Shape;239;p40"/>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240" name="Shape 240"/>
        <p:cNvGrpSpPr/>
        <p:nvPr/>
      </p:nvGrpSpPr>
      <p:grpSpPr>
        <a:xfrm>
          <a:off x="0" y="0"/>
          <a:ext cx="0" cy="0"/>
          <a:chOff x="0" y="0"/>
          <a:chExt cx="0" cy="0"/>
        </a:xfrm>
      </p:grpSpPr>
      <p:pic>
        <p:nvPicPr>
          <p:cNvPr descr="PPT cover2- bg.png" id="241" name="Google Shape;241;p41"/>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242" name="Google Shape;242;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FFFFFF"/>
              </a:buClr>
              <a:buSzPts val="3600"/>
              <a:buFont typeface="Proxima Nova"/>
              <a:buNone/>
              <a:defRPr b="1" i="0" sz="3600" u="none" cap="none" strike="noStrike">
                <a:solidFill>
                  <a:srgbClr val="FFFFFF"/>
                </a:solidFill>
                <a:latin typeface="Proxima Nova"/>
                <a:ea typeface="Proxima Nova"/>
                <a:cs typeface="Proxima Nova"/>
                <a:sym typeface="Proxima Nova"/>
              </a:defRPr>
            </a:lvl1pPr>
            <a:lvl2pPr lvl="1" rtl="0" algn="ctr">
              <a:spcBef>
                <a:spcPts val="0"/>
              </a:spcBef>
              <a:spcAft>
                <a:spcPts val="0"/>
              </a:spcAft>
              <a:buClr>
                <a:schemeClr val="dk1"/>
              </a:buClr>
              <a:buSzPts val="4200"/>
              <a:buFont typeface="Arial"/>
              <a:buNone/>
              <a:defRPr sz="4200">
                <a:solidFill>
                  <a:schemeClr val="dk1"/>
                </a:solidFill>
              </a:defRPr>
            </a:lvl2pPr>
            <a:lvl3pPr lvl="2" rtl="0" algn="ctr">
              <a:spcBef>
                <a:spcPts val="0"/>
              </a:spcBef>
              <a:spcAft>
                <a:spcPts val="0"/>
              </a:spcAft>
              <a:buClr>
                <a:schemeClr val="dk1"/>
              </a:buClr>
              <a:buSzPts val="4200"/>
              <a:buFont typeface="Arial"/>
              <a:buNone/>
              <a:defRPr sz="4200">
                <a:solidFill>
                  <a:schemeClr val="dk1"/>
                </a:solidFill>
              </a:defRPr>
            </a:lvl3pPr>
            <a:lvl4pPr lvl="3" rtl="0" algn="ctr">
              <a:spcBef>
                <a:spcPts val="0"/>
              </a:spcBef>
              <a:spcAft>
                <a:spcPts val="0"/>
              </a:spcAft>
              <a:buClr>
                <a:schemeClr val="dk1"/>
              </a:buClr>
              <a:buSzPts val="4200"/>
              <a:buFont typeface="Arial"/>
              <a:buNone/>
              <a:defRPr sz="4200">
                <a:solidFill>
                  <a:schemeClr val="dk1"/>
                </a:solidFill>
              </a:defRPr>
            </a:lvl4pPr>
            <a:lvl5pPr lvl="4" rtl="0" algn="ctr">
              <a:spcBef>
                <a:spcPts val="0"/>
              </a:spcBef>
              <a:spcAft>
                <a:spcPts val="0"/>
              </a:spcAft>
              <a:buClr>
                <a:schemeClr val="dk1"/>
              </a:buClr>
              <a:buSzPts val="4200"/>
              <a:buFont typeface="Arial"/>
              <a:buNone/>
              <a:defRPr sz="4200">
                <a:solidFill>
                  <a:schemeClr val="dk1"/>
                </a:solidFill>
              </a:defRPr>
            </a:lvl5pPr>
            <a:lvl6pPr lvl="5" rtl="0" algn="ctr">
              <a:spcBef>
                <a:spcPts val="0"/>
              </a:spcBef>
              <a:spcAft>
                <a:spcPts val="0"/>
              </a:spcAft>
              <a:buClr>
                <a:schemeClr val="dk1"/>
              </a:buClr>
              <a:buSzPts val="4200"/>
              <a:buFont typeface="Arial"/>
              <a:buNone/>
              <a:defRPr sz="4200">
                <a:solidFill>
                  <a:schemeClr val="dk1"/>
                </a:solidFill>
              </a:defRPr>
            </a:lvl6pPr>
            <a:lvl7pPr lvl="6" rtl="0" algn="ctr">
              <a:spcBef>
                <a:spcPts val="0"/>
              </a:spcBef>
              <a:spcAft>
                <a:spcPts val="0"/>
              </a:spcAft>
              <a:buClr>
                <a:schemeClr val="dk1"/>
              </a:buClr>
              <a:buSzPts val="4200"/>
              <a:buFont typeface="Arial"/>
              <a:buNone/>
              <a:defRPr sz="4200">
                <a:solidFill>
                  <a:schemeClr val="dk1"/>
                </a:solidFill>
              </a:defRPr>
            </a:lvl7pPr>
            <a:lvl8pPr lvl="7" rtl="0" algn="ctr">
              <a:spcBef>
                <a:spcPts val="0"/>
              </a:spcBef>
              <a:spcAft>
                <a:spcPts val="0"/>
              </a:spcAft>
              <a:buClr>
                <a:schemeClr val="dk1"/>
              </a:buClr>
              <a:buSzPts val="4200"/>
              <a:buFont typeface="Arial"/>
              <a:buNone/>
              <a:defRPr sz="4200">
                <a:solidFill>
                  <a:schemeClr val="dk1"/>
                </a:solidFill>
              </a:defRPr>
            </a:lvl8pPr>
            <a:lvl9pPr lvl="8" rtl="0" algn="ctr">
              <a:spcBef>
                <a:spcPts val="0"/>
              </a:spcBef>
              <a:spcAft>
                <a:spcPts val="0"/>
              </a:spcAft>
              <a:buClr>
                <a:schemeClr val="dk1"/>
              </a:buClr>
              <a:buSzPts val="4200"/>
              <a:buFont typeface="Arial"/>
              <a:buNone/>
              <a:defRPr sz="4200">
                <a:solidFill>
                  <a:schemeClr val="dk1"/>
                </a:solidFill>
              </a:defRPr>
            </a:lvl9pPr>
          </a:lstStyle>
          <a:p/>
        </p:txBody>
      </p:sp>
      <p:sp>
        <p:nvSpPr>
          <p:cNvPr id="243" name="Google Shape;243;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FFFFFF"/>
              </a:buClr>
              <a:buSzPts val="1800"/>
              <a:buFont typeface="Proxima Nova"/>
              <a:buNone/>
              <a:defRPr b="0" i="0" sz="1800" u="none" cap="none" strike="noStrike">
                <a:solidFill>
                  <a:srgbClr val="FFFFFF"/>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9pPr>
          </a:lstStyle>
          <a:p/>
        </p:txBody>
      </p:sp>
      <p:sp>
        <p:nvSpPr>
          <p:cNvPr id="244" name="Google Shape;244;p41"/>
          <p:cNvSpPr txBox="1"/>
          <p:nvPr>
            <p:ph idx="2" type="body"/>
          </p:nvPr>
        </p:nvSpPr>
        <p:spPr>
          <a:xfrm>
            <a:off x="4939500" y="902050"/>
            <a:ext cx="3837000" cy="35946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245" name="Google Shape;245;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246" name="Google Shape;246;p41"/>
          <p:cNvPicPr preferRelativeResize="0"/>
          <p:nvPr/>
        </p:nvPicPr>
        <p:blipFill rotWithShape="1">
          <a:blip r:embed="rId3">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spcFirstLastPara="1" rIns="91425" wrap="square" tIns="91425"/>
          <a:lstStyle>
            <a:lvl1pPr lvl="0" rtl="0" algn="ctr">
              <a:spcBef>
                <a:spcPts val="0"/>
              </a:spcBef>
              <a:spcAft>
                <a:spcPts val="0"/>
              </a:spcAft>
              <a:buClr>
                <a:srgbClr val="FFFFFF"/>
              </a:buClr>
              <a:buSzPts val="2000"/>
              <a:buFont typeface="Proxima Nova"/>
              <a:buNone/>
              <a:defRPr sz="20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29" name="Google Shape;29;p5"/>
          <p:cNvSpPr txBox="1"/>
          <p:nvPr>
            <p:ph idx="2" type="title"/>
          </p:nvPr>
        </p:nvSpPr>
        <p:spPr>
          <a:xfrm>
            <a:off x="4252073" y="1934579"/>
            <a:ext cx="4584600" cy="3936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2400"/>
              <a:buFont typeface="Proxima Nova"/>
              <a:buNone/>
              <a:defRPr b="1" sz="24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 title and description 1">
    <p:spTree>
      <p:nvGrpSpPr>
        <p:cNvPr id="247" name="Shape 247"/>
        <p:cNvGrpSpPr/>
        <p:nvPr/>
      </p:nvGrpSpPr>
      <p:grpSpPr>
        <a:xfrm>
          <a:off x="0" y="0"/>
          <a:ext cx="0" cy="0"/>
          <a:chOff x="0" y="0"/>
          <a:chExt cx="0" cy="0"/>
        </a:xfrm>
      </p:grpSpPr>
      <p:sp>
        <p:nvSpPr>
          <p:cNvPr id="248" name="Google Shape;248;p42"/>
          <p:cNvSpPr/>
          <p:nvPr/>
        </p:nvSpPr>
        <p:spPr>
          <a:xfrm>
            <a:off x="4572000" y="-125"/>
            <a:ext cx="4572000" cy="5143500"/>
          </a:xfrm>
          <a:prstGeom prst="rect">
            <a:avLst/>
          </a:prstGeom>
          <a:solidFill>
            <a:srgbClr val="2534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4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253446"/>
              </a:buClr>
              <a:buSzPts val="3600"/>
              <a:buFont typeface="Proxima Nova"/>
              <a:buNone/>
              <a:defRPr b="1" i="0" sz="3600" u="none" cap="none" strike="noStrike">
                <a:solidFill>
                  <a:srgbClr val="253446"/>
                </a:solidFill>
                <a:latin typeface="Proxima Nova"/>
                <a:ea typeface="Proxima Nova"/>
                <a:cs typeface="Proxima Nova"/>
                <a:sym typeface="Proxima Nova"/>
              </a:defRPr>
            </a:lvl1pPr>
            <a:lvl2pPr lvl="1" rtl="0" algn="ctr">
              <a:spcBef>
                <a:spcPts val="0"/>
              </a:spcBef>
              <a:spcAft>
                <a:spcPts val="0"/>
              </a:spcAft>
              <a:buClr>
                <a:schemeClr val="dk1"/>
              </a:buClr>
              <a:buSzPts val="4200"/>
              <a:buFont typeface="Arial"/>
              <a:buNone/>
              <a:defRPr sz="4200">
                <a:solidFill>
                  <a:schemeClr val="dk1"/>
                </a:solidFill>
              </a:defRPr>
            </a:lvl2pPr>
            <a:lvl3pPr lvl="2" rtl="0" algn="ctr">
              <a:spcBef>
                <a:spcPts val="0"/>
              </a:spcBef>
              <a:spcAft>
                <a:spcPts val="0"/>
              </a:spcAft>
              <a:buClr>
                <a:schemeClr val="dk1"/>
              </a:buClr>
              <a:buSzPts val="4200"/>
              <a:buFont typeface="Arial"/>
              <a:buNone/>
              <a:defRPr sz="4200">
                <a:solidFill>
                  <a:schemeClr val="dk1"/>
                </a:solidFill>
              </a:defRPr>
            </a:lvl3pPr>
            <a:lvl4pPr lvl="3" rtl="0" algn="ctr">
              <a:spcBef>
                <a:spcPts val="0"/>
              </a:spcBef>
              <a:spcAft>
                <a:spcPts val="0"/>
              </a:spcAft>
              <a:buClr>
                <a:schemeClr val="dk1"/>
              </a:buClr>
              <a:buSzPts val="4200"/>
              <a:buFont typeface="Arial"/>
              <a:buNone/>
              <a:defRPr sz="4200">
                <a:solidFill>
                  <a:schemeClr val="dk1"/>
                </a:solidFill>
              </a:defRPr>
            </a:lvl4pPr>
            <a:lvl5pPr lvl="4" rtl="0" algn="ctr">
              <a:spcBef>
                <a:spcPts val="0"/>
              </a:spcBef>
              <a:spcAft>
                <a:spcPts val="0"/>
              </a:spcAft>
              <a:buClr>
                <a:schemeClr val="dk1"/>
              </a:buClr>
              <a:buSzPts val="4200"/>
              <a:buFont typeface="Arial"/>
              <a:buNone/>
              <a:defRPr sz="4200">
                <a:solidFill>
                  <a:schemeClr val="dk1"/>
                </a:solidFill>
              </a:defRPr>
            </a:lvl5pPr>
            <a:lvl6pPr lvl="5" rtl="0" algn="ctr">
              <a:spcBef>
                <a:spcPts val="0"/>
              </a:spcBef>
              <a:spcAft>
                <a:spcPts val="0"/>
              </a:spcAft>
              <a:buClr>
                <a:schemeClr val="dk1"/>
              </a:buClr>
              <a:buSzPts val="4200"/>
              <a:buFont typeface="Arial"/>
              <a:buNone/>
              <a:defRPr sz="4200">
                <a:solidFill>
                  <a:schemeClr val="dk1"/>
                </a:solidFill>
              </a:defRPr>
            </a:lvl6pPr>
            <a:lvl7pPr lvl="6" rtl="0" algn="ctr">
              <a:spcBef>
                <a:spcPts val="0"/>
              </a:spcBef>
              <a:spcAft>
                <a:spcPts val="0"/>
              </a:spcAft>
              <a:buClr>
                <a:schemeClr val="dk1"/>
              </a:buClr>
              <a:buSzPts val="4200"/>
              <a:buFont typeface="Arial"/>
              <a:buNone/>
              <a:defRPr sz="4200">
                <a:solidFill>
                  <a:schemeClr val="dk1"/>
                </a:solidFill>
              </a:defRPr>
            </a:lvl7pPr>
            <a:lvl8pPr lvl="7" rtl="0" algn="ctr">
              <a:spcBef>
                <a:spcPts val="0"/>
              </a:spcBef>
              <a:spcAft>
                <a:spcPts val="0"/>
              </a:spcAft>
              <a:buClr>
                <a:schemeClr val="dk1"/>
              </a:buClr>
              <a:buSzPts val="4200"/>
              <a:buFont typeface="Arial"/>
              <a:buNone/>
              <a:defRPr sz="4200">
                <a:solidFill>
                  <a:schemeClr val="dk1"/>
                </a:solidFill>
              </a:defRPr>
            </a:lvl8pPr>
            <a:lvl9pPr lvl="8" rtl="0" algn="ctr">
              <a:spcBef>
                <a:spcPts val="0"/>
              </a:spcBef>
              <a:spcAft>
                <a:spcPts val="0"/>
              </a:spcAft>
              <a:buClr>
                <a:schemeClr val="dk1"/>
              </a:buClr>
              <a:buSzPts val="4200"/>
              <a:buFont typeface="Arial"/>
              <a:buNone/>
              <a:defRPr sz="4200">
                <a:solidFill>
                  <a:schemeClr val="dk1"/>
                </a:solidFill>
              </a:defRPr>
            </a:lvl9pPr>
          </a:lstStyle>
          <a:p/>
        </p:txBody>
      </p:sp>
      <p:sp>
        <p:nvSpPr>
          <p:cNvPr id="250" name="Google Shape;250;p4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9pPr>
          </a:lstStyle>
          <a:p/>
        </p:txBody>
      </p:sp>
      <p:sp>
        <p:nvSpPr>
          <p:cNvPr id="251" name="Google Shape;251;p4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rgbClr val="FFFFFF"/>
              </a:buClr>
              <a:buSzPts val="1800"/>
              <a:buFont typeface="Proxima Nova"/>
              <a:buChar char="●"/>
              <a:defRPr b="0" i="0" sz="1800" u="none" cap="none" strike="noStrike">
                <a:solidFill>
                  <a:srgbClr val="FFFFFF"/>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rgbClr val="FFFFFF"/>
              </a:buClr>
              <a:buSzPts val="1400"/>
              <a:buFont typeface="Proxima Nova"/>
              <a:buChar char="■"/>
              <a:defRPr b="0" i="0" sz="1400" u="none" cap="none" strike="noStrike">
                <a:solidFill>
                  <a:srgbClr val="FFFFFF"/>
                </a:solidFill>
                <a:latin typeface="Proxima Nova"/>
                <a:ea typeface="Proxima Nova"/>
                <a:cs typeface="Proxima Nova"/>
                <a:sym typeface="Proxima Nova"/>
              </a:defRPr>
            </a:lvl9pPr>
          </a:lstStyle>
          <a:p/>
        </p:txBody>
      </p:sp>
      <p:sp>
        <p:nvSpPr>
          <p:cNvPr id="252" name="Google Shape;25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logo horizon 2.png" id="253" name="Google Shape;253;p42"/>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254" name="Google Shape;254;p42"/>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2"/>
          <p:cNvSpPr txBox="1"/>
          <p:nvPr>
            <p:ph idx="3" type="title"/>
          </p:nvPr>
        </p:nvSpPr>
        <p:spPr>
          <a:xfrm>
            <a:off x="0" y="279475"/>
            <a:ext cx="2617800" cy="2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1400"/>
              <a:buFont typeface="Proxima Nova"/>
              <a:buNone/>
              <a:defRPr b="0" i="0" sz="1400" u="none" cap="none" strike="noStrike">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Font typeface="Arial"/>
              <a:buNone/>
              <a:defRPr sz="2800">
                <a:solidFill>
                  <a:schemeClr val="lt1"/>
                </a:solidFill>
              </a:defRPr>
            </a:lvl2pPr>
            <a:lvl3pPr lvl="2" rtl="0">
              <a:spcBef>
                <a:spcPts val="0"/>
              </a:spcBef>
              <a:spcAft>
                <a:spcPts val="0"/>
              </a:spcAft>
              <a:buClr>
                <a:schemeClr val="lt1"/>
              </a:buClr>
              <a:buSzPts val="2800"/>
              <a:buFont typeface="Arial"/>
              <a:buNone/>
              <a:defRPr sz="2800">
                <a:solidFill>
                  <a:schemeClr val="lt1"/>
                </a:solidFill>
              </a:defRPr>
            </a:lvl3pPr>
            <a:lvl4pPr lvl="3" rtl="0">
              <a:spcBef>
                <a:spcPts val="0"/>
              </a:spcBef>
              <a:spcAft>
                <a:spcPts val="0"/>
              </a:spcAft>
              <a:buClr>
                <a:schemeClr val="lt1"/>
              </a:buClr>
              <a:buSzPts val="2800"/>
              <a:buFont typeface="Arial"/>
              <a:buNone/>
              <a:defRPr sz="2800">
                <a:solidFill>
                  <a:schemeClr val="lt1"/>
                </a:solidFill>
              </a:defRPr>
            </a:lvl4pPr>
            <a:lvl5pPr lvl="4" rtl="0">
              <a:spcBef>
                <a:spcPts val="0"/>
              </a:spcBef>
              <a:spcAft>
                <a:spcPts val="0"/>
              </a:spcAft>
              <a:buClr>
                <a:schemeClr val="lt1"/>
              </a:buClr>
              <a:buSzPts val="2800"/>
              <a:buFont typeface="Arial"/>
              <a:buNone/>
              <a:defRPr sz="2800">
                <a:solidFill>
                  <a:schemeClr val="lt1"/>
                </a:solidFill>
              </a:defRPr>
            </a:lvl5pPr>
            <a:lvl6pPr lvl="5" rtl="0">
              <a:spcBef>
                <a:spcPts val="0"/>
              </a:spcBef>
              <a:spcAft>
                <a:spcPts val="0"/>
              </a:spcAft>
              <a:buClr>
                <a:schemeClr val="lt1"/>
              </a:buClr>
              <a:buSzPts val="2800"/>
              <a:buFont typeface="Arial"/>
              <a:buNone/>
              <a:defRPr sz="2800">
                <a:solidFill>
                  <a:schemeClr val="lt1"/>
                </a:solidFill>
              </a:defRPr>
            </a:lvl6pPr>
            <a:lvl7pPr lvl="6" rtl="0">
              <a:spcBef>
                <a:spcPts val="0"/>
              </a:spcBef>
              <a:spcAft>
                <a:spcPts val="0"/>
              </a:spcAft>
              <a:buClr>
                <a:schemeClr val="lt1"/>
              </a:buClr>
              <a:buSzPts val="2800"/>
              <a:buFont typeface="Arial"/>
              <a:buNone/>
              <a:defRPr sz="2800">
                <a:solidFill>
                  <a:schemeClr val="lt1"/>
                </a:solidFill>
              </a:defRPr>
            </a:lvl7pPr>
            <a:lvl8pPr lvl="7" rtl="0">
              <a:spcBef>
                <a:spcPts val="0"/>
              </a:spcBef>
              <a:spcAft>
                <a:spcPts val="0"/>
              </a:spcAft>
              <a:buClr>
                <a:schemeClr val="lt1"/>
              </a:buClr>
              <a:buSzPts val="2800"/>
              <a:buFont typeface="Arial"/>
              <a:buNone/>
              <a:defRPr sz="2800">
                <a:solidFill>
                  <a:schemeClr val="lt1"/>
                </a:solidFill>
              </a:defRPr>
            </a:lvl8pPr>
            <a:lvl9pPr lvl="8" rtl="0">
              <a:spcBef>
                <a:spcPts val="0"/>
              </a:spcBef>
              <a:spcAft>
                <a:spcPts val="0"/>
              </a:spcAft>
              <a:buClr>
                <a:schemeClr val="lt1"/>
              </a:buClr>
              <a:buSzPts val="2800"/>
              <a:buFont typeface="Arial"/>
              <a:buNone/>
              <a:defRPr sz="2800">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 title and description 2">
    <p:spTree>
      <p:nvGrpSpPr>
        <p:cNvPr id="256" name="Shape 256"/>
        <p:cNvGrpSpPr/>
        <p:nvPr/>
      </p:nvGrpSpPr>
      <p:grpSpPr>
        <a:xfrm>
          <a:off x="0" y="0"/>
          <a:ext cx="0" cy="0"/>
          <a:chOff x="0" y="0"/>
          <a:chExt cx="0" cy="0"/>
        </a:xfrm>
      </p:grpSpPr>
      <p:sp>
        <p:nvSpPr>
          <p:cNvPr id="257" name="Google Shape;257;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253446"/>
              </a:buClr>
              <a:buSzPts val="3600"/>
              <a:buFont typeface="Proxima Nova"/>
              <a:buNone/>
              <a:defRPr b="1" i="0" sz="3600" u="none" cap="none" strike="noStrike">
                <a:solidFill>
                  <a:srgbClr val="253446"/>
                </a:solidFill>
                <a:latin typeface="Proxima Nova"/>
                <a:ea typeface="Proxima Nova"/>
                <a:cs typeface="Proxima Nova"/>
                <a:sym typeface="Proxima Nova"/>
              </a:defRPr>
            </a:lvl1pPr>
            <a:lvl2pPr lvl="1" rtl="0" algn="ctr">
              <a:spcBef>
                <a:spcPts val="0"/>
              </a:spcBef>
              <a:spcAft>
                <a:spcPts val="0"/>
              </a:spcAft>
              <a:buClr>
                <a:schemeClr val="dk1"/>
              </a:buClr>
              <a:buSzPts val="4200"/>
              <a:buFont typeface="Arial"/>
              <a:buNone/>
              <a:defRPr sz="4200">
                <a:solidFill>
                  <a:schemeClr val="dk1"/>
                </a:solidFill>
              </a:defRPr>
            </a:lvl2pPr>
            <a:lvl3pPr lvl="2" rtl="0" algn="ctr">
              <a:spcBef>
                <a:spcPts val="0"/>
              </a:spcBef>
              <a:spcAft>
                <a:spcPts val="0"/>
              </a:spcAft>
              <a:buClr>
                <a:schemeClr val="dk1"/>
              </a:buClr>
              <a:buSzPts val="4200"/>
              <a:buFont typeface="Arial"/>
              <a:buNone/>
              <a:defRPr sz="4200">
                <a:solidFill>
                  <a:schemeClr val="dk1"/>
                </a:solidFill>
              </a:defRPr>
            </a:lvl3pPr>
            <a:lvl4pPr lvl="3" rtl="0" algn="ctr">
              <a:spcBef>
                <a:spcPts val="0"/>
              </a:spcBef>
              <a:spcAft>
                <a:spcPts val="0"/>
              </a:spcAft>
              <a:buClr>
                <a:schemeClr val="dk1"/>
              </a:buClr>
              <a:buSzPts val="4200"/>
              <a:buFont typeface="Arial"/>
              <a:buNone/>
              <a:defRPr sz="4200">
                <a:solidFill>
                  <a:schemeClr val="dk1"/>
                </a:solidFill>
              </a:defRPr>
            </a:lvl4pPr>
            <a:lvl5pPr lvl="4" rtl="0" algn="ctr">
              <a:spcBef>
                <a:spcPts val="0"/>
              </a:spcBef>
              <a:spcAft>
                <a:spcPts val="0"/>
              </a:spcAft>
              <a:buClr>
                <a:schemeClr val="dk1"/>
              </a:buClr>
              <a:buSzPts val="4200"/>
              <a:buFont typeface="Arial"/>
              <a:buNone/>
              <a:defRPr sz="4200">
                <a:solidFill>
                  <a:schemeClr val="dk1"/>
                </a:solidFill>
              </a:defRPr>
            </a:lvl5pPr>
            <a:lvl6pPr lvl="5" rtl="0" algn="ctr">
              <a:spcBef>
                <a:spcPts val="0"/>
              </a:spcBef>
              <a:spcAft>
                <a:spcPts val="0"/>
              </a:spcAft>
              <a:buClr>
                <a:schemeClr val="dk1"/>
              </a:buClr>
              <a:buSzPts val="4200"/>
              <a:buFont typeface="Arial"/>
              <a:buNone/>
              <a:defRPr sz="4200">
                <a:solidFill>
                  <a:schemeClr val="dk1"/>
                </a:solidFill>
              </a:defRPr>
            </a:lvl6pPr>
            <a:lvl7pPr lvl="6" rtl="0" algn="ctr">
              <a:spcBef>
                <a:spcPts val="0"/>
              </a:spcBef>
              <a:spcAft>
                <a:spcPts val="0"/>
              </a:spcAft>
              <a:buClr>
                <a:schemeClr val="dk1"/>
              </a:buClr>
              <a:buSzPts val="4200"/>
              <a:buFont typeface="Arial"/>
              <a:buNone/>
              <a:defRPr sz="4200">
                <a:solidFill>
                  <a:schemeClr val="dk1"/>
                </a:solidFill>
              </a:defRPr>
            </a:lvl7pPr>
            <a:lvl8pPr lvl="7" rtl="0" algn="ctr">
              <a:spcBef>
                <a:spcPts val="0"/>
              </a:spcBef>
              <a:spcAft>
                <a:spcPts val="0"/>
              </a:spcAft>
              <a:buClr>
                <a:schemeClr val="dk1"/>
              </a:buClr>
              <a:buSzPts val="4200"/>
              <a:buFont typeface="Arial"/>
              <a:buNone/>
              <a:defRPr sz="4200">
                <a:solidFill>
                  <a:schemeClr val="dk1"/>
                </a:solidFill>
              </a:defRPr>
            </a:lvl8pPr>
            <a:lvl9pPr lvl="8" rtl="0" algn="ctr">
              <a:spcBef>
                <a:spcPts val="0"/>
              </a:spcBef>
              <a:spcAft>
                <a:spcPts val="0"/>
              </a:spcAft>
              <a:buClr>
                <a:schemeClr val="dk1"/>
              </a:buClr>
              <a:buSzPts val="4200"/>
              <a:buFont typeface="Arial"/>
              <a:buNone/>
              <a:defRPr sz="4200">
                <a:solidFill>
                  <a:schemeClr val="dk1"/>
                </a:solidFill>
              </a:defRPr>
            </a:lvl9pPr>
          </a:lstStyle>
          <a:p/>
        </p:txBody>
      </p:sp>
      <p:sp>
        <p:nvSpPr>
          <p:cNvPr id="258" name="Google Shape;258;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53446"/>
              </a:buClr>
              <a:buSzPts val="2100"/>
              <a:buFont typeface="Proxima Nova"/>
              <a:buNone/>
              <a:defRPr b="0" i="0" sz="2100" u="none" cap="none" strike="noStrike">
                <a:solidFill>
                  <a:srgbClr val="253446"/>
                </a:solidFill>
                <a:latin typeface="Proxima Nova"/>
                <a:ea typeface="Proxima Nova"/>
                <a:cs typeface="Proxima Nova"/>
                <a:sym typeface="Proxima Nova"/>
              </a:defRPr>
            </a:lvl1pPr>
            <a:lvl2pPr lvl="1"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2pPr>
            <a:lvl3pPr lvl="2"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3pPr>
            <a:lvl4pPr lvl="3"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4pPr>
            <a:lvl5pPr lvl="4"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5pPr>
            <a:lvl6pPr lvl="5"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6pPr>
            <a:lvl7pPr lvl="6"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7pPr>
            <a:lvl8pPr lvl="7"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8pPr>
            <a:lvl9pPr lvl="8" marR="0" rtl="0" algn="ctr">
              <a:lnSpc>
                <a:spcPct val="100000"/>
              </a:lnSpc>
              <a:spcBef>
                <a:spcPts val="0"/>
              </a:spcBef>
              <a:spcAft>
                <a:spcPts val="0"/>
              </a:spcAft>
              <a:buClr>
                <a:schemeClr val="dk2"/>
              </a:buClr>
              <a:buSzPts val="2100"/>
              <a:buFont typeface="Proxima Nova"/>
              <a:buNone/>
              <a:defRPr b="0" i="0" sz="2100" u="none" cap="none" strike="noStrike">
                <a:solidFill>
                  <a:schemeClr val="dk2"/>
                </a:solidFill>
                <a:latin typeface="Proxima Nova"/>
                <a:ea typeface="Proxima Nova"/>
                <a:cs typeface="Proxima Nova"/>
                <a:sym typeface="Proxima Nova"/>
              </a:defRPr>
            </a:lvl9pPr>
          </a:lstStyle>
          <a:p/>
        </p:txBody>
      </p:sp>
      <p:sp>
        <p:nvSpPr>
          <p:cNvPr id="259" name="Google Shape;259;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260" name="Google Shape;260;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logo horizon.png" id="261" name="Google Shape;261;p43"/>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262" name="Google Shape;262;p43"/>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263" name="Google Shape;263;p43"/>
          <p:cNvPicPr preferRelativeResize="0"/>
          <p:nvPr/>
        </p:nvPicPr>
        <p:blipFill rotWithShape="1">
          <a:blip r:embed="rId4">
            <a:alphaModFix/>
          </a:blip>
          <a:srcRect b="0" l="0" r="0" t="0"/>
          <a:stretch/>
        </p:blipFill>
        <p:spPr>
          <a:xfrm>
            <a:off x="0" y="-1"/>
            <a:ext cx="4572000" cy="1163000"/>
          </a:xfrm>
          <a:prstGeom prst="rect">
            <a:avLst/>
          </a:prstGeom>
          <a:noFill/>
          <a:ln>
            <a:noFill/>
          </a:ln>
        </p:spPr>
      </p:pic>
      <p:pic>
        <p:nvPicPr>
          <p:cNvPr descr="PPT cover3- section.png" id="264" name="Google Shape;264;p43"/>
          <p:cNvPicPr preferRelativeResize="0"/>
          <p:nvPr/>
        </p:nvPicPr>
        <p:blipFill rotWithShape="1">
          <a:blip r:embed="rId4">
            <a:alphaModFix/>
          </a:blip>
          <a:srcRect b="0" l="0" r="0" t="0"/>
          <a:stretch/>
        </p:blipFill>
        <p:spPr>
          <a:xfrm flipH="1" rot="10800000">
            <a:off x="0" y="3757677"/>
            <a:ext cx="4572000" cy="139111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65" name="Shape 265"/>
        <p:cNvGrpSpPr/>
        <p:nvPr/>
      </p:nvGrpSpPr>
      <p:grpSpPr>
        <a:xfrm>
          <a:off x="0" y="0"/>
          <a:ext cx="0" cy="0"/>
          <a:chOff x="0" y="0"/>
          <a:chExt cx="0" cy="0"/>
        </a:xfrm>
      </p:grpSpPr>
      <p:sp>
        <p:nvSpPr>
          <p:cNvPr id="266" name="Google Shape;266;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Proxima Nova"/>
              <a:buNone/>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267" name="Google Shape;26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268" name="Google Shape;268;p44"/>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269" name="Shape 269"/>
        <p:cNvGrpSpPr/>
        <p:nvPr/>
      </p:nvGrpSpPr>
      <p:grpSpPr>
        <a:xfrm>
          <a:off x="0" y="0"/>
          <a:ext cx="0" cy="0"/>
          <a:chOff x="0" y="0"/>
          <a:chExt cx="0" cy="0"/>
        </a:xfrm>
      </p:grpSpPr>
      <p:sp>
        <p:nvSpPr>
          <p:cNvPr id="270" name="Google Shape;270;p4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253446"/>
              </a:buClr>
              <a:buSzPts val="12000"/>
              <a:buFont typeface="Proxima Nova"/>
              <a:buNone/>
              <a:defRPr b="0" i="0" sz="12000" u="none" cap="none" strike="noStrike">
                <a:solidFill>
                  <a:srgbClr val="253446"/>
                </a:solidFill>
                <a:latin typeface="Proxima Nova"/>
                <a:ea typeface="Proxima Nova"/>
                <a:cs typeface="Proxima Nova"/>
                <a:sym typeface="Proxima Nova"/>
              </a:defRPr>
            </a:lvl1pPr>
            <a:lvl2pPr lvl="1" rtl="0" algn="ctr">
              <a:spcBef>
                <a:spcPts val="0"/>
              </a:spcBef>
              <a:spcAft>
                <a:spcPts val="0"/>
              </a:spcAft>
              <a:buClr>
                <a:schemeClr val="dk1"/>
              </a:buClr>
              <a:buSzPts val="12000"/>
              <a:buFont typeface="Arial"/>
              <a:buNone/>
              <a:defRPr sz="12000">
                <a:solidFill>
                  <a:schemeClr val="dk1"/>
                </a:solidFill>
              </a:defRPr>
            </a:lvl2pPr>
            <a:lvl3pPr lvl="2" rtl="0" algn="ctr">
              <a:spcBef>
                <a:spcPts val="0"/>
              </a:spcBef>
              <a:spcAft>
                <a:spcPts val="0"/>
              </a:spcAft>
              <a:buClr>
                <a:schemeClr val="dk1"/>
              </a:buClr>
              <a:buSzPts val="12000"/>
              <a:buFont typeface="Arial"/>
              <a:buNone/>
              <a:defRPr sz="12000">
                <a:solidFill>
                  <a:schemeClr val="dk1"/>
                </a:solidFill>
              </a:defRPr>
            </a:lvl3pPr>
            <a:lvl4pPr lvl="3" rtl="0" algn="ctr">
              <a:spcBef>
                <a:spcPts val="0"/>
              </a:spcBef>
              <a:spcAft>
                <a:spcPts val="0"/>
              </a:spcAft>
              <a:buClr>
                <a:schemeClr val="dk1"/>
              </a:buClr>
              <a:buSzPts val="12000"/>
              <a:buFont typeface="Arial"/>
              <a:buNone/>
              <a:defRPr sz="12000">
                <a:solidFill>
                  <a:schemeClr val="dk1"/>
                </a:solidFill>
              </a:defRPr>
            </a:lvl4pPr>
            <a:lvl5pPr lvl="4" rtl="0" algn="ctr">
              <a:spcBef>
                <a:spcPts val="0"/>
              </a:spcBef>
              <a:spcAft>
                <a:spcPts val="0"/>
              </a:spcAft>
              <a:buClr>
                <a:schemeClr val="dk1"/>
              </a:buClr>
              <a:buSzPts val="12000"/>
              <a:buFont typeface="Arial"/>
              <a:buNone/>
              <a:defRPr sz="12000">
                <a:solidFill>
                  <a:schemeClr val="dk1"/>
                </a:solidFill>
              </a:defRPr>
            </a:lvl5pPr>
            <a:lvl6pPr lvl="5" rtl="0" algn="ctr">
              <a:spcBef>
                <a:spcPts val="0"/>
              </a:spcBef>
              <a:spcAft>
                <a:spcPts val="0"/>
              </a:spcAft>
              <a:buClr>
                <a:schemeClr val="dk1"/>
              </a:buClr>
              <a:buSzPts val="12000"/>
              <a:buFont typeface="Arial"/>
              <a:buNone/>
              <a:defRPr sz="12000">
                <a:solidFill>
                  <a:schemeClr val="dk1"/>
                </a:solidFill>
              </a:defRPr>
            </a:lvl6pPr>
            <a:lvl7pPr lvl="6" rtl="0" algn="ctr">
              <a:spcBef>
                <a:spcPts val="0"/>
              </a:spcBef>
              <a:spcAft>
                <a:spcPts val="0"/>
              </a:spcAft>
              <a:buClr>
                <a:schemeClr val="dk1"/>
              </a:buClr>
              <a:buSzPts val="12000"/>
              <a:buFont typeface="Arial"/>
              <a:buNone/>
              <a:defRPr sz="12000">
                <a:solidFill>
                  <a:schemeClr val="dk1"/>
                </a:solidFill>
              </a:defRPr>
            </a:lvl7pPr>
            <a:lvl8pPr lvl="7" rtl="0" algn="ctr">
              <a:spcBef>
                <a:spcPts val="0"/>
              </a:spcBef>
              <a:spcAft>
                <a:spcPts val="0"/>
              </a:spcAft>
              <a:buClr>
                <a:schemeClr val="dk1"/>
              </a:buClr>
              <a:buSzPts val="12000"/>
              <a:buFont typeface="Arial"/>
              <a:buNone/>
              <a:defRPr sz="12000">
                <a:solidFill>
                  <a:schemeClr val="dk1"/>
                </a:solidFill>
              </a:defRPr>
            </a:lvl8pPr>
            <a:lvl9pPr lvl="8" rtl="0" algn="ctr">
              <a:spcBef>
                <a:spcPts val="0"/>
              </a:spcBef>
              <a:spcAft>
                <a:spcPts val="0"/>
              </a:spcAft>
              <a:buClr>
                <a:schemeClr val="dk1"/>
              </a:buClr>
              <a:buSzPts val="12000"/>
              <a:buFont typeface="Arial"/>
              <a:buNone/>
              <a:defRPr sz="12000">
                <a:solidFill>
                  <a:schemeClr val="dk1"/>
                </a:solidFill>
              </a:defRPr>
            </a:lvl9pPr>
          </a:lstStyle>
          <a:p/>
        </p:txBody>
      </p:sp>
      <p:sp>
        <p:nvSpPr>
          <p:cNvPr id="271" name="Google Shape;271;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ctr">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ctr">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272" name="Google Shape;27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273" name="Google Shape;273;p45"/>
          <p:cNvPicPr preferRelativeResize="0"/>
          <p:nvPr/>
        </p:nvPicPr>
        <p:blipFill rotWithShape="1">
          <a:blip r:embed="rId2">
            <a:alphaModFix/>
          </a:blip>
          <a:srcRect b="0" l="69" r="78" t="0"/>
          <a:stretch/>
        </p:blipFill>
        <p:spPr>
          <a:xfrm>
            <a:off x="7531250" y="203275"/>
            <a:ext cx="1388999" cy="4352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4" name="Shape 274"/>
        <p:cNvGrpSpPr/>
        <p:nvPr/>
      </p:nvGrpSpPr>
      <p:grpSpPr>
        <a:xfrm>
          <a:off x="0" y="0"/>
          <a:ext cx="0" cy="0"/>
          <a:chOff x="0" y="0"/>
          <a:chExt cx="0" cy="0"/>
        </a:xfrm>
      </p:grpSpPr>
      <p:sp>
        <p:nvSpPr>
          <p:cNvPr id="275" name="Google Shape;27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bg>
      <p:bgPr>
        <a:blipFill>
          <a:blip r:embed="rId2">
            <a:alphaModFix/>
          </a:blip>
          <a:stretch>
            <a:fillRect/>
          </a:stretch>
        </a:blipFill>
      </p:bgPr>
    </p:bg>
    <p:spTree>
      <p:nvGrpSpPr>
        <p:cNvPr id="276" name="Shape 276"/>
        <p:cNvGrpSpPr/>
        <p:nvPr/>
      </p:nvGrpSpPr>
      <p:grpSpPr>
        <a:xfrm>
          <a:off x="0" y="0"/>
          <a:ext cx="0" cy="0"/>
          <a:chOff x="0" y="0"/>
          <a:chExt cx="0" cy="0"/>
        </a:xfrm>
      </p:grpSpPr>
      <p:sp>
        <p:nvSpPr>
          <p:cNvPr id="277" name="Google Shape;277;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278" name="Google Shape;278;p47"/>
          <p:cNvPicPr preferRelativeResize="0"/>
          <p:nvPr/>
        </p:nvPicPr>
        <p:blipFill rotWithShape="1">
          <a:blip r:embed="rId3">
            <a:alphaModFix/>
          </a:blip>
          <a:srcRect b="28534" l="0" r="0" t="0"/>
          <a:stretch/>
        </p:blipFill>
        <p:spPr>
          <a:xfrm>
            <a:off x="3302425" y="678150"/>
            <a:ext cx="2539125" cy="1814599"/>
          </a:xfrm>
          <a:prstGeom prst="rect">
            <a:avLst/>
          </a:prstGeom>
          <a:noFill/>
          <a:ln>
            <a:noFill/>
          </a:ln>
        </p:spPr>
      </p:pic>
      <p:sp>
        <p:nvSpPr>
          <p:cNvPr id="279" name="Google Shape;279;p47"/>
          <p:cNvSpPr txBox="1"/>
          <p:nvPr/>
        </p:nvSpPr>
        <p:spPr>
          <a:xfrm>
            <a:off x="3400600" y="2546450"/>
            <a:ext cx="2342700" cy="524100"/>
          </a:xfrm>
          <a:prstGeom prst="rect">
            <a:avLst/>
          </a:prstGeom>
          <a:solidFill>
            <a:srgbClr val="FFFFFF">
              <a:alpha val="8235"/>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Proxima Nova"/>
              <a:buNone/>
            </a:pPr>
            <a:r>
              <a:rPr b="1" i="0" lang="en" sz="2600" u="none" cap="none" strike="noStrike">
                <a:solidFill>
                  <a:schemeClr val="lt1"/>
                </a:solidFill>
                <a:latin typeface="Proxima Nova"/>
                <a:ea typeface="Proxima Nova"/>
                <a:cs typeface="Proxima Nova"/>
                <a:sym typeface="Proxima Nova"/>
              </a:rPr>
              <a:t>Thank You</a:t>
            </a:r>
            <a:endParaRPr/>
          </a:p>
        </p:txBody>
      </p:sp>
      <p:sp>
        <p:nvSpPr>
          <p:cNvPr id="280" name="Google Shape;280;p47"/>
          <p:cNvSpPr txBox="1"/>
          <p:nvPr/>
        </p:nvSpPr>
        <p:spPr>
          <a:xfrm>
            <a:off x="2882300" y="3089836"/>
            <a:ext cx="3395400" cy="26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00"/>
              <a:buFont typeface="Proxima Nova"/>
              <a:buNone/>
            </a:pPr>
            <a:r>
              <a:rPr b="0" i="0" lang="en" sz="900" u="none" cap="none" strike="noStrike">
                <a:solidFill>
                  <a:schemeClr val="lt1"/>
                </a:solidFill>
                <a:latin typeface="Proxima Nova"/>
                <a:ea typeface="Proxima Nova"/>
                <a:cs typeface="Proxima Nova"/>
                <a:sym typeface="Proxima Nova"/>
              </a:rPr>
              <a:t>For more information go to www.alice.org</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End ">
    <p:bg>
      <p:bgPr>
        <a:blipFill>
          <a:blip r:embed="rId2">
            <a:alphaModFix/>
          </a:blip>
          <a:stretch>
            <a:fillRect/>
          </a:stretch>
        </a:blipFill>
      </p:bgPr>
    </p:bg>
    <p:spTree>
      <p:nvGrpSpPr>
        <p:cNvPr id="281" name="Shape 281"/>
        <p:cNvGrpSpPr/>
        <p:nvPr/>
      </p:nvGrpSpPr>
      <p:grpSpPr>
        <a:xfrm>
          <a:off x="0" y="0"/>
          <a:ext cx="0" cy="0"/>
          <a:chOff x="0" y="0"/>
          <a:chExt cx="0" cy="0"/>
        </a:xfrm>
      </p:grpSpPr>
      <p:sp>
        <p:nvSpPr>
          <p:cNvPr id="282" name="Google Shape;282;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283" name="Google Shape;283;p48"/>
          <p:cNvPicPr preferRelativeResize="0"/>
          <p:nvPr/>
        </p:nvPicPr>
        <p:blipFill rotWithShape="1">
          <a:blip r:embed="rId3">
            <a:alphaModFix/>
          </a:blip>
          <a:srcRect b="0" l="0" r="0" t="0"/>
          <a:stretch/>
        </p:blipFill>
        <p:spPr>
          <a:xfrm>
            <a:off x="370950" y="1316542"/>
            <a:ext cx="2051175" cy="2051149"/>
          </a:xfrm>
          <a:prstGeom prst="rect">
            <a:avLst/>
          </a:prstGeom>
          <a:noFill/>
          <a:ln>
            <a:noFill/>
          </a:ln>
        </p:spPr>
      </p:pic>
      <p:sp>
        <p:nvSpPr>
          <p:cNvPr id="284" name="Google Shape;284;p48"/>
          <p:cNvSpPr txBox="1"/>
          <p:nvPr/>
        </p:nvSpPr>
        <p:spPr>
          <a:xfrm>
            <a:off x="429050" y="2716278"/>
            <a:ext cx="3918900" cy="6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Proxima Nova"/>
              <a:buNone/>
            </a:pPr>
            <a:r>
              <a:rPr b="1" i="0" lang="en" sz="3600" u="none" cap="none" strike="noStrike">
                <a:solidFill>
                  <a:schemeClr val="lt1"/>
                </a:solidFill>
                <a:latin typeface="Proxima Nova"/>
                <a:ea typeface="Proxima Nova"/>
                <a:cs typeface="Proxima Nova"/>
                <a:sym typeface="Proxima Nova"/>
              </a:rPr>
              <a:t>Thank You !</a:t>
            </a:r>
            <a:endParaRPr/>
          </a:p>
        </p:txBody>
      </p:sp>
      <p:sp>
        <p:nvSpPr>
          <p:cNvPr id="285" name="Google Shape;285;p48"/>
          <p:cNvSpPr txBox="1"/>
          <p:nvPr/>
        </p:nvSpPr>
        <p:spPr>
          <a:xfrm>
            <a:off x="480280" y="3318512"/>
            <a:ext cx="4956300" cy="5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000"/>
              <a:buFont typeface="Proxima Nova"/>
              <a:buNone/>
            </a:pPr>
            <a:r>
              <a:rPr b="0" i="0" lang="en" sz="1000" u="none" cap="none" strike="noStrike">
                <a:solidFill>
                  <a:srgbClr val="FFFFFF"/>
                </a:solidFill>
                <a:latin typeface="Proxima Nova"/>
                <a:ea typeface="Proxima Nova"/>
                <a:cs typeface="Proxima Nova"/>
                <a:sym typeface="Proxima Nova"/>
              </a:rPr>
              <a:t>For more information go to www.alice.org</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end slide 1">
    <p:bg>
      <p:bgPr>
        <a:blipFill>
          <a:blip r:embed="rId2">
            <a:alphaModFix/>
          </a:blip>
          <a:stretch>
            <a:fillRect/>
          </a:stretch>
        </a:blipFill>
      </p:bgPr>
    </p:bg>
    <p:spTree>
      <p:nvGrpSpPr>
        <p:cNvPr id="286" name="Shape 286"/>
        <p:cNvGrpSpPr/>
        <p:nvPr/>
      </p:nvGrpSpPr>
      <p:grpSpPr>
        <a:xfrm>
          <a:off x="0" y="0"/>
          <a:ext cx="0" cy="0"/>
          <a:chOff x="0" y="0"/>
          <a:chExt cx="0" cy="0"/>
        </a:xfrm>
      </p:grpSpPr>
      <p:sp>
        <p:nvSpPr>
          <p:cNvPr id="287" name="Google Shape;287;p49"/>
          <p:cNvSpPr txBox="1"/>
          <p:nvPr/>
        </p:nvSpPr>
        <p:spPr>
          <a:xfrm>
            <a:off x="2117800" y="3001466"/>
            <a:ext cx="4752600" cy="46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Proxima Nova"/>
              <a:buNone/>
            </a:pPr>
            <a:r>
              <a:rPr b="1" i="0" lang="en" sz="3000" u="none" cap="none" strike="noStrike">
                <a:solidFill>
                  <a:srgbClr val="FFFFFF"/>
                </a:solidFill>
                <a:latin typeface="Proxima Nova"/>
                <a:ea typeface="Proxima Nova"/>
                <a:cs typeface="Proxima Nova"/>
                <a:sym typeface="Proxima Nova"/>
              </a:rPr>
              <a:t>Thank You</a:t>
            </a:r>
            <a:endParaRPr/>
          </a:p>
        </p:txBody>
      </p:sp>
      <p:sp>
        <p:nvSpPr>
          <p:cNvPr id="288" name="Google Shape;28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pic>
        <p:nvPicPr>
          <p:cNvPr descr="Alice_Logo KO_5.png" id="289" name="Google Shape;289;p49"/>
          <p:cNvPicPr preferRelativeResize="0"/>
          <p:nvPr/>
        </p:nvPicPr>
        <p:blipFill rotWithShape="1">
          <a:blip r:embed="rId3">
            <a:alphaModFix/>
          </a:blip>
          <a:srcRect b="30395" l="0" r="0" t="0"/>
          <a:stretch/>
        </p:blipFill>
        <p:spPr>
          <a:xfrm>
            <a:off x="2783250" y="263625"/>
            <a:ext cx="3588450" cy="2497774"/>
          </a:xfrm>
          <a:prstGeom prst="rect">
            <a:avLst/>
          </a:prstGeom>
          <a:noFill/>
          <a:ln>
            <a:noFill/>
          </a:ln>
        </p:spPr>
      </p:pic>
      <p:cxnSp>
        <p:nvCxnSpPr>
          <p:cNvPr id="290" name="Google Shape;290;p49"/>
          <p:cNvCxnSpPr/>
          <p:nvPr/>
        </p:nvCxnSpPr>
        <p:spPr>
          <a:xfrm>
            <a:off x="2117924" y="2921100"/>
            <a:ext cx="4752600" cy="0"/>
          </a:xfrm>
          <a:prstGeom prst="straightConnector1">
            <a:avLst/>
          </a:prstGeom>
          <a:noFill/>
          <a:ln cap="flat" cmpd="sng" w="9525">
            <a:solidFill>
              <a:srgbClr val="FFFFFF"/>
            </a:solidFill>
            <a:prstDash val="solid"/>
            <a:round/>
            <a:headEnd len="sm" w="sm" type="none"/>
            <a:tailEnd len="sm" w="sm" type="none"/>
          </a:ln>
        </p:spPr>
      </p:cxnSp>
      <p:sp>
        <p:nvSpPr>
          <p:cNvPr id="291" name="Google Shape;291;p49"/>
          <p:cNvSpPr txBox="1"/>
          <p:nvPr/>
        </p:nvSpPr>
        <p:spPr>
          <a:xfrm>
            <a:off x="2112511" y="3532323"/>
            <a:ext cx="4778700" cy="17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00"/>
              <a:buFont typeface="Proxima Nova"/>
              <a:buNone/>
            </a:pPr>
            <a:r>
              <a:rPr b="0" i="0" lang="en" sz="900" u="none" cap="none" strike="noStrike">
                <a:solidFill>
                  <a:srgbClr val="FFFFFF"/>
                </a:solidFill>
                <a:latin typeface="Proxima Nova"/>
                <a:ea typeface="Proxima Nova"/>
                <a:cs typeface="Proxima Nova"/>
                <a:sym typeface="Proxima Nova"/>
              </a:rPr>
              <a:t>For more information go to www.alice.org</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2" name="Shape 292"/>
        <p:cNvGrpSpPr/>
        <p:nvPr/>
      </p:nvGrpSpPr>
      <p:grpSpPr>
        <a:xfrm>
          <a:off x="0" y="0"/>
          <a:ext cx="0" cy="0"/>
          <a:chOff x="0" y="0"/>
          <a:chExt cx="0" cy="0"/>
        </a:xfrm>
      </p:grpSpPr>
      <p:sp>
        <p:nvSpPr>
          <p:cNvPr id="293" name="Google Shape;293;p50"/>
          <p:cNvSpPr txBox="1"/>
          <p:nvPr>
            <p:ph type="title"/>
          </p:nvPr>
        </p:nvSpPr>
        <p:spPr>
          <a:xfrm>
            <a:off x="457200" y="91678"/>
            <a:ext cx="7543800" cy="971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253446"/>
              </a:buClr>
              <a:buSzPts val="3900"/>
              <a:buFont typeface="Proxima Nova"/>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Clr>
                <a:schemeClr val="dk1"/>
              </a:buClr>
              <a:buSzPts val="3900"/>
              <a:buFont typeface="Arial"/>
              <a:buNone/>
              <a:defRPr b="1" i="0" sz="3900" u="none" cap="none" strike="noStrike">
                <a:solidFill>
                  <a:schemeClr val="dk2"/>
                </a:solidFill>
                <a:latin typeface="Arial"/>
                <a:ea typeface="Arial"/>
                <a:cs typeface="Arial"/>
                <a:sym typeface="Arial"/>
              </a:defRPr>
            </a:lvl9pPr>
          </a:lstStyle>
          <a:p/>
        </p:txBody>
      </p:sp>
      <p:sp>
        <p:nvSpPr>
          <p:cNvPr id="294" name="Google Shape;294;p50"/>
          <p:cNvSpPr txBox="1"/>
          <p:nvPr>
            <p:ph idx="1" type="body"/>
          </p:nvPr>
        </p:nvSpPr>
        <p:spPr>
          <a:xfrm>
            <a:off x="457200" y="1289446"/>
            <a:ext cx="8229600" cy="3308700"/>
          </a:xfrm>
          <a:prstGeom prst="rect">
            <a:avLst/>
          </a:prstGeom>
          <a:noFill/>
          <a:ln>
            <a:noFill/>
          </a:ln>
        </p:spPr>
        <p:txBody>
          <a:bodyPr anchorCtr="0" anchor="t" bIns="91425" lIns="91425" spcFirstLastPara="1" rIns="91425" wrap="square" tIns="91425"/>
          <a:lstStyle>
            <a:lvl1pPr indent="-361950" lvl="0" marL="457200" marR="0" rtl="0" algn="l">
              <a:lnSpc>
                <a:spcPct val="115000"/>
              </a:lnSpc>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lnSpc>
                <a:spcPct val="115000"/>
              </a:lnSpc>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lnSpc>
                <a:spcPct val="115000"/>
              </a:lnSpc>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lnSpc>
                <a:spcPct val="115000"/>
              </a:lnSpc>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lnSpc>
                <a:spcPct val="115000"/>
              </a:lnSpc>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lnSpc>
                <a:spcPct val="115000"/>
              </a:lnSpc>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lnSpc>
                <a:spcPct val="115000"/>
              </a:lnSpc>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lnSpc>
                <a:spcPct val="115000"/>
              </a:lnSpc>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lnSpc>
                <a:spcPct val="115000"/>
              </a:lnSpc>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95" name="Google Shape;295;p50"/>
          <p:cNvSpPr txBox="1"/>
          <p:nvPr>
            <p:ph idx="10" type="dt"/>
          </p:nvPr>
        </p:nvSpPr>
        <p:spPr>
          <a:xfrm>
            <a:off x="457200" y="4686300"/>
            <a:ext cx="2133600" cy="3429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96" name="Google Shape;296;p50"/>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297" name="Google Shape;297;p50"/>
          <p:cNvSpPr txBox="1"/>
          <p:nvPr>
            <p:ph idx="12" type="sldNum"/>
          </p:nvPr>
        </p:nvSpPr>
        <p:spPr>
          <a:xfrm>
            <a:off x="6553200" y="4686300"/>
            <a:ext cx="2133600" cy="342900"/>
          </a:xfrm>
          <a:prstGeom prst="rect">
            <a:avLst/>
          </a:prstGeom>
          <a:noFill/>
          <a:ln>
            <a:noFill/>
          </a:ln>
        </p:spPr>
        <p:txBody>
          <a:bodyPr anchorCtr="0" anchor="t" bIns="45650" lIns="91300" spcFirstLastPara="1" rIns="91300" wrap="square" tIns="45650">
            <a:noAutofit/>
          </a:bodyPr>
          <a:lstStyle>
            <a:lvl1pPr indent="0" lvl="0"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250"/>
              <a:buFont typeface="Arial"/>
              <a:buNone/>
              <a:defRPr b="0" i="0" sz="10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3596625" y="2829600"/>
            <a:ext cx="5799300" cy="6171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33" name="Google Shape;33;p6"/>
          <p:cNvSpPr/>
          <p:nvPr/>
        </p:nvSpPr>
        <p:spPr>
          <a:xfrm rot="-5400000">
            <a:off x="4410332" y="2547258"/>
            <a:ext cx="240300" cy="2403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png" id="34" name="Google Shape;34;p6"/>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35" name="Google Shape;35;p6"/>
          <p:cNvSpPr txBox="1"/>
          <p:nvPr>
            <p:ph idx="2" type="title"/>
          </p:nvPr>
        </p:nvSpPr>
        <p:spPr>
          <a:xfrm>
            <a:off x="4642435" y="2517213"/>
            <a:ext cx="3707700" cy="3516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7"/>
          <p:cNvSpPr txBox="1"/>
          <p:nvPr>
            <p:ph type="title"/>
          </p:nvPr>
        </p:nvSpPr>
        <p:spPr>
          <a:xfrm>
            <a:off x="311700" y="2951275"/>
            <a:ext cx="85206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sz="30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png" id="39" name="Google Shape;39;p7"/>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0" name="Google Shape;40;p7"/>
          <p:cNvCxnSpPr/>
          <p:nvPr/>
        </p:nvCxnSpPr>
        <p:spPr>
          <a:xfrm>
            <a:off x="2465325" y="2921100"/>
            <a:ext cx="4219800" cy="0"/>
          </a:xfrm>
          <a:prstGeom prst="straightConnector1">
            <a:avLst/>
          </a:prstGeom>
          <a:noFill/>
          <a:ln cap="flat" cmpd="sng" w="9525">
            <a:solidFill>
              <a:srgbClr val="FFFFFF"/>
            </a:solidFill>
            <a:prstDash val="solid"/>
            <a:round/>
            <a:headEnd len="med" w="med" type="none"/>
            <a:tailEnd len="med" w="med" type="none"/>
          </a:ln>
        </p:spPr>
      </p:cxnSp>
      <p:sp>
        <p:nvSpPr>
          <p:cNvPr id="41" name="Google Shape;41;p7"/>
          <p:cNvSpPr txBox="1"/>
          <p:nvPr>
            <p:ph idx="2" type="title"/>
          </p:nvPr>
        </p:nvSpPr>
        <p:spPr>
          <a:xfrm>
            <a:off x="1299897" y="2338775"/>
            <a:ext cx="65313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500"/>
              <a:buFont typeface="Proxima Nova Semibold"/>
              <a:buNone/>
              <a:defRPr sz="35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2pPr>
            <a:lvl3pPr lvl="2"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3pPr>
            <a:lvl4pPr lvl="3"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4pPr>
            <a:lvl5pPr lvl="4"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5pPr>
            <a:lvl6pPr lvl="5"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6pPr>
            <a:lvl7pPr lvl="6"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7pPr>
            <a:lvl8pPr lvl="7"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8pPr>
            <a:lvl9pPr lvl="8"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2" name="Shape 42"/>
        <p:cNvGrpSpPr/>
        <p:nvPr/>
      </p:nvGrpSpPr>
      <p:grpSpPr>
        <a:xfrm>
          <a:off x="0" y="0"/>
          <a:ext cx="0" cy="0"/>
          <a:chOff x="0" y="0"/>
          <a:chExt cx="0" cy="0"/>
        </a:xfrm>
      </p:grpSpPr>
      <p:sp>
        <p:nvSpPr>
          <p:cNvPr id="43" name="Google Shape;43;p8"/>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4" name="Google Shape;44;p8"/>
          <p:cNvSpPr txBox="1"/>
          <p:nvPr>
            <p:ph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 name="Google Shape;45;p8"/>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
        <p:nvSpPr>
          <p:cNvPr id="46" name="Google Shape;46;p8"/>
          <p:cNvSpPr txBox="1"/>
          <p:nvPr>
            <p:ph idx="1" type="body"/>
          </p:nvPr>
        </p:nvSpPr>
        <p:spPr>
          <a:xfrm>
            <a:off x="311700" y="1397475"/>
            <a:ext cx="8520600" cy="31713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48" name="Google Shape;48;p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9" name="Shape 49"/>
        <p:cNvGrpSpPr/>
        <p:nvPr/>
      </p:nvGrpSpPr>
      <p:grpSpPr>
        <a:xfrm>
          <a:off x="0" y="0"/>
          <a:ext cx="0" cy="0"/>
          <a:chOff x="0" y="0"/>
          <a:chExt cx="0" cy="0"/>
        </a:xfrm>
      </p:grpSpPr>
      <p:sp>
        <p:nvSpPr>
          <p:cNvPr id="50" name="Google Shape;50;p9"/>
          <p:cNvSpPr txBox="1"/>
          <p:nvPr>
            <p:ph idx="1" type="body"/>
          </p:nvPr>
        </p:nvSpPr>
        <p:spPr>
          <a:xfrm>
            <a:off x="311700" y="1460950"/>
            <a:ext cx="37818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9"/>
          <p:cNvSpPr txBox="1"/>
          <p:nvPr>
            <p:ph idx="2" type="body"/>
          </p:nvPr>
        </p:nvSpPr>
        <p:spPr>
          <a:xfrm>
            <a:off x="4484750" y="1460975"/>
            <a:ext cx="43053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53" name="Google Shape;53;p9"/>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4" name="Google Shape;54;p9"/>
          <p:cNvSpPr txBox="1"/>
          <p:nvPr>
            <p:ph type="title"/>
          </p:nvPr>
        </p:nvSpPr>
        <p:spPr>
          <a:xfrm>
            <a:off x="0" y="279475"/>
            <a:ext cx="27447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5" name="Google Shape;55;p9"/>
          <p:cNvSpPr txBox="1"/>
          <p:nvPr>
            <p:ph idx="3"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56" name="Google Shape;56;p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57" name="Google Shape;57;p9"/>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58" name="Shape 58"/>
        <p:cNvGrpSpPr/>
        <p:nvPr/>
      </p:nvGrpSpPr>
      <p:grpSpPr>
        <a:xfrm>
          <a:off x="0" y="0"/>
          <a:ext cx="0" cy="0"/>
          <a:chOff x="0" y="0"/>
          <a:chExt cx="0" cy="0"/>
        </a:xfrm>
      </p:grpSpPr>
      <p:sp>
        <p:nvSpPr>
          <p:cNvPr id="59" name="Google Shape;59;p10"/>
          <p:cNvSpPr txBox="1"/>
          <p:nvPr>
            <p:ph idx="1" type="body"/>
          </p:nvPr>
        </p:nvSpPr>
        <p:spPr>
          <a:xfrm>
            <a:off x="4664225" y="1460950"/>
            <a:ext cx="38451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0" name="Google Shape;6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1" name="Google Shape;61;p10"/>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2" name="Google Shape;62;p10"/>
          <p:cNvSpPr txBox="1"/>
          <p:nvPr>
            <p:ph type="title"/>
          </p:nvPr>
        </p:nvSpPr>
        <p:spPr>
          <a:xfrm>
            <a:off x="0" y="279475"/>
            <a:ext cx="28452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3" name="Google Shape;63;p10"/>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4" name="Google Shape;64;p1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5" name="Google Shape;65;p10"/>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638500"/>
            <a:ext cx="8520600" cy="5727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61425"/>
            <a:ext cx="8520600" cy="300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638500"/>
            <a:ext cx="8520600" cy="572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253446"/>
              </a:buClr>
              <a:buSzPts val="3000"/>
              <a:buFont typeface="Proxima Nova"/>
              <a:buNone/>
              <a:defRPr b="0" i="0" sz="3000" u="none" cap="none" strike="noStrike">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152" name="Google Shape;152;p26"/>
          <p:cNvSpPr txBox="1"/>
          <p:nvPr>
            <p:ph idx="1" type="body"/>
          </p:nvPr>
        </p:nvSpPr>
        <p:spPr>
          <a:xfrm>
            <a:off x="311700" y="1561425"/>
            <a:ext cx="8520600" cy="30075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153" name="Google Shape;15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alice.org/?post_type=lessons&amp;p=1505638&amp;preview=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1.jp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52.jpg"/><Relationship Id="rId5" Type="http://schemas.openxmlformats.org/officeDocument/2006/relationships/image" Target="../media/image53.jpg"/><Relationship Id="rId6" Type="http://schemas.openxmlformats.org/officeDocument/2006/relationships/image" Target="../media/image4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0.jp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38.jp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9.jpg"/><Relationship Id="rId4"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1.jpg"/><Relationship Id="rId4" Type="http://schemas.openxmlformats.org/officeDocument/2006/relationships/image" Target="../media/image4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6.jpg"/><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51"/>
          <p:cNvSpPr txBox="1"/>
          <p:nvPr>
            <p:ph type="ctrTitle"/>
          </p:nvPr>
        </p:nvSpPr>
        <p:spPr>
          <a:xfrm>
            <a:off x="1837775" y="3007763"/>
            <a:ext cx="5404500" cy="46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Using Functions</a:t>
            </a:r>
            <a:endParaRPr/>
          </a:p>
        </p:txBody>
      </p:sp>
      <p:sp>
        <p:nvSpPr>
          <p:cNvPr id="303" name="Google Shape;303;p51"/>
          <p:cNvSpPr txBox="1"/>
          <p:nvPr>
            <p:ph idx="1" type="subTitle"/>
          </p:nvPr>
        </p:nvSpPr>
        <p:spPr>
          <a:xfrm>
            <a:off x="2010675" y="3530100"/>
            <a:ext cx="5001000" cy="21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u="sng">
                <a:solidFill>
                  <a:srgbClr val="0073AA"/>
                </a:solidFill>
                <a:latin typeface="Roboto"/>
                <a:ea typeface="Roboto"/>
                <a:cs typeface="Roboto"/>
                <a:sym typeface="Roboto"/>
                <a:hlinkClick r:id="rId3"/>
              </a:rPr>
              <a:t>http://www.alice.org/resources/lessons/using-functions/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60"/>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500"/>
              <a:t>A useful </a:t>
            </a:r>
            <a:r>
              <a:rPr lang="en" sz="1500"/>
              <a:t>way to use functions is to replace parameters in simple procedures to make them more dynamic:</a:t>
            </a:r>
            <a:endParaRPr sz="1500"/>
          </a:p>
          <a:p>
            <a:pPr indent="0" lvl="0" marL="0">
              <a:spcBef>
                <a:spcPts val="1600"/>
              </a:spcBef>
              <a:spcAft>
                <a:spcPts val="0"/>
              </a:spcAft>
              <a:buNone/>
            </a:pPr>
            <a:r>
              <a:rPr lang="en" sz="1500"/>
              <a:t>To move a character an unknown distance between objects</a:t>
            </a:r>
            <a:endParaRPr sz="1500"/>
          </a:p>
          <a:p>
            <a:pPr indent="0" lvl="0" marL="0">
              <a:spcBef>
                <a:spcPts val="1600"/>
              </a:spcBef>
              <a:spcAft>
                <a:spcPts val="0"/>
              </a:spcAft>
              <a:buNone/>
            </a:pPr>
            <a:r>
              <a:rPr lang="en" sz="1500"/>
              <a:t>To allow the user to input dialogue for a text bubble</a:t>
            </a:r>
            <a:endParaRPr sz="1500"/>
          </a:p>
          <a:p>
            <a:pPr indent="0" lvl="0" marL="0" rtl="0">
              <a:spcBef>
                <a:spcPts val="1600"/>
              </a:spcBef>
              <a:spcAft>
                <a:spcPts val="1600"/>
              </a:spcAft>
              <a:buNone/>
            </a:pPr>
            <a:r>
              <a:rPr lang="en" sz="1500"/>
              <a:t>To allow the user to decide the number of times an animation will loop</a:t>
            </a:r>
            <a:endParaRPr sz="1500"/>
          </a:p>
        </p:txBody>
      </p:sp>
      <p:sp>
        <p:nvSpPr>
          <p:cNvPr id="376" name="Google Shape;376;p60"/>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Replacing a Parameters</a:t>
            </a:r>
            <a:endParaRPr/>
          </a:p>
        </p:txBody>
      </p:sp>
      <p:sp>
        <p:nvSpPr>
          <p:cNvPr id="377" name="Google Shape;377;p60"/>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Using a Function</a:t>
            </a:r>
            <a:endParaRPr/>
          </a:p>
        </p:txBody>
      </p:sp>
      <p:pic>
        <p:nvPicPr>
          <p:cNvPr id="378" name="Google Shape;378;p60"/>
          <p:cNvPicPr preferRelativeResize="0"/>
          <p:nvPr/>
        </p:nvPicPr>
        <p:blipFill rotWithShape="1">
          <a:blip r:embed="rId3">
            <a:alphaModFix/>
          </a:blip>
          <a:srcRect b="46939" l="0" r="0" t="1917"/>
          <a:stretch/>
        </p:blipFill>
        <p:spPr>
          <a:xfrm>
            <a:off x="4659014" y="2160320"/>
            <a:ext cx="4199826" cy="125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1"/>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400"/>
              <a:t>Functions are very useful for setting up conditional outcomes based on user input or world relationships. </a:t>
            </a:r>
            <a:endParaRPr sz="1400"/>
          </a:p>
          <a:p>
            <a:pPr indent="0" lvl="0" marL="0" rtl="0">
              <a:spcBef>
                <a:spcPts val="1600"/>
              </a:spcBef>
              <a:spcAft>
                <a:spcPts val="1600"/>
              </a:spcAft>
              <a:buNone/>
            </a:pPr>
            <a:r>
              <a:rPr lang="en" sz="1400"/>
              <a:t>Using a function allows you to request information that may be user defined or that can be different depending on when the procedure is called.</a:t>
            </a:r>
            <a:endParaRPr sz="1400"/>
          </a:p>
        </p:txBody>
      </p:sp>
      <p:sp>
        <p:nvSpPr>
          <p:cNvPr id="384" name="Google Shape;384;p61"/>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As a Conditional Expression</a:t>
            </a:r>
            <a:endParaRPr/>
          </a:p>
        </p:txBody>
      </p:sp>
      <p:sp>
        <p:nvSpPr>
          <p:cNvPr id="385" name="Google Shape;385;p61"/>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Using a Function</a:t>
            </a:r>
            <a:endParaRPr/>
          </a:p>
        </p:txBody>
      </p:sp>
      <p:pic>
        <p:nvPicPr>
          <p:cNvPr id="386" name="Google Shape;386;p61"/>
          <p:cNvPicPr preferRelativeResize="0"/>
          <p:nvPr/>
        </p:nvPicPr>
        <p:blipFill rotWithShape="1">
          <a:blip r:embed="rId3">
            <a:alphaModFix/>
          </a:blip>
          <a:srcRect b="26059" l="0" r="48349" t="33487"/>
          <a:stretch/>
        </p:blipFill>
        <p:spPr>
          <a:xfrm>
            <a:off x="4624596" y="2168299"/>
            <a:ext cx="4242574" cy="1659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62"/>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You can use a function together with a mathematical expression to modify the information that is returned by the function.</a:t>
            </a:r>
            <a:endParaRPr/>
          </a:p>
          <a:p>
            <a:pPr indent="0" lvl="0" marL="0">
              <a:spcBef>
                <a:spcPts val="1600"/>
              </a:spcBef>
              <a:spcAft>
                <a:spcPts val="0"/>
              </a:spcAft>
              <a:buNone/>
            </a:pPr>
            <a:r>
              <a:rPr lang="en"/>
              <a:t>In this example you want the mom to move to the baby but not to move on top of her.</a:t>
            </a:r>
            <a:endParaRPr/>
          </a:p>
          <a:p>
            <a:pPr indent="0" lvl="0" marL="0">
              <a:spcBef>
                <a:spcPts val="1600"/>
              </a:spcBef>
              <a:spcAft>
                <a:spcPts val="0"/>
              </a:spcAft>
              <a:buNone/>
            </a:pPr>
            <a:r>
              <a:rPr lang="en"/>
              <a:t>If I use </a:t>
            </a:r>
            <a:r>
              <a:rPr b="1" lang="en"/>
              <a:t>getDistance to</a:t>
            </a:r>
            <a:r>
              <a:rPr lang="en"/>
              <a:t> to replace the move distance they will end up on top of each other.  </a:t>
            </a:r>
            <a:endParaRPr/>
          </a:p>
          <a:p>
            <a:pPr indent="0" lvl="0" marL="0" rtl="0">
              <a:spcBef>
                <a:spcPts val="1600"/>
              </a:spcBef>
              <a:spcAft>
                <a:spcPts val="1600"/>
              </a:spcAft>
              <a:buNone/>
            </a:pPr>
            <a:r>
              <a:rPr lang="en"/>
              <a:t>If I use the same function but add an </a:t>
            </a:r>
            <a:r>
              <a:rPr lang="en"/>
              <a:t>arithmetical</a:t>
            </a:r>
            <a:r>
              <a:rPr lang="en"/>
              <a:t> expression to subtract 1 from that return value I can have her stop just short.</a:t>
            </a:r>
            <a:endParaRPr/>
          </a:p>
        </p:txBody>
      </p:sp>
      <p:sp>
        <p:nvSpPr>
          <p:cNvPr id="392" name="Google Shape;392;p62"/>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Using an Expression</a:t>
            </a:r>
            <a:endParaRPr/>
          </a:p>
        </p:txBody>
      </p:sp>
      <p:sp>
        <p:nvSpPr>
          <p:cNvPr id="393" name="Google Shape;393;p62"/>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Using a Function</a:t>
            </a:r>
            <a:endParaRPr/>
          </a:p>
        </p:txBody>
      </p:sp>
      <p:pic>
        <p:nvPicPr>
          <p:cNvPr id="394" name="Google Shape;394;p62"/>
          <p:cNvPicPr preferRelativeResize="0"/>
          <p:nvPr/>
        </p:nvPicPr>
        <p:blipFill rotWithShape="1">
          <a:blip r:embed="rId3">
            <a:alphaModFix/>
          </a:blip>
          <a:srcRect b="38321" l="0" r="0" t="0"/>
          <a:stretch/>
        </p:blipFill>
        <p:spPr>
          <a:xfrm>
            <a:off x="282795" y="3677236"/>
            <a:ext cx="3794750" cy="815275"/>
          </a:xfrm>
          <a:prstGeom prst="rect">
            <a:avLst/>
          </a:prstGeom>
          <a:noFill/>
          <a:ln>
            <a:noFill/>
          </a:ln>
        </p:spPr>
      </p:pic>
      <p:pic>
        <p:nvPicPr>
          <p:cNvPr id="395" name="Google Shape;395;p62"/>
          <p:cNvPicPr preferRelativeResize="0"/>
          <p:nvPr/>
        </p:nvPicPr>
        <p:blipFill>
          <a:blip r:embed="rId4">
            <a:alphaModFix/>
          </a:blip>
          <a:stretch>
            <a:fillRect/>
          </a:stretch>
        </p:blipFill>
        <p:spPr>
          <a:xfrm>
            <a:off x="282795" y="1566936"/>
            <a:ext cx="3794749" cy="211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63"/>
          <p:cNvSpPr txBox="1"/>
          <p:nvPr>
            <p:ph type="title"/>
          </p:nvPr>
        </p:nvSpPr>
        <p:spPr>
          <a:xfrm>
            <a:off x="311700" y="2951275"/>
            <a:ext cx="8520600" cy="582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3500">
                <a:solidFill>
                  <a:schemeClr val="lt1"/>
                </a:solidFill>
                <a:latin typeface="Proxima Nova Semibold"/>
                <a:ea typeface="Proxima Nova Semibold"/>
                <a:cs typeface="Proxima Nova Semibold"/>
                <a:sym typeface="Proxima Nova Semibold"/>
              </a:rPr>
              <a:t>Tips and Tricks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64"/>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1600"/>
              </a:spcAft>
              <a:buNone/>
            </a:pPr>
            <a:r>
              <a:rPr lang="en"/>
              <a:t>One great way to easily see what type of data the </a:t>
            </a:r>
            <a:r>
              <a:rPr lang="en"/>
              <a:t>functions</a:t>
            </a:r>
            <a:r>
              <a:rPr lang="en"/>
              <a:t> will return is to group the </a:t>
            </a:r>
            <a:r>
              <a:rPr lang="en"/>
              <a:t>function</a:t>
            </a:r>
            <a:r>
              <a:rPr lang="en"/>
              <a:t> list by return type using the top right drop down.</a:t>
            </a:r>
            <a:endParaRPr/>
          </a:p>
        </p:txBody>
      </p:sp>
      <p:sp>
        <p:nvSpPr>
          <p:cNvPr id="406" name="Google Shape;406;p64"/>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Tips and Tricks</a:t>
            </a:r>
            <a:endParaRPr/>
          </a:p>
        </p:txBody>
      </p:sp>
      <p:sp>
        <p:nvSpPr>
          <p:cNvPr id="407" name="Google Shape;407;p64"/>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Sort Function By Return Type</a:t>
            </a:r>
            <a:endParaRPr/>
          </a:p>
        </p:txBody>
      </p:sp>
      <p:pic>
        <p:nvPicPr>
          <p:cNvPr id="408" name="Google Shape;408;p64"/>
          <p:cNvPicPr preferRelativeResize="0"/>
          <p:nvPr/>
        </p:nvPicPr>
        <p:blipFill>
          <a:blip r:embed="rId3">
            <a:alphaModFix/>
          </a:blip>
          <a:stretch>
            <a:fillRect/>
          </a:stretch>
        </p:blipFill>
        <p:spPr>
          <a:xfrm>
            <a:off x="1093400" y="1460950"/>
            <a:ext cx="2152751" cy="3178773"/>
          </a:xfrm>
          <a:prstGeom prst="rect">
            <a:avLst/>
          </a:prstGeom>
          <a:noFill/>
          <a:ln>
            <a:noFill/>
          </a:ln>
        </p:spPr>
      </p:pic>
      <p:sp>
        <p:nvSpPr>
          <p:cNvPr id="409" name="Google Shape;409;p64"/>
          <p:cNvSpPr/>
          <p:nvPr/>
        </p:nvSpPr>
        <p:spPr>
          <a:xfrm>
            <a:off x="2508800" y="1617600"/>
            <a:ext cx="737400" cy="11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Google Shape;410;p64"/>
          <p:cNvSpPr/>
          <p:nvPr/>
        </p:nvSpPr>
        <p:spPr>
          <a:xfrm>
            <a:off x="1093400" y="1737300"/>
            <a:ext cx="891300" cy="11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1" name="Google Shape;411;p64"/>
          <p:cNvSpPr/>
          <p:nvPr/>
        </p:nvSpPr>
        <p:spPr>
          <a:xfrm>
            <a:off x="1093400" y="2900700"/>
            <a:ext cx="1093500" cy="11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Google Shape;412;p64"/>
          <p:cNvSpPr/>
          <p:nvPr/>
        </p:nvSpPr>
        <p:spPr>
          <a:xfrm>
            <a:off x="1093400" y="4386125"/>
            <a:ext cx="1048500" cy="11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5"/>
          <p:cNvSpPr txBox="1"/>
          <p:nvPr>
            <p:ph idx="1" type="body"/>
          </p:nvPr>
        </p:nvSpPr>
        <p:spPr>
          <a:xfrm>
            <a:off x="311700" y="1559282"/>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The getRandom  functions use the computer to randomly create a number or value within the range you specify.</a:t>
            </a:r>
            <a:endParaRPr/>
          </a:p>
          <a:p>
            <a:pPr indent="0" lvl="0" marL="0">
              <a:spcBef>
                <a:spcPts val="1600"/>
              </a:spcBef>
              <a:spcAft>
                <a:spcPts val="0"/>
              </a:spcAft>
              <a:buNone/>
            </a:pPr>
            <a:r>
              <a:rPr lang="en"/>
              <a:t>The random number generation function is an extremely useful tool in Alice.  It allows you to create variety in behavior and outcomes that can help add complex dimensions to animations and interactions.</a:t>
            </a:r>
            <a:endParaRPr/>
          </a:p>
          <a:p>
            <a:pPr indent="0" lvl="0" marL="0">
              <a:spcBef>
                <a:spcPts val="1600"/>
              </a:spcBef>
              <a:spcAft>
                <a:spcPts val="0"/>
              </a:spcAft>
              <a:buNone/>
            </a:pPr>
            <a:r>
              <a:rPr lang="en"/>
              <a:t>In these examples the random function will:</a:t>
            </a:r>
            <a:endParaRPr/>
          </a:p>
          <a:p>
            <a:pPr indent="-304800" lvl="0" marL="457200" rtl="0">
              <a:spcBef>
                <a:spcPts val="1600"/>
              </a:spcBef>
              <a:spcAft>
                <a:spcPts val="0"/>
              </a:spcAft>
              <a:buSzPts val="1200"/>
              <a:buChar char="-"/>
            </a:pPr>
            <a:r>
              <a:rPr lang="en"/>
              <a:t>Randomly determine how far the ostrich will run</a:t>
            </a:r>
            <a:endParaRPr/>
          </a:p>
          <a:p>
            <a:pPr indent="-304800" lvl="0" marL="457200" rtl="0">
              <a:spcBef>
                <a:spcPts val="0"/>
              </a:spcBef>
              <a:spcAft>
                <a:spcPts val="0"/>
              </a:spcAft>
              <a:buSzPts val="1200"/>
              <a:buChar char="-"/>
            </a:pPr>
            <a:r>
              <a:rPr lang="en"/>
              <a:t>Select from a list of statements to determine what the ostrich will say</a:t>
            </a:r>
            <a:endParaRPr/>
          </a:p>
        </p:txBody>
      </p:sp>
      <p:sp>
        <p:nvSpPr>
          <p:cNvPr id="418" name="Google Shape;418;p65"/>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Using Random Number Function</a:t>
            </a:r>
            <a:endParaRPr/>
          </a:p>
        </p:txBody>
      </p:sp>
      <p:sp>
        <p:nvSpPr>
          <p:cNvPr id="419" name="Google Shape;419;p65"/>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Tips and Tricks</a:t>
            </a:r>
            <a:endParaRPr/>
          </a:p>
        </p:txBody>
      </p:sp>
      <p:pic>
        <p:nvPicPr>
          <p:cNvPr descr="Screen shot 2010-09-15 at 2.11.55 PM.png" id="420" name="Google Shape;420;p65"/>
          <p:cNvPicPr preferRelativeResize="0"/>
          <p:nvPr/>
        </p:nvPicPr>
        <p:blipFill rotWithShape="1">
          <a:blip r:embed="rId3">
            <a:alphaModFix/>
          </a:blip>
          <a:srcRect b="0" l="0" r="0" t="0"/>
          <a:stretch/>
        </p:blipFill>
        <p:spPr>
          <a:xfrm>
            <a:off x="4789602" y="1470577"/>
            <a:ext cx="3963324" cy="394083"/>
          </a:xfrm>
          <a:prstGeom prst="rect">
            <a:avLst/>
          </a:prstGeom>
          <a:noFill/>
          <a:ln>
            <a:noFill/>
          </a:ln>
        </p:spPr>
      </p:pic>
      <p:pic>
        <p:nvPicPr>
          <p:cNvPr id="421" name="Google Shape;421;p65"/>
          <p:cNvPicPr preferRelativeResize="0"/>
          <p:nvPr/>
        </p:nvPicPr>
        <p:blipFill rotWithShape="1">
          <a:blip r:embed="rId4">
            <a:alphaModFix/>
          </a:blip>
          <a:srcRect b="54456" l="0" r="0" t="0"/>
          <a:stretch/>
        </p:blipFill>
        <p:spPr>
          <a:xfrm>
            <a:off x="4789602" y="2171752"/>
            <a:ext cx="3963323" cy="780138"/>
          </a:xfrm>
          <a:prstGeom prst="rect">
            <a:avLst/>
          </a:prstGeom>
          <a:noFill/>
          <a:ln>
            <a:noFill/>
          </a:ln>
        </p:spPr>
      </p:pic>
      <p:pic>
        <p:nvPicPr>
          <p:cNvPr id="422" name="Google Shape;422;p65"/>
          <p:cNvPicPr preferRelativeResize="0"/>
          <p:nvPr/>
        </p:nvPicPr>
        <p:blipFill rotWithShape="1">
          <a:blip r:embed="rId5">
            <a:alphaModFix/>
          </a:blip>
          <a:srcRect b="44205" l="0" r="0" t="0"/>
          <a:stretch/>
        </p:blipFill>
        <p:spPr>
          <a:xfrm>
            <a:off x="4789602" y="3309956"/>
            <a:ext cx="3963326" cy="780138"/>
          </a:xfrm>
          <a:prstGeom prst="rect">
            <a:avLst/>
          </a:prstGeom>
          <a:noFill/>
          <a:ln>
            <a:noFill/>
          </a:ln>
        </p:spPr>
      </p:pic>
      <p:pic>
        <p:nvPicPr>
          <p:cNvPr id="423" name="Google Shape;423;p65"/>
          <p:cNvPicPr preferRelativeResize="0"/>
          <p:nvPr/>
        </p:nvPicPr>
        <p:blipFill rotWithShape="1">
          <a:blip r:embed="rId6">
            <a:alphaModFix/>
          </a:blip>
          <a:srcRect b="0" l="0" r="23065" t="66557"/>
          <a:stretch/>
        </p:blipFill>
        <p:spPr>
          <a:xfrm>
            <a:off x="4789602" y="4090092"/>
            <a:ext cx="3963324" cy="6383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6"/>
          <p:cNvSpPr txBox="1"/>
          <p:nvPr>
            <p:ph idx="1" type="body"/>
          </p:nvPr>
        </p:nvSpPr>
        <p:spPr>
          <a:xfrm>
            <a:off x="4664225" y="1441525"/>
            <a:ext cx="3845100" cy="338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Random functions can be used to set up multiple different possible outcomes.</a:t>
            </a:r>
            <a:endParaRPr/>
          </a:p>
          <a:p>
            <a:pPr indent="0" lvl="0" marL="0">
              <a:spcBef>
                <a:spcPts val="1600"/>
              </a:spcBef>
              <a:spcAft>
                <a:spcPts val="0"/>
              </a:spcAft>
              <a:buNone/>
            </a:pPr>
            <a:r>
              <a:rPr lang="en"/>
              <a:t>By using a random boolean or number function with the if_else control structure you can create variations in behavior over time or on separate program runs.</a:t>
            </a:r>
            <a:endParaRPr/>
          </a:p>
          <a:p>
            <a:pPr indent="0" lvl="0" marL="0" rtl="0">
              <a:spcBef>
                <a:spcPts val="1600"/>
              </a:spcBef>
              <a:spcAft>
                <a:spcPts val="0"/>
              </a:spcAft>
              <a:buNone/>
            </a:pPr>
            <a:r>
              <a:rPr lang="en"/>
              <a:t>By not having to script every change in direction or behavior you can save a lot of time and create the illusion that objects or characters are naturally moving around of </a:t>
            </a:r>
            <a:r>
              <a:rPr lang="en"/>
              <a:t>their</a:t>
            </a:r>
            <a:r>
              <a:rPr lang="en"/>
              <a:t> own free will..</a:t>
            </a:r>
            <a:endParaRPr/>
          </a:p>
        </p:txBody>
      </p:sp>
      <p:sp>
        <p:nvSpPr>
          <p:cNvPr id="429" name="Google Shape;429;p66"/>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Random Number in a Conditional</a:t>
            </a:r>
            <a:endParaRPr/>
          </a:p>
        </p:txBody>
      </p:sp>
      <p:sp>
        <p:nvSpPr>
          <p:cNvPr id="430" name="Google Shape;430;p66"/>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Tips and Tricks</a:t>
            </a:r>
            <a:endParaRPr/>
          </a:p>
        </p:txBody>
      </p:sp>
      <p:pic>
        <p:nvPicPr>
          <p:cNvPr id="431" name="Google Shape;431;p66"/>
          <p:cNvPicPr preferRelativeResize="0"/>
          <p:nvPr/>
        </p:nvPicPr>
        <p:blipFill rotWithShape="1">
          <a:blip r:embed="rId3">
            <a:alphaModFix/>
          </a:blip>
          <a:srcRect b="21158" l="0" r="0" t="14919"/>
          <a:stretch/>
        </p:blipFill>
        <p:spPr>
          <a:xfrm>
            <a:off x="258400" y="1441521"/>
            <a:ext cx="3845099" cy="1374276"/>
          </a:xfrm>
          <a:prstGeom prst="rect">
            <a:avLst/>
          </a:prstGeom>
          <a:noFill/>
          <a:ln>
            <a:noFill/>
          </a:ln>
        </p:spPr>
      </p:pic>
      <p:pic>
        <p:nvPicPr>
          <p:cNvPr id="432" name="Google Shape;432;p66"/>
          <p:cNvPicPr preferRelativeResize="0"/>
          <p:nvPr/>
        </p:nvPicPr>
        <p:blipFill rotWithShape="1">
          <a:blip r:embed="rId4">
            <a:alphaModFix/>
          </a:blip>
          <a:srcRect b="21771" l="0" r="0" t="0"/>
          <a:stretch/>
        </p:blipFill>
        <p:spPr>
          <a:xfrm>
            <a:off x="269375" y="2773778"/>
            <a:ext cx="3823150" cy="20527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2"/>
          <p:cNvSpPr txBox="1"/>
          <p:nvPr>
            <p:ph idx="1" type="body"/>
          </p:nvPr>
        </p:nvSpPr>
        <p:spPr>
          <a:xfrm>
            <a:off x="311700" y="1389600"/>
            <a:ext cx="3861000" cy="3179400"/>
          </a:xfrm>
          <a:prstGeom prst="rect">
            <a:avLst/>
          </a:prstGeom>
          <a:noFill/>
          <a:ln>
            <a:noFill/>
          </a:ln>
        </p:spPr>
        <p:txBody>
          <a:bodyPr anchorCtr="0" anchor="ctr" bIns="33700" lIns="67400" spcFirstLastPara="1" rIns="67400" wrap="square" tIns="33700">
            <a:noAutofit/>
          </a:bodyPr>
          <a:lstStyle/>
          <a:p>
            <a:pPr indent="0" lvl="0" marL="0" marR="0" rtl="0" algn="l">
              <a:lnSpc>
                <a:spcPct val="115000"/>
              </a:lnSpc>
              <a:spcBef>
                <a:spcPts val="0"/>
              </a:spcBef>
              <a:spcAft>
                <a:spcPts val="0"/>
              </a:spcAft>
              <a:buClr>
                <a:srgbClr val="38BBF2"/>
              </a:buClr>
              <a:buSzPts val="400"/>
              <a:buFont typeface="Proxima Nova"/>
              <a:buNone/>
            </a:pPr>
            <a:r>
              <a:rPr i="0" lang="en" sz="1600" u="none" cap="none" strike="noStrike"/>
              <a:t>A method is set of instructions that is named, may have parameters and / or return a value, which defines a task to be performed.</a:t>
            </a:r>
            <a:endParaRPr/>
          </a:p>
          <a:p>
            <a:pPr indent="0" lvl="0" marL="0" marR="0" rtl="0" algn="l">
              <a:lnSpc>
                <a:spcPct val="115000"/>
              </a:lnSpc>
              <a:spcBef>
                <a:spcPts val="0"/>
              </a:spcBef>
              <a:spcAft>
                <a:spcPts val="0"/>
              </a:spcAft>
              <a:buClr>
                <a:srgbClr val="38BBF2"/>
              </a:buClr>
              <a:buSzPts val="400"/>
              <a:buFont typeface="Proxima Nova"/>
              <a:buNone/>
            </a:pPr>
            <a:r>
              <a:t/>
            </a:r>
            <a:endParaRPr i="0" sz="1600" u="none" cap="none" strike="noStrike"/>
          </a:p>
          <a:p>
            <a:pPr indent="0" lvl="0" marL="0" marR="0" rtl="0" algn="l">
              <a:lnSpc>
                <a:spcPct val="115000"/>
              </a:lnSpc>
              <a:spcBef>
                <a:spcPts val="0"/>
              </a:spcBef>
              <a:spcAft>
                <a:spcPts val="0"/>
              </a:spcAft>
              <a:buClr>
                <a:srgbClr val="38BBF2"/>
              </a:buClr>
              <a:buSzPts val="400"/>
              <a:buFont typeface="Proxima Nova"/>
              <a:buNone/>
            </a:pPr>
            <a:r>
              <a:rPr i="0" lang="en" sz="1600" u="none" cap="none" strike="noStrike"/>
              <a:t>Methods are defined with a class, and are used by objects of that class</a:t>
            </a:r>
            <a:endParaRPr i="0" sz="1500" u="none" cap="none" strike="noStrike"/>
          </a:p>
        </p:txBody>
      </p:sp>
      <p:pic>
        <p:nvPicPr>
          <p:cNvPr descr="MethodExample.jpg" id="310" name="Google Shape;310;p52"/>
          <p:cNvPicPr preferRelativeResize="0"/>
          <p:nvPr/>
        </p:nvPicPr>
        <p:blipFill rotWithShape="1">
          <a:blip r:embed="rId3">
            <a:alphaModFix/>
          </a:blip>
          <a:srcRect b="0" l="0" r="0" t="0"/>
          <a:stretch/>
        </p:blipFill>
        <p:spPr>
          <a:xfrm>
            <a:off x="4800600" y="1352550"/>
            <a:ext cx="4122600" cy="3483900"/>
          </a:xfrm>
          <a:prstGeom prst="rect">
            <a:avLst/>
          </a:prstGeom>
          <a:noFill/>
          <a:ln>
            <a:noFill/>
          </a:ln>
        </p:spPr>
      </p:pic>
      <p:sp>
        <p:nvSpPr>
          <p:cNvPr id="311" name="Google Shape;311;p52"/>
          <p:cNvSpPr txBox="1"/>
          <p:nvPr>
            <p:ph type="title"/>
          </p:nvPr>
        </p:nvSpPr>
        <p:spPr>
          <a:xfrm>
            <a:off x="0" y="279475"/>
            <a:ext cx="8667300" cy="2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Proxima Nova"/>
              <a:buNone/>
            </a:pPr>
            <a:r>
              <a:rPr b="0" i="0" lang="en" sz="1400" u="none" cap="none" strike="noStrike">
                <a:solidFill>
                  <a:schemeClr val="lt1"/>
                </a:solidFill>
                <a:latin typeface="Proxima Nova"/>
                <a:ea typeface="Proxima Nova"/>
                <a:cs typeface="Proxima Nova"/>
                <a:sym typeface="Proxima Nova"/>
              </a:rPr>
              <a:t>What is a Method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3"/>
          <p:cNvSpPr txBox="1"/>
          <p:nvPr>
            <p:ph idx="1" type="body"/>
          </p:nvPr>
        </p:nvSpPr>
        <p:spPr>
          <a:xfrm>
            <a:off x="311700" y="1389600"/>
            <a:ext cx="3861000" cy="3315850"/>
          </a:xfrm>
          <a:prstGeom prst="rect">
            <a:avLst/>
          </a:prstGeom>
          <a:noFill/>
          <a:ln>
            <a:noFill/>
          </a:ln>
        </p:spPr>
        <p:txBody>
          <a:bodyPr anchorCtr="0" anchor="ctr" bIns="33700" lIns="67400" spcFirstLastPara="1" rIns="67400" wrap="square" tIns="33700">
            <a:noAutofit/>
          </a:bodyPr>
          <a:lstStyle/>
          <a:p>
            <a:pPr indent="-253158" lvl="0" marL="253158" marR="0" rtl="0" algn="l">
              <a:lnSpc>
                <a:spcPct val="115000"/>
              </a:lnSpc>
              <a:spcBef>
                <a:spcPts val="0"/>
              </a:spcBef>
              <a:spcAft>
                <a:spcPts val="0"/>
              </a:spcAft>
              <a:buClr>
                <a:srgbClr val="38BBF2"/>
              </a:buClr>
              <a:buSzPts val="400"/>
              <a:buFont typeface="Proxima Nova"/>
              <a:buNone/>
            </a:pPr>
            <a:r>
              <a:rPr i="0" lang="en" sz="1600" u="none" cap="none" strike="noStrike"/>
              <a:t>There are two types of methods in Alice</a:t>
            </a:r>
            <a:endParaRPr/>
          </a:p>
          <a:p>
            <a:pPr indent="-256518" lvl="1" marL="510518" marR="0" rtl="0" algn="l">
              <a:lnSpc>
                <a:spcPct val="115000"/>
              </a:lnSpc>
              <a:spcBef>
                <a:spcPts val="320"/>
              </a:spcBef>
              <a:spcAft>
                <a:spcPts val="0"/>
              </a:spcAft>
              <a:buClr>
                <a:srgbClr val="38BBF2"/>
              </a:buClr>
              <a:buSzPts val="400"/>
              <a:buFont typeface="Proxima Nova"/>
              <a:buNone/>
            </a:pPr>
            <a:r>
              <a:t/>
            </a:r>
            <a:endParaRPr i="0" sz="1600" u="none" cap="none" strike="noStrike"/>
          </a:p>
          <a:p>
            <a:pPr indent="-219503" lvl="0" marL="253158" marR="0" rtl="0" algn="l">
              <a:lnSpc>
                <a:spcPct val="115000"/>
              </a:lnSpc>
              <a:spcBef>
                <a:spcPts val="380"/>
              </a:spcBef>
              <a:spcAft>
                <a:spcPts val="0"/>
              </a:spcAft>
              <a:buClr>
                <a:schemeClr val="dk2"/>
              </a:buClr>
              <a:buSzPts val="853"/>
              <a:buFont typeface="Proxima Nova"/>
              <a:buChar char="●"/>
            </a:pPr>
            <a:r>
              <a:rPr b="1" i="0" lang="en" sz="1600" u="none" cap="none" strike="noStrike"/>
              <a:t>Procedural Methods  </a:t>
            </a:r>
            <a:r>
              <a:rPr i="0" lang="en" sz="1600" u="none" cap="none" strike="noStrike"/>
              <a:t>- directions for how the environment or objects in the environment should behave </a:t>
            </a:r>
            <a:endParaRPr/>
          </a:p>
          <a:p>
            <a:pPr indent="-219075" lvl="2" marL="571500" marR="0" rtl="0" algn="l">
              <a:lnSpc>
                <a:spcPct val="115000"/>
              </a:lnSpc>
              <a:spcBef>
                <a:spcPts val="380"/>
              </a:spcBef>
              <a:spcAft>
                <a:spcPts val="0"/>
              </a:spcAft>
              <a:buClr>
                <a:schemeClr val="dk2"/>
              </a:buClr>
              <a:buSzPts val="853"/>
              <a:buFont typeface="Proxima Nova"/>
              <a:buChar char="●"/>
            </a:pPr>
            <a:r>
              <a:rPr i="0" lang="en" sz="1600" u="none" cap="none" strike="noStrike"/>
              <a:t>i.e“move forward”</a:t>
            </a:r>
            <a:endParaRPr/>
          </a:p>
          <a:p>
            <a:pPr indent="-219503" lvl="0" marL="253158" marR="0" rtl="0" algn="l">
              <a:lnSpc>
                <a:spcPct val="115000"/>
              </a:lnSpc>
              <a:spcBef>
                <a:spcPts val="380"/>
              </a:spcBef>
              <a:spcAft>
                <a:spcPts val="0"/>
              </a:spcAft>
              <a:buClr>
                <a:schemeClr val="dk2"/>
              </a:buClr>
              <a:buSzPts val="853"/>
              <a:buFont typeface="Proxima Nova"/>
              <a:buChar char="●"/>
            </a:pPr>
            <a:r>
              <a:rPr b="1" i="0" lang="en" sz="1600" u="none" cap="none" strike="noStrike"/>
              <a:t>Functional methods </a:t>
            </a:r>
            <a:r>
              <a:rPr i="0" lang="en" sz="1600" u="none" cap="none" strike="noStrike"/>
              <a:t>– directions for getting information from the environment, objects,  or the user </a:t>
            </a:r>
            <a:endParaRPr/>
          </a:p>
          <a:p>
            <a:pPr indent="-219075" lvl="1" marL="571500" marR="0" rtl="0" algn="l">
              <a:lnSpc>
                <a:spcPct val="115000"/>
              </a:lnSpc>
              <a:spcBef>
                <a:spcPts val="380"/>
              </a:spcBef>
              <a:spcAft>
                <a:spcPts val="0"/>
              </a:spcAft>
              <a:buClr>
                <a:schemeClr val="dk2"/>
              </a:buClr>
              <a:buSzPts val="853"/>
              <a:buFont typeface="Proxima Nova"/>
              <a:buChar char="●"/>
            </a:pPr>
            <a:r>
              <a:rPr i="0" lang="en" sz="1600" u="none" cap="none" strike="noStrike"/>
              <a:t>i.e.  “how far is the rabbit from the carrot?”</a:t>
            </a:r>
            <a:endParaRPr/>
          </a:p>
        </p:txBody>
      </p:sp>
      <p:pic>
        <p:nvPicPr>
          <p:cNvPr descr="ProcedureTab.jpg" id="318" name="Google Shape;318;p53"/>
          <p:cNvPicPr preferRelativeResize="0"/>
          <p:nvPr/>
        </p:nvPicPr>
        <p:blipFill rotWithShape="1">
          <a:blip r:embed="rId3">
            <a:alphaModFix/>
          </a:blip>
          <a:srcRect b="11276" l="0" r="0" t="0"/>
          <a:stretch/>
        </p:blipFill>
        <p:spPr>
          <a:xfrm>
            <a:off x="4762500" y="1257300"/>
            <a:ext cx="2118300" cy="3448200"/>
          </a:xfrm>
          <a:prstGeom prst="rect">
            <a:avLst/>
          </a:prstGeom>
          <a:noFill/>
          <a:ln>
            <a:noFill/>
          </a:ln>
        </p:spPr>
      </p:pic>
      <p:pic>
        <p:nvPicPr>
          <p:cNvPr descr="FunctionTab.jpg" id="319" name="Google Shape;319;p53"/>
          <p:cNvPicPr preferRelativeResize="0"/>
          <p:nvPr/>
        </p:nvPicPr>
        <p:blipFill rotWithShape="1">
          <a:blip r:embed="rId4">
            <a:alphaModFix/>
          </a:blip>
          <a:srcRect b="13208" l="0" r="0" t="0"/>
          <a:stretch/>
        </p:blipFill>
        <p:spPr>
          <a:xfrm>
            <a:off x="6870700" y="1250950"/>
            <a:ext cx="2130000" cy="3454500"/>
          </a:xfrm>
          <a:prstGeom prst="rect">
            <a:avLst/>
          </a:prstGeom>
          <a:noFill/>
          <a:ln>
            <a:noFill/>
          </a:ln>
        </p:spPr>
      </p:pic>
      <p:sp>
        <p:nvSpPr>
          <p:cNvPr id="320" name="Google Shape;320;p53"/>
          <p:cNvSpPr txBox="1"/>
          <p:nvPr>
            <p:ph type="title"/>
          </p:nvPr>
        </p:nvSpPr>
        <p:spPr>
          <a:xfrm>
            <a:off x="0" y="279475"/>
            <a:ext cx="8667300" cy="2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Proxima Nova"/>
              <a:buNone/>
            </a:pPr>
            <a:r>
              <a:rPr b="0" i="0" lang="en" sz="1400" u="none" cap="none" strike="noStrike">
                <a:solidFill>
                  <a:schemeClr val="lt1"/>
                </a:solidFill>
                <a:latin typeface="Proxima Nova"/>
                <a:ea typeface="Proxima Nova"/>
                <a:cs typeface="Proxima Nova"/>
                <a:sym typeface="Proxima Nova"/>
              </a:rPr>
              <a:t>What is a Method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is a Function</a:t>
            </a:r>
            <a:endParaRPr/>
          </a:p>
        </p:txBody>
      </p:sp>
      <p:sp>
        <p:nvSpPr>
          <p:cNvPr id="326" name="Google Shape;326;p54"/>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is a Function?</a:t>
            </a:r>
            <a:endParaRPr/>
          </a:p>
        </p:txBody>
      </p:sp>
      <p:sp>
        <p:nvSpPr>
          <p:cNvPr id="327" name="Google Shape;327;p54"/>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A </a:t>
            </a:r>
            <a:r>
              <a:rPr b="1" lang="en"/>
              <a:t>function</a:t>
            </a:r>
            <a:r>
              <a:rPr lang="en"/>
              <a:t> asks a question (to check a condition or compute a value).</a:t>
            </a:r>
            <a:endParaRPr/>
          </a:p>
          <a:p>
            <a:pPr indent="0" lvl="0" marL="0">
              <a:spcBef>
                <a:spcPts val="1600"/>
              </a:spcBef>
              <a:spcAft>
                <a:spcPts val="0"/>
              </a:spcAft>
              <a:buNone/>
            </a:pPr>
            <a:r>
              <a:rPr lang="en"/>
              <a:t>In Alice, a function is used to get the information we need concerning:</a:t>
            </a:r>
            <a:endParaRPr/>
          </a:p>
          <a:p>
            <a:pPr indent="0" lvl="0" marL="0" rtl="0">
              <a:spcBef>
                <a:spcPts val="1600"/>
              </a:spcBef>
              <a:spcAft>
                <a:spcPts val="0"/>
              </a:spcAft>
              <a:buNone/>
            </a:pPr>
            <a:r>
              <a:rPr lang="en"/>
              <a:t>Information from Alice </a:t>
            </a:r>
            <a:br>
              <a:rPr lang="en"/>
            </a:br>
            <a:r>
              <a:rPr lang="en"/>
              <a:t>Find out the properties of an object</a:t>
            </a:r>
            <a:br>
              <a:rPr lang="en"/>
            </a:br>
            <a:r>
              <a:rPr lang="en"/>
              <a:t>Find out the relationship of one object to another</a:t>
            </a:r>
            <a:endParaRPr/>
          </a:p>
          <a:p>
            <a:pPr indent="0" lvl="0" marL="0" rtl="0">
              <a:spcBef>
                <a:spcPts val="1600"/>
              </a:spcBef>
              <a:spcAft>
                <a:spcPts val="0"/>
              </a:spcAft>
              <a:buNone/>
            </a:pPr>
            <a:r>
              <a:rPr lang="en"/>
              <a:t>Information from outside of Alice</a:t>
            </a:r>
            <a:br>
              <a:rPr lang="en"/>
            </a:br>
            <a:r>
              <a:rPr lang="en"/>
              <a:t>Ask for information from the user or return data from inputs</a:t>
            </a:r>
            <a:br>
              <a:rPr lang="en"/>
            </a:br>
            <a:r>
              <a:rPr lang="en"/>
              <a:t>Get information from the computer</a:t>
            </a:r>
            <a:endParaRPr/>
          </a:p>
          <a:p>
            <a:pPr indent="0" lvl="0" mar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5"/>
          <p:cNvSpPr txBox="1"/>
          <p:nvPr>
            <p:ph idx="1" type="body"/>
          </p:nvPr>
        </p:nvSpPr>
        <p:spPr>
          <a:xfrm>
            <a:off x="4664225" y="1384750"/>
            <a:ext cx="3845100" cy="310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There are two places you can find built in functions in Alice.</a:t>
            </a:r>
            <a:endParaRPr/>
          </a:p>
          <a:p>
            <a:pPr indent="0" lvl="0" marL="0">
              <a:spcBef>
                <a:spcPts val="1600"/>
              </a:spcBef>
              <a:spcAft>
                <a:spcPts val="0"/>
              </a:spcAft>
              <a:buNone/>
            </a:pPr>
            <a:r>
              <a:rPr b="1" lang="en"/>
              <a:t>Class Methods Panel</a:t>
            </a:r>
            <a:r>
              <a:rPr lang="en"/>
              <a:t> - Similar to the procedures tab you will find different functions depending on the class type you have select.  </a:t>
            </a:r>
            <a:endParaRPr/>
          </a:p>
          <a:p>
            <a:pPr indent="0" lvl="0" marL="0" rtl="0">
              <a:spcBef>
                <a:spcPts val="1600"/>
              </a:spcBef>
              <a:spcAft>
                <a:spcPts val="0"/>
              </a:spcAft>
              <a:buNone/>
            </a:pPr>
            <a:r>
              <a:rPr b="1" lang="en"/>
              <a:t>Event Listeners Header - </a:t>
            </a:r>
            <a:r>
              <a:rPr lang="en"/>
              <a:t>Many of the event listeners have functions that are built into them that allow you to request specific information about the event.</a:t>
            </a:r>
            <a:endParaRPr/>
          </a:p>
          <a:p>
            <a:pPr indent="0" lvl="0" marL="0" rtl="0">
              <a:spcBef>
                <a:spcPts val="1600"/>
              </a:spcBef>
              <a:spcAft>
                <a:spcPts val="1600"/>
              </a:spcAft>
              <a:buNone/>
            </a:pPr>
            <a:r>
              <a:t/>
            </a:r>
            <a:endParaRPr/>
          </a:p>
        </p:txBody>
      </p:sp>
      <p:sp>
        <p:nvSpPr>
          <p:cNvPr id="333" name="Google Shape;333;p55"/>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What is a Function</a:t>
            </a:r>
            <a:endParaRPr/>
          </a:p>
        </p:txBody>
      </p:sp>
      <p:sp>
        <p:nvSpPr>
          <p:cNvPr id="334" name="Google Shape;334;p55"/>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Built In Functions</a:t>
            </a:r>
            <a:endParaRPr/>
          </a:p>
        </p:txBody>
      </p:sp>
      <p:pic>
        <p:nvPicPr>
          <p:cNvPr id="335" name="Google Shape;335;p55"/>
          <p:cNvPicPr preferRelativeResize="0"/>
          <p:nvPr/>
        </p:nvPicPr>
        <p:blipFill rotWithShape="1">
          <a:blip r:embed="rId3">
            <a:alphaModFix/>
          </a:blip>
          <a:srcRect b="37076" l="0" r="0" t="10430"/>
          <a:stretch/>
        </p:blipFill>
        <p:spPr>
          <a:xfrm>
            <a:off x="424196" y="1343923"/>
            <a:ext cx="3543850" cy="2055026"/>
          </a:xfrm>
          <a:prstGeom prst="rect">
            <a:avLst/>
          </a:prstGeom>
          <a:noFill/>
          <a:ln>
            <a:noFill/>
          </a:ln>
        </p:spPr>
      </p:pic>
      <p:pic>
        <p:nvPicPr>
          <p:cNvPr id="336" name="Google Shape;336;p55"/>
          <p:cNvPicPr preferRelativeResize="0"/>
          <p:nvPr/>
        </p:nvPicPr>
        <p:blipFill rotWithShape="1">
          <a:blip r:embed="rId4">
            <a:alphaModFix/>
          </a:blip>
          <a:srcRect b="21813" l="0" r="0" t="0"/>
          <a:stretch/>
        </p:blipFill>
        <p:spPr>
          <a:xfrm>
            <a:off x="424193" y="3418595"/>
            <a:ext cx="3543849" cy="116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6"/>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400"/>
              <a:t>Functions can be used to find out information from within an Alice virtual world.  They can be used to find out:</a:t>
            </a:r>
            <a:endParaRPr sz="1400"/>
          </a:p>
          <a:p>
            <a:pPr indent="0" lvl="0" marL="0">
              <a:spcBef>
                <a:spcPts val="1600"/>
              </a:spcBef>
              <a:spcAft>
                <a:spcPts val="0"/>
              </a:spcAft>
              <a:buNone/>
            </a:pPr>
            <a:r>
              <a:rPr lang="en" sz="1400"/>
              <a:t>Object Properties:</a:t>
            </a:r>
            <a:br>
              <a:rPr lang="en" sz="1400"/>
            </a:br>
            <a:r>
              <a:rPr lang="en" sz="1400"/>
              <a:t>What color an object is</a:t>
            </a:r>
            <a:br>
              <a:rPr lang="en" sz="1400"/>
            </a:br>
            <a:r>
              <a:rPr lang="en" sz="1400"/>
              <a:t>How tall an object is</a:t>
            </a:r>
            <a:endParaRPr sz="1400"/>
          </a:p>
          <a:p>
            <a:pPr indent="0" lvl="0" marL="0">
              <a:spcBef>
                <a:spcPts val="1600"/>
              </a:spcBef>
              <a:spcAft>
                <a:spcPts val="1600"/>
              </a:spcAft>
              <a:buNone/>
            </a:pPr>
            <a:r>
              <a:rPr lang="en" sz="1400"/>
              <a:t>Relational Properties:</a:t>
            </a:r>
            <a:br>
              <a:rPr lang="en" sz="1400"/>
            </a:br>
            <a:r>
              <a:rPr lang="en" sz="1400"/>
              <a:t>How far is the ostrich from the baby ostrich</a:t>
            </a:r>
            <a:br>
              <a:rPr lang="en" sz="1400"/>
            </a:br>
            <a:r>
              <a:rPr lang="en" sz="1400"/>
              <a:t>Is the ostrich to the right of the baby ostrich</a:t>
            </a:r>
            <a:endParaRPr sz="1400"/>
          </a:p>
        </p:txBody>
      </p:sp>
      <p:sp>
        <p:nvSpPr>
          <p:cNvPr id="342" name="Google Shape;342;p56"/>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Information</a:t>
            </a:r>
            <a:r>
              <a:rPr lang="en"/>
              <a:t> From Inside Alice</a:t>
            </a:r>
            <a:endParaRPr/>
          </a:p>
        </p:txBody>
      </p:sp>
      <p:sp>
        <p:nvSpPr>
          <p:cNvPr id="343" name="Google Shape;343;p56"/>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What is a Function</a:t>
            </a:r>
            <a:endParaRPr/>
          </a:p>
        </p:txBody>
      </p:sp>
      <p:pic>
        <p:nvPicPr>
          <p:cNvPr id="344" name="Google Shape;344;p56"/>
          <p:cNvPicPr preferRelativeResize="0"/>
          <p:nvPr/>
        </p:nvPicPr>
        <p:blipFill rotWithShape="1">
          <a:blip r:embed="rId3">
            <a:alphaModFix/>
          </a:blip>
          <a:srcRect b="38321" l="0" r="0" t="0"/>
          <a:stretch/>
        </p:blipFill>
        <p:spPr>
          <a:xfrm>
            <a:off x="4713400" y="3573550"/>
            <a:ext cx="3794750" cy="815275"/>
          </a:xfrm>
          <a:prstGeom prst="rect">
            <a:avLst/>
          </a:prstGeom>
          <a:noFill/>
          <a:ln>
            <a:noFill/>
          </a:ln>
        </p:spPr>
      </p:pic>
      <p:pic>
        <p:nvPicPr>
          <p:cNvPr id="345" name="Google Shape;345;p56"/>
          <p:cNvPicPr preferRelativeResize="0"/>
          <p:nvPr/>
        </p:nvPicPr>
        <p:blipFill>
          <a:blip r:embed="rId4">
            <a:alphaModFix/>
          </a:blip>
          <a:stretch>
            <a:fillRect/>
          </a:stretch>
        </p:blipFill>
        <p:spPr>
          <a:xfrm>
            <a:off x="4713400" y="1463250"/>
            <a:ext cx="3794749" cy="211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7"/>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Information</a:t>
            </a:r>
            <a:r>
              <a:rPr lang="en"/>
              <a:t> from users can be returned using built in functional methods that are found in the methods panel or by using functions that extend specific event listeners to get information like:</a:t>
            </a:r>
            <a:endParaRPr/>
          </a:p>
          <a:p>
            <a:pPr indent="0" lvl="0" marL="0" rtl="0">
              <a:spcBef>
                <a:spcPts val="1600"/>
              </a:spcBef>
              <a:spcAft>
                <a:spcPts val="1600"/>
              </a:spcAft>
              <a:buNone/>
            </a:pPr>
            <a:r>
              <a:rPr lang="en"/>
              <a:t>A text string</a:t>
            </a:r>
            <a:br>
              <a:rPr lang="en"/>
            </a:br>
            <a:r>
              <a:rPr lang="en"/>
              <a:t>A number</a:t>
            </a:r>
            <a:br>
              <a:rPr lang="en"/>
            </a:br>
            <a:r>
              <a:rPr lang="en"/>
              <a:t>What key was pressed</a:t>
            </a:r>
            <a:br>
              <a:rPr lang="en"/>
            </a:br>
            <a:r>
              <a:rPr lang="en"/>
              <a:t>What object the mouse clicked</a:t>
            </a:r>
            <a:endParaRPr/>
          </a:p>
        </p:txBody>
      </p:sp>
      <p:sp>
        <p:nvSpPr>
          <p:cNvPr id="351" name="Google Shape;351;p57"/>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What is a Function</a:t>
            </a:r>
            <a:endParaRPr/>
          </a:p>
        </p:txBody>
      </p:sp>
      <p:sp>
        <p:nvSpPr>
          <p:cNvPr id="352" name="Google Shape;352;p5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Information From Users</a:t>
            </a:r>
            <a:endParaRPr/>
          </a:p>
        </p:txBody>
      </p:sp>
      <p:pic>
        <p:nvPicPr>
          <p:cNvPr id="353" name="Google Shape;353;p57"/>
          <p:cNvPicPr preferRelativeResize="0"/>
          <p:nvPr/>
        </p:nvPicPr>
        <p:blipFill rotWithShape="1">
          <a:blip r:embed="rId3">
            <a:alphaModFix/>
          </a:blip>
          <a:srcRect b="25625" l="0" r="0" t="47555"/>
          <a:stretch/>
        </p:blipFill>
        <p:spPr>
          <a:xfrm>
            <a:off x="369229" y="1792676"/>
            <a:ext cx="3677846" cy="1089691"/>
          </a:xfrm>
          <a:prstGeom prst="rect">
            <a:avLst/>
          </a:prstGeom>
          <a:noFill/>
          <a:ln>
            <a:noFill/>
          </a:ln>
        </p:spPr>
      </p:pic>
      <p:pic>
        <p:nvPicPr>
          <p:cNvPr id="354" name="Google Shape;354;p57"/>
          <p:cNvPicPr preferRelativeResize="0"/>
          <p:nvPr/>
        </p:nvPicPr>
        <p:blipFill rotWithShape="1">
          <a:blip r:embed="rId4">
            <a:alphaModFix/>
          </a:blip>
          <a:srcRect b="0" l="0" r="49302" t="47821"/>
          <a:stretch/>
        </p:blipFill>
        <p:spPr>
          <a:xfrm>
            <a:off x="369225" y="3025050"/>
            <a:ext cx="3677848" cy="125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8"/>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A function can’t be added to your program simply by dragging them to the appropriate locations.</a:t>
            </a:r>
            <a:endParaRPr/>
          </a:p>
          <a:p>
            <a:pPr indent="0" lvl="0" marL="0" rtl="0">
              <a:spcBef>
                <a:spcPts val="1600"/>
              </a:spcBef>
              <a:spcAft>
                <a:spcPts val="1600"/>
              </a:spcAft>
              <a:buNone/>
            </a:pPr>
            <a:r>
              <a:rPr lang="en"/>
              <a:t>Unlike procedures Functions need to be used to replace parts of statements that you have already added to your program.</a:t>
            </a:r>
            <a:endParaRPr/>
          </a:p>
        </p:txBody>
      </p:sp>
      <p:sp>
        <p:nvSpPr>
          <p:cNvPr id="360" name="Google Shape;360;p58"/>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Using a Function</a:t>
            </a:r>
            <a:endParaRPr/>
          </a:p>
        </p:txBody>
      </p:sp>
      <p:sp>
        <p:nvSpPr>
          <p:cNvPr id="361" name="Google Shape;361;p58"/>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Using a Function</a:t>
            </a:r>
            <a:endParaRPr/>
          </a:p>
        </p:txBody>
      </p:sp>
      <p:pic>
        <p:nvPicPr>
          <p:cNvPr id="362" name="Google Shape;362;p58"/>
          <p:cNvPicPr preferRelativeResize="0"/>
          <p:nvPr/>
        </p:nvPicPr>
        <p:blipFill>
          <a:blip r:embed="rId3">
            <a:alphaModFix/>
          </a:blip>
          <a:stretch>
            <a:fillRect/>
          </a:stretch>
        </p:blipFill>
        <p:spPr>
          <a:xfrm>
            <a:off x="269376" y="2091361"/>
            <a:ext cx="3764324" cy="184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59"/>
          <p:cNvSpPr txBox="1"/>
          <p:nvPr>
            <p:ph idx="1" type="body"/>
          </p:nvPr>
        </p:nvSpPr>
        <p:spPr>
          <a:xfrm>
            <a:off x="311700" y="1542000"/>
            <a:ext cx="3861000" cy="3179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Alice will only let you drag a function into your program in a place where:</a:t>
            </a:r>
            <a:endParaRPr/>
          </a:p>
          <a:p>
            <a:pPr indent="-304800" lvl="0" marL="457200" rtl="0">
              <a:spcBef>
                <a:spcPts val="1600"/>
              </a:spcBef>
              <a:spcAft>
                <a:spcPts val="0"/>
              </a:spcAft>
              <a:buSzPts val="1200"/>
              <a:buChar char="-"/>
            </a:pPr>
            <a:r>
              <a:rPr lang="en"/>
              <a:t>The statement can include a function </a:t>
            </a:r>
            <a:endParaRPr/>
          </a:p>
          <a:p>
            <a:pPr indent="-304800" lvl="0" marL="457200" rtl="0">
              <a:spcBef>
                <a:spcPts val="0"/>
              </a:spcBef>
              <a:spcAft>
                <a:spcPts val="0"/>
              </a:spcAft>
              <a:buSzPts val="1200"/>
              <a:buChar char="-"/>
            </a:pPr>
            <a:r>
              <a:rPr lang="en"/>
              <a:t>The data type that the function will return will match the expected data type</a:t>
            </a:r>
            <a:endParaRPr/>
          </a:p>
          <a:p>
            <a:pPr indent="0" lvl="0" marL="0" rtl="0">
              <a:spcBef>
                <a:spcPts val="1600"/>
              </a:spcBef>
              <a:spcAft>
                <a:spcPts val="0"/>
              </a:spcAft>
              <a:buNone/>
            </a:pPr>
            <a:r>
              <a:rPr lang="en"/>
              <a:t>When you grab a function Alice will obscure the interface everywhere that is off limits and highlight and put a box around areas that will accept the inclusion of the selected function.</a:t>
            </a:r>
            <a:endParaRPr/>
          </a:p>
          <a:p>
            <a:pPr indent="0" lvl="0" marL="0" rtl="0">
              <a:spcBef>
                <a:spcPts val="1600"/>
              </a:spcBef>
              <a:spcAft>
                <a:spcPts val="1600"/>
              </a:spcAft>
              <a:buNone/>
            </a:pPr>
            <a:r>
              <a:rPr lang="en"/>
              <a:t>Sometimes you will need to implement an arithmetic or relational expression to get the correct data type.</a:t>
            </a:r>
            <a:endParaRPr/>
          </a:p>
        </p:txBody>
      </p:sp>
      <p:sp>
        <p:nvSpPr>
          <p:cNvPr id="368" name="Google Shape;368;p59"/>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Using a Function</a:t>
            </a:r>
            <a:endParaRPr/>
          </a:p>
        </p:txBody>
      </p:sp>
      <p:sp>
        <p:nvSpPr>
          <p:cNvPr id="369" name="Google Shape;369;p59"/>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Where They Go?</a:t>
            </a:r>
            <a:endParaRPr/>
          </a:p>
        </p:txBody>
      </p:sp>
      <p:pic>
        <p:nvPicPr>
          <p:cNvPr id="370" name="Google Shape;370;p59"/>
          <p:cNvPicPr preferRelativeResize="0"/>
          <p:nvPr/>
        </p:nvPicPr>
        <p:blipFill>
          <a:blip r:embed="rId3">
            <a:alphaModFix/>
          </a:blip>
          <a:stretch>
            <a:fillRect/>
          </a:stretch>
        </p:blipFill>
        <p:spPr>
          <a:xfrm>
            <a:off x="4542157" y="1760630"/>
            <a:ext cx="4378876" cy="2437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