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700" r:id="rId3"/>
    <p:sldMasterId id="214748370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Lst>
  <p:sldSz cy="5143500" cx="9144000"/>
  <p:notesSz cx="6881800" cy="9296400"/>
  <p:embeddedFontLst>
    <p:embeddedFont>
      <p:font typeface="Proxima Nova"/>
      <p:regular r:id="rId66"/>
      <p:bold r:id="rId67"/>
      <p:italic r:id="rId68"/>
      <p:boldItalic r:id="rId69"/>
    </p:embeddedFont>
    <p:embeddedFont>
      <p:font typeface="Proxima Nova Semibold"/>
      <p:regular r:id="rId70"/>
      <p:bold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2" Type="http://schemas.openxmlformats.org/officeDocument/2006/relationships/font" Target="fonts/ProximaNovaSemibold-bold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ProximaNovaSemibold-bold.fntdata"/><Relationship Id="rId70" Type="http://schemas.openxmlformats.org/officeDocument/2006/relationships/font" Target="fonts/ProximaNovaSemibold-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ProximaNova-regular.fntdata"/><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ProximaNova-italic.fntdata"/><Relationship Id="rId23" Type="http://schemas.openxmlformats.org/officeDocument/2006/relationships/slide" Target="slides/slide18.xml"/><Relationship Id="rId67" Type="http://schemas.openxmlformats.org/officeDocument/2006/relationships/font" Target="fonts/ProximaNova-bold.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ProximaNova-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82589" cy="465357"/>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10428" lvl="1" marL="302529"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8157" lvl="2" marL="60505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5888" lvl="3" marL="90758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3617" lvl="4" marL="121011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1346" lvl="5" marL="151264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11775" lvl="6" marL="181517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9505" lvl="7" marL="211770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7234" lvl="8" marL="242023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98050" y="0"/>
            <a:ext cx="2982589" cy="465357"/>
          </a:xfrm>
          <a:prstGeom prst="rect">
            <a:avLst/>
          </a:prstGeom>
          <a:noFill/>
          <a:ln>
            <a:noFill/>
          </a:ln>
        </p:spPr>
        <p:txBody>
          <a:bodyPr anchorCtr="0" anchor="t" bIns="91425" lIns="91425" spcFirstLastPara="1" rIns="91425" wrap="square" tIns="91425"/>
          <a:lstStyle>
            <a:lvl1pPr indent="0" lvl="0" mar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10428" lvl="1" marL="302529"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8157" lvl="2" marL="60505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5888" lvl="3" marL="90758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3617" lvl="4" marL="121011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1346" lvl="5" marL="151264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11775" lvl="6" marL="181517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9505" lvl="7" marL="211770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7234" lvl="8" marL="242023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41313" y="696913"/>
            <a:ext cx="6199187" cy="348773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8652" y="4415522"/>
            <a:ext cx="5504510" cy="4183915"/>
          </a:xfrm>
          <a:prstGeom prst="rect">
            <a:avLst/>
          </a:prstGeom>
          <a:noFill/>
          <a:ln>
            <a:noFill/>
          </a:ln>
        </p:spPr>
        <p:txBody>
          <a:bodyPr anchorCtr="0" anchor="t" bIns="91425" lIns="91425" spcFirstLastPara="1" rIns="91425" wrap="square" tIns="91425"/>
          <a:lstStyle>
            <a:lvl1pPr indent="-228600" lvl="0" marL="457200" marR="0" rtl="0" algn="l">
              <a:spcBef>
                <a:spcPts val="240"/>
              </a:spcBef>
              <a:spcAft>
                <a:spcPts val="0"/>
              </a:spcAft>
              <a:buSzPts val="1400"/>
              <a:buNone/>
              <a:defRPr b="0" i="0" sz="8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SzPts val="1400"/>
              <a:buNone/>
              <a:defRPr b="0" i="0" sz="8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SzPts val="1400"/>
              <a:buNone/>
              <a:defRPr b="0" i="0" sz="800" u="none" cap="none" strike="noStrike">
                <a:solidFill>
                  <a:schemeClr val="dk1"/>
                </a:solidFill>
                <a:latin typeface="Arial"/>
                <a:ea typeface="Arial"/>
                <a:cs typeface="Arial"/>
                <a:sym typeface="Arial"/>
              </a:defRPr>
            </a:lvl3pPr>
            <a:lvl4pPr indent="-228600" lvl="3" marL="1828800" marR="0" rtl="0" algn="l">
              <a:spcBef>
                <a:spcPts val="240"/>
              </a:spcBef>
              <a:spcAft>
                <a:spcPts val="0"/>
              </a:spcAft>
              <a:buSzPts val="1400"/>
              <a:buNone/>
              <a:defRPr b="0" i="0" sz="800" u="none" cap="none" strike="noStrike">
                <a:solidFill>
                  <a:schemeClr val="dk1"/>
                </a:solidFill>
                <a:latin typeface="Arial"/>
                <a:ea typeface="Arial"/>
                <a:cs typeface="Arial"/>
                <a:sym typeface="Arial"/>
              </a:defRPr>
            </a:lvl4pPr>
            <a:lvl5pPr indent="-228600" lvl="4" marL="2286000" marR="0" rtl="0" algn="l">
              <a:spcBef>
                <a:spcPts val="240"/>
              </a:spcBef>
              <a:spcAft>
                <a:spcPts val="0"/>
              </a:spcAft>
              <a:buSzPts val="1400"/>
              <a:buNone/>
              <a:defRPr b="0" i="0" sz="8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8900"/>
            <a:ext cx="2982589" cy="465355"/>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10428" lvl="1" marL="302529"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8157" lvl="2" marL="60505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5888" lvl="3" marL="90758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3617" lvl="4" marL="121011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1346" lvl="5" marL="151264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11775" lvl="6" marL="181517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9505" lvl="7" marL="211770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7234" lvl="8" marL="242023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98050" y="8828900"/>
            <a:ext cx="2982589" cy="465355"/>
          </a:xfrm>
          <a:prstGeom prst="rect">
            <a:avLst/>
          </a:prstGeom>
          <a:noFill/>
          <a:ln>
            <a:noFill/>
          </a:ln>
        </p:spPr>
        <p:txBody>
          <a:bodyPr anchorCtr="0" anchor="b" bIns="46400" lIns="92800" spcFirstLastPara="1" rIns="92800" wrap="square" tIns="464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3d07f2d4d7_0_18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d07f2d4d7_0_18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321" name="Google Shape;321;g3d07f2d4d7_0_18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3d07f2d4d7_0_276: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d07f2d4d7_0_276: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413" name="Google Shape;413;g3d07f2d4d7_0_276: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g3d07f2d4d7_0_307: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d07f2d4d7_0_307: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427" name="Google Shape;427;g3d07f2d4d7_0_307: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4e8ce726e1_5_0: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4e8ce726e1_5_0: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438" name="Google Shape;438;g4e8ce726e1_5_0: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4e8ce726e1_1_161:notes"/>
          <p:cNvSpPr/>
          <p:nvPr>
            <p:ph idx="2" type="sldImg"/>
          </p:nvPr>
        </p:nvSpPr>
        <p:spPr>
          <a:xfrm>
            <a:off x="382623" y="697230"/>
            <a:ext cx="6117156" cy="3486150"/>
          </a:xfrm>
          <a:custGeom>
            <a:rect b="b" l="l" r="r" t="t"/>
            <a:pathLst>
              <a:path extrusionOk="0" h="120000" w="120000">
                <a:moveTo>
                  <a:pt x="0" y="0"/>
                </a:moveTo>
                <a:lnTo>
                  <a:pt x="120000" y="0"/>
                </a:lnTo>
                <a:lnTo>
                  <a:pt x="120000" y="120000"/>
                </a:lnTo>
                <a:lnTo>
                  <a:pt x="0" y="120000"/>
                </a:lnTo>
                <a:close/>
              </a:path>
            </a:pathLst>
          </a:custGeom>
        </p:spPr>
      </p:sp>
      <p:sp>
        <p:nvSpPr>
          <p:cNvPr id="445" name="Google Shape;445;g4e8ce726e1_1_161:notes"/>
          <p:cNvSpPr txBox="1"/>
          <p:nvPr>
            <p:ph idx="1" type="body"/>
          </p:nvPr>
        </p:nvSpPr>
        <p:spPr>
          <a:xfrm>
            <a:off x="688180" y="4415790"/>
            <a:ext cx="5505440" cy="4183380"/>
          </a:xfrm>
          <a:prstGeom prst="rect">
            <a:avLst/>
          </a:prstGeom>
          <a:no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4f1d9456b5_0_1: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4f1d9456b5_0_1:notes"/>
          <p:cNvSpPr txBox="1"/>
          <p:nvPr>
            <p:ph idx="1" type="body"/>
          </p:nvPr>
        </p:nvSpPr>
        <p:spPr>
          <a:xfrm>
            <a:off x="688180" y="4415790"/>
            <a:ext cx="5505300" cy="4183500"/>
          </a:xfrm>
          <a:prstGeom prst="rect">
            <a:avLst/>
          </a:prstGeom>
          <a:no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3d07f2d4d7_0_31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3d07f2d4d7_0_31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463" name="Google Shape;463;g3d07f2d4d7_0_31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4f1d9456b5_0_11: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4f1d9456b5_0_11: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471" name="Google Shape;471;g4f1d9456b5_0_11: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g3d07f2d4d7_0_32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d07f2d4d7_0_32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479" name="Google Shape;479;g3d07f2d4d7_0_32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Google Shape;488;g4e83709ebd_0_1: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4e83709ebd_0_1: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490" name="Google Shape;490;g4e83709ebd_0_1: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g4e83709ebd_0_9: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4e83709ebd_0_9: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499" name="Google Shape;499;g4e83709ebd_0_9: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3d07f2d4d7_0_19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d07f2d4d7_0_19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328" name="Google Shape;328;g3d07f2d4d7_0_19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4e83709ebd_0_21: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4e83709ebd_0_21: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509" name="Google Shape;509;g4e83709ebd_0_21: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3e16a3405f_0_12: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3e16a3405f_0_12: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518" name="Google Shape;518;g3e16a3405f_0_12: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50aaa4d744_0_11: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50aaa4d744_0_11: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526" name="Google Shape;526;g50aaa4d744_0_11: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Google Shape;532;g50aaa4d744_0_246: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50aaa4d744_0_246: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534" name="Google Shape;534;g50aaa4d744_0_246: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3e16a3405f_0_40: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e16a3405f_0_40: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540" name="Google Shape;540;g3e16a3405f_0_40: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3e16a3405f_0_71: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e16a3405f_0_71: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560" name="Google Shape;560;g3e16a3405f_0_71: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g3e16a3405f_0_8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e16a3405f_0_8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573" name="Google Shape;573;g3e16a3405f_0_8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g3e16a3405f_0_90: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3e16a3405f_0_90: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579" name="Google Shape;579;g3e16a3405f_0_90: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g3e16a3405f_0_109: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3e16a3405f_0_109: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594" name="Google Shape;594;g3e16a3405f_0_109: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3e16a3405f_0_127: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3e16a3405f_0_127: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613" name="Google Shape;613;g3e16a3405f_0_127: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3d07f2d4d7_0_204: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d07f2d4d7_0_204: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334" name="Google Shape;334;g3d07f2d4d7_0_204: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g50aaa4d744_0_1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50aaa4d744_0_1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624" name="Google Shape;624;g50aaa4d744_0_1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g3e16a3405f_0_13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3e16a3405f_0_13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634" name="Google Shape;634;g3e16a3405f_0_13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g3d8cb24d9b_2_13: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3d8cb24d9b_2_13: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640" name="Google Shape;640;g3d8cb24d9b_2_13: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3d8cb24d9b_2_3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d8cb24d9b_2_3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649" name="Google Shape;649;g3d8cb24d9b_2_3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g3d8cb24d9b_2_22: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3d8cb24d9b_2_22: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664" name="Google Shape;664;g3d8cb24d9b_2_22: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Google Shape;671;g3d8cb24d9b_2_49: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3d8cb24d9b_2_49: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673" name="Google Shape;673;g3d8cb24d9b_2_49: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9" name="Shape 679"/>
        <p:cNvGrpSpPr/>
        <p:nvPr/>
      </p:nvGrpSpPr>
      <p:grpSpPr>
        <a:xfrm>
          <a:off x="0" y="0"/>
          <a:ext cx="0" cy="0"/>
          <a:chOff x="0" y="0"/>
          <a:chExt cx="0" cy="0"/>
        </a:xfrm>
      </p:grpSpPr>
      <p:sp>
        <p:nvSpPr>
          <p:cNvPr id="680" name="Google Shape;680;g50aaa4d744_0_2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50aaa4d744_0_2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682" name="Google Shape;682;g50aaa4d744_0_2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2" name="Shape 692"/>
        <p:cNvGrpSpPr/>
        <p:nvPr/>
      </p:nvGrpSpPr>
      <p:grpSpPr>
        <a:xfrm>
          <a:off x="0" y="0"/>
          <a:ext cx="0" cy="0"/>
          <a:chOff x="0" y="0"/>
          <a:chExt cx="0" cy="0"/>
        </a:xfrm>
      </p:grpSpPr>
      <p:sp>
        <p:nvSpPr>
          <p:cNvPr id="693" name="Google Shape;693;g50aaa4d744_0_254: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50aaa4d744_0_254: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695" name="Google Shape;695;g50aaa4d744_0_254: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Google Shape;699;g3d8cb24d9b_2_5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3d8cb24d9b_2_5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701" name="Google Shape;701;g3d8cb24d9b_2_5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8" name="Shape 718"/>
        <p:cNvGrpSpPr/>
        <p:nvPr/>
      </p:nvGrpSpPr>
      <p:grpSpPr>
        <a:xfrm>
          <a:off x="0" y="0"/>
          <a:ext cx="0" cy="0"/>
          <a:chOff x="0" y="0"/>
          <a:chExt cx="0" cy="0"/>
        </a:xfrm>
      </p:grpSpPr>
      <p:sp>
        <p:nvSpPr>
          <p:cNvPr id="719" name="Google Shape;719;g50aaa4d744_0_70: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50aaa4d744_0_70: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721" name="Google Shape;721;g50aaa4d744_0_70: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3d07f2d4d7_0_246: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d07f2d4d7_0_246: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rPr lang="en-US"/>
              <a:t>what is the fantasy </a:t>
            </a:r>
            <a:endParaRPr/>
          </a:p>
        </p:txBody>
      </p:sp>
      <p:sp>
        <p:nvSpPr>
          <p:cNvPr id="354" name="Google Shape;354;g3d07f2d4d7_0_246: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7" name="Shape 727"/>
        <p:cNvGrpSpPr/>
        <p:nvPr/>
      </p:nvGrpSpPr>
      <p:grpSpPr>
        <a:xfrm>
          <a:off x="0" y="0"/>
          <a:ext cx="0" cy="0"/>
          <a:chOff x="0" y="0"/>
          <a:chExt cx="0" cy="0"/>
        </a:xfrm>
      </p:grpSpPr>
      <p:sp>
        <p:nvSpPr>
          <p:cNvPr id="728" name="Google Shape;728;g50aaa4d744_0_142: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50aaa4d744_0_142: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730" name="Google Shape;730;g50aaa4d744_0_142: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5" name="Shape 735"/>
        <p:cNvGrpSpPr/>
        <p:nvPr/>
      </p:nvGrpSpPr>
      <p:grpSpPr>
        <a:xfrm>
          <a:off x="0" y="0"/>
          <a:ext cx="0" cy="0"/>
          <a:chOff x="0" y="0"/>
          <a:chExt cx="0" cy="0"/>
        </a:xfrm>
      </p:grpSpPr>
      <p:sp>
        <p:nvSpPr>
          <p:cNvPr id="736" name="Google Shape;736;g50aaa4d744_0_5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50aaa4d744_0_5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738" name="Google Shape;738;g50aaa4d744_0_5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g50aaa4d744_0_4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50aaa4d744_0_4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749" name="Google Shape;749;g50aaa4d744_0_4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5" name="Shape 755"/>
        <p:cNvGrpSpPr/>
        <p:nvPr/>
      </p:nvGrpSpPr>
      <p:grpSpPr>
        <a:xfrm>
          <a:off x="0" y="0"/>
          <a:ext cx="0" cy="0"/>
          <a:chOff x="0" y="0"/>
          <a:chExt cx="0" cy="0"/>
        </a:xfrm>
      </p:grpSpPr>
      <p:sp>
        <p:nvSpPr>
          <p:cNvPr id="756" name="Google Shape;756;g4f1d9456b5_0_1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4f1d9456b5_0_1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758" name="Google Shape;758;g4f1d9456b5_0_1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5" name="Shape 765"/>
        <p:cNvGrpSpPr/>
        <p:nvPr/>
      </p:nvGrpSpPr>
      <p:grpSpPr>
        <a:xfrm>
          <a:off x="0" y="0"/>
          <a:ext cx="0" cy="0"/>
          <a:chOff x="0" y="0"/>
          <a:chExt cx="0" cy="0"/>
        </a:xfrm>
      </p:grpSpPr>
      <p:sp>
        <p:nvSpPr>
          <p:cNvPr id="766" name="Google Shape;766;g50aaa4d744_0_40: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50aaa4d744_0_40: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768" name="Google Shape;768;g50aaa4d744_0_40: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5" name="Shape 775"/>
        <p:cNvGrpSpPr/>
        <p:nvPr/>
      </p:nvGrpSpPr>
      <p:grpSpPr>
        <a:xfrm>
          <a:off x="0" y="0"/>
          <a:ext cx="0" cy="0"/>
          <a:chOff x="0" y="0"/>
          <a:chExt cx="0" cy="0"/>
        </a:xfrm>
      </p:grpSpPr>
      <p:sp>
        <p:nvSpPr>
          <p:cNvPr id="776" name="Google Shape;776;g50aaa4d744_0_157: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50aaa4d744_0_157: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778" name="Google Shape;778;g50aaa4d744_0_157: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4" name="Shape 784"/>
        <p:cNvGrpSpPr/>
        <p:nvPr/>
      </p:nvGrpSpPr>
      <p:grpSpPr>
        <a:xfrm>
          <a:off x="0" y="0"/>
          <a:ext cx="0" cy="0"/>
          <a:chOff x="0" y="0"/>
          <a:chExt cx="0" cy="0"/>
        </a:xfrm>
      </p:grpSpPr>
      <p:sp>
        <p:nvSpPr>
          <p:cNvPr id="785" name="Google Shape;785;g3d8cb24d9b_2_90: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3d8cb24d9b_2_90: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787" name="Google Shape;787;g3d8cb24d9b_2_90: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4" name="Shape 794"/>
        <p:cNvGrpSpPr/>
        <p:nvPr/>
      </p:nvGrpSpPr>
      <p:grpSpPr>
        <a:xfrm>
          <a:off x="0" y="0"/>
          <a:ext cx="0" cy="0"/>
          <a:chOff x="0" y="0"/>
          <a:chExt cx="0" cy="0"/>
        </a:xfrm>
      </p:grpSpPr>
      <p:sp>
        <p:nvSpPr>
          <p:cNvPr id="795" name="Google Shape;795;g3d8cb24d9b_2_97: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3d8cb24d9b_2_97: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797" name="Google Shape;797;g3d8cb24d9b_2_97: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3" name="Shape 803"/>
        <p:cNvGrpSpPr/>
        <p:nvPr/>
      </p:nvGrpSpPr>
      <p:grpSpPr>
        <a:xfrm>
          <a:off x="0" y="0"/>
          <a:ext cx="0" cy="0"/>
          <a:chOff x="0" y="0"/>
          <a:chExt cx="0" cy="0"/>
        </a:xfrm>
      </p:grpSpPr>
      <p:sp>
        <p:nvSpPr>
          <p:cNvPr id="804" name="Google Shape;804;g4f1d9456b5_0_34: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4f1d9456b5_0_34: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806" name="Google Shape;806;g4f1d9456b5_0_34: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2" name="Shape 812"/>
        <p:cNvGrpSpPr/>
        <p:nvPr/>
      </p:nvGrpSpPr>
      <p:grpSpPr>
        <a:xfrm>
          <a:off x="0" y="0"/>
          <a:ext cx="0" cy="0"/>
          <a:chOff x="0" y="0"/>
          <a:chExt cx="0" cy="0"/>
        </a:xfrm>
      </p:grpSpPr>
      <p:sp>
        <p:nvSpPr>
          <p:cNvPr id="813" name="Google Shape;813;g4f1d9456b5_0_26: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4f1d9456b5_0_26: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815" name="Google Shape;815;g4f1d9456b5_0_26: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3d07f2d4d7_0_191: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d07f2d4d7_0_191: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363" name="Google Shape;363;g3d07f2d4d7_0_191: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4" name="Shape 824"/>
        <p:cNvGrpSpPr/>
        <p:nvPr/>
      </p:nvGrpSpPr>
      <p:grpSpPr>
        <a:xfrm>
          <a:off x="0" y="0"/>
          <a:ext cx="0" cy="0"/>
          <a:chOff x="0" y="0"/>
          <a:chExt cx="0" cy="0"/>
        </a:xfrm>
      </p:grpSpPr>
      <p:sp>
        <p:nvSpPr>
          <p:cNvPr id="825" name="Google Shape;825;g50aaa4d744_0_17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50aaa4d744_0_17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827" name="Google Shape;827;g50aaa4d744_0_17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7" name="Shape 837"/>
        <p:cNvGrpSpPr/>
        <p:nvPr/>
      </p:nvGrpSpPr>
      <p:grpSpPr>
        <a:xfrm>
          <a:off x="0" y="0"/>
          <a:ext cx="0" cy="0"/>
          <a:chOff x="0" y="0"/>
          <a:chExt cx="0" cy="0"/>
        </a:xfrm>
      </p:grpSpPr>
      <p:sp>
        <p:nvSpPr>
          <p:cNvPr id="838" name="Google Shape;838;g50aaa4d744_0_186: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50aaa4d744_0_186: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840" name="Google Shape;840;g50aaa4d744_0_186: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5" name="Shape 845"/>
        <p:cNvGrpSpPr/>
        <p:nvPr/>
      </p:nvGrpSpPr>
      <p:grpSpPr>
        <a:xfrm>
          <a:off x="0" y="0"/>
          <a:ext cx="0" cy="0"/>
          <a:chOff x="0" y="0"/>
          <a:chExt cx="0" cy="0"/>
        </a:xfrm>
      </p:grpSpPr>
      <p:sp>
        <p:nvSpPr>
          <p:cNvPr id="846" name="Google Shape;846;g50aaa4d744_0_262: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50aaa4d744_0_262: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848" name="Google Shape;848;g50aaa4d744_0_262: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1" name="Shape 851"/>
        <p:cNvGrpSpPr/>
        <p:nvPr/>
      </p:nvGrpSpPr>
      <p:grpSpPr>
        <a:xfrm>
          <a:off x="0" y="0"/>
          <a:ext cx="0" cy="0"/>
          <a:chOff x="0" y="0"/>
          <a:chExt cx="0" cy="0"/>
        </a:xfrm>
      </p:grpSpPr>
      <p:sp>
        <p:nvSpPr>
          <p:cNvPr id="852" name="Google Shape;852;g3d8cb24d9b_2_10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3d8cb24d9b_2_10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854" name="Google Shape;854;g3d8cb24d9b_2_10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1" name="Shape 871"/>
        <p:cNvGrpSpPr/>
        <p:nvPr/>
      </p:nvGrpSpPr>
      <p:grpSpPr>
        <a:xfrm>
          <a:off x="0" y="0"/>
          <a:ext cx="0" cy="0"/>
          <a:chOff x="0" y="0"/>
          <a:chExt cx="0" cy="0"/>
        </a:xfrm>
      </p:grpSpPr>
      <p:sp>
        <p:nvSpPr>
          <p:cNvPr id="872" name="Google Shape;872;g50aaa4d744_0_112: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50aaa4d744_0_112: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874" name="Google Shape;874;g50aaa4d744_0_112: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1" name="Shape 881"/>
        <p:cNvGrpSpPr/>
        <p:nvPr/>
      </p:nvGrpSpPr>
      <p:grpSpPr>
        <a:xfrm>
          <a:off x="0" y="0"/>
          <a:ext cx="0" cy="0"/>
          <a:chOff x="0" y="0"/>
          <a:chExt cx="0" cy="0"/>
        </a:xfrm>
      </p:grpSpPr>
      <p:sp>
        <p:nvSpPr>
          <p:cNvPr id="882" name="Google Shape;882;g3d8cb24d9b_2_139: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3d8cb24d9b_2_139: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884" name="Google Shape;884;g3d8cb24d9b_2_139: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1" name="Shape 891"/>
        <p:cNvGrpSpPr/>
        <p:nvPr/>
      </p:nvGrpSpPr>
      <p:grpSpPr>
        <a:xfrm>
          <a:off x="0" y="0"/>
          <a:ext cx="0" cy="0"/>
          <a:chOff x="0" y="0"/>
          <a:chExt cx="0" cy="0"/>
        </a:xfrm>
      </p:grpSpPr>
      <p:sp>
        <p:nvSpPr>
          <p:cNvPr id="892" name="Google Shape;892;g50aaa4d744_0_231: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50aaa4d744_0_231: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894" name="Google Shape;894;g50aaa4d744_0_231: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7" name="Shape 897"/>
        <p:cNvGrpSpPr/>
        <p:nvPr/>
      </p:nvGrpSpPr>
      <p:grpSpPr>
        <a:xfrm>
          <a:off x="0" y="0"/>
          <a:ext cx="0" cy="0"/>
          <a:chOff x="0" y="0"/>
          <a:chExt cx="0" cy="0"/>
        </a:xfrm>
      </p:grpSpPr>
      <p:sp>
        <p:nvSpPr>
          <p:cNvPr id="898" name="Google Shape;898;g50aaa4d744_0_196: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50aaa4d744_0_196: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900" name="Google Shape;900;g50aaa4d744_0_196: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8" name="Shape 908"/>
        <p:cNvGrpSpPr/>
        <p:nvPr/>
      </p:nvGrpSpPr>
      <p:grpSpPr>
        <a:xfrm>
          <a:off x="0" y="0"/>
          <a:ext cx="0" cy="0"/>
          <a:chOff x="0" y="0"/>
          <a:chExt cx="0" cy="0"/>
        </a:xfrm>
      </p:grpSpPr>
      <p:sp>
        <p:nvSpPr>
          <p:cNvPr id="909" name="Google Shape;909;g50aaa4d744_0_203: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50aaa4d744_0_203: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911" name="Google Shape;911;g50aaa4d744_0_203: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9" name="Shape 919"/>
        <p:cNvGrpSpPr/>
        <p:nvPr/>
      </p:nvGrpSpPr>
      <p:grpSpPr>
        <a:xfrm>
          <a:off x="0" y="0"/>
          <a:ext cx="0" cy="0"/>
          <a:chOff x="0" y="0"/>
          <a:chExt cx="0" cy="0"/>
        </a:xfrm>
      </p:grpSpPr>
      <p:sp>
        <p:nvSpPr>
          <p:cNvPr id="920" name="Google Shape;920;g50aaa4d744_0_210: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50aaa4d744_0_210: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922" name="Google Shape;922;g50aaa4d744_0_210: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4e83709ebd_0_30: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4e83709ebd_0_30: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371" name="Google Shape;371;g4e83709ebd_0_30: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9" name="Shape 929"/>
        <p:cNvGrpSpPr/>
        <p:nvPr/>
      </p:nvGrpSpPr>
      <p:grpSpPr>
        <a:xfrm>
          <a:off x="0" y="0"/>
          <a:ext cx="0" cy="0"/>
          <a:chOff x="0" y="0"/>
          <a:chExt cx="0" cy="0"/>
        </a:xfrm>
      </p:grpSpPr>
      <p:sp>
        <p:nvSpPr>
          <p:cNvPr id="930" name="Google Shape;930;g50aaa4d744_0_224: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50aaa4d744_0_224: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932" name="Google Shape;932;g50aaa4d744_0_224: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g50aaa4d744_0_1: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50aaa4d744_0_1: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379" name="Google Shape;379;g50aaa4d744_0_1: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50aaa4d744_0_239: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50aaa4d744_0_239: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387" name="Google Shape;387;g50aaa4d744_0_239: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g3d07f2d4d7_0_25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d07f2d4d7_0_25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393" name="Google Shape;393;g3d07f2d4d7_0_25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9.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9.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4.pn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7.png"/><Relationship Id="rId3"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 Id="rId3" Type="http://schemas.openxmlformats.org/officeDocument/2006/relationships/image" Target="../media/image4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0.png"/><Relationship Id="rId3" Type="http://schemas.openxmlformats.org/officeDocument/2006/relationships/image" Target="../media/image20.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0.png"/><Relationship Id="rId3" Type="http://schemas.openxmlformats.org/officeDocument/2006/relationships/image" Target="../media/image2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30.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8.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57.png"/><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 Id="rId3" Type="http://schemas.openxmlformats.org/officeDocument/2006/relationships/image" Target="../media/image30.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7.png"/><Relationship Id="rId3" Type="http://schemas.openxmlformats.org/officeDocument/2006/relationships/image" Target="../media/image21.png"/><Relationship Id="rId4" Type="http://schemas.openxmlformats.org/officeDocument/2006/relationships/image" Target="../media/image5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7.png"/><Relationship Id="rId3" Type="http://schemas.openxmlformats.org/officeDocument/2006/relationships/image" Target="../media/image1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2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 Id="rId3" Type="http://schemas.openxmlformats.org/officeDocument/2006/relationships/image" Target="../media/image4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2"/>
          <p:cNvSpPr txBox="1"/>
          <p:nvPr>
            <p:ph type="ctrTitle"/>
          </p:nvPr>
        </p:nvSpPr>
        <p:spPr>
          <a:xfrm>
            <a:off x="2163061" y="2605438"/>
            <a:ext cx="4807500" cy="524100"/>
          </a:xfrm>
          <a:prstGeom prst="rect">
            <a:avLst/>
          </a:prstGeom>
          <a:solidFill>
            <a:srgbClr val="FFFFFF">
              <a:alpha val="8540"/>
            </a:srgbClr>
          </a:solidFill>
        </p:spPr>
        <p:txBody>
          <a:bodyPr anchorCtr="0" anchor="b" bIns="91425" lIns="91425" spcFirstLastPara="1" rIns="91425" wrap="square" tIns="91425"/>
          <a:lstStyle>
            <a:lvl1pPr lvl="0" rtl="0" algn="ctr">
              <a:spcBef>
                <a:spcPts val="0"/>
              </a:spcBef>
              <a:spcAft>
                <a:spcPts val="0"/>
              </a:spcAft>
              <a:buClr>
                <a:schemeClr val="lt1"/>
              </a:buClr>
              <a:buSzPts val="2600"/>
              <a:buFont typeface="Proxima Nova"/>
              <a:buNone/>
              <a:defRPr b="1" sz="2600">
                <a:solidFill>
                  <a:schemeClr val="lt1"/>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 name="Google Shape;15;p2"/>
          <p:cNvSpPr txBox="1"/>
          <p:nvPr>
            <p:ph idx="1" type="subTitle"/>
          </p:nvPr>
        </p:nvSpPr>
        <p:spPr>
          <a:xfrm>
            <a:off x="2168350" y="3124250"/>
            <a:ext cx="4807500" cy="248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chemeClr val="lt1"/>
              </a:buClr>
              <a:buSzPts val="900"/>
              <a:buFont typeface="Proxima Nova"/>
              <a:buNone/>
              <a:defRPr sz="900">
                <a:solidFill>
                  <a:schemeClr val="lt1"/>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17" name="Google Shape;17;p2"/>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op column">
  <p:cSld name="TITLE_AND_TWO_COLUMNS_1">
    <p:spTree>
      <p:nvGrpSpPr>
        <p:cNvPr id="70" name="Shape 70"/>
        <p:cNvGrpSpPr/>
        <p:nvPr/>
      </p:nvGrpSpPr>
      <p:grpSpPr>
        <a:xfrm>
          <a:off x="0" y="0"/>
          <a:ext cx="0" cy="0"/>
          <a:chOff x="0" y="0"/>
          <a:chExt cx="0" cy="0"/>
        </a:xfrm>
      </p:grpSpPr>
      <p:sp>
        <p:nvSpPr>
          <p:cNvPr id="71" name="Google Shape;71;p11"/>
          <p:cNvSpPr txBox="1"/>
          <p:nvPr>
            <p:ph idx="1" type="body"/>
          </p:nvPr>
        </p:nvSpPr>
        <p:spPr>
          <a:xfrm>
            <a:off x="613500" y="1460975"/>
            <a:ext cx="7859100" cy="1618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73" name="Google Shape;73;p11"/>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74" name="Google Shape;74;p11"/>
          <p:cNvSpPr txBox="1"/>
          <p:nvPr>
            <p:ph type="title"/>
          </p:nvPr>
        </p:nvSpPr>
        <p:spPr>
          <a:xfrm>
            <a:off x="0" y="279475"/>
            <a:ext cx="2506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75" name="Google Shape;75;p11"/>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76" name="Google Shape;76;p11"/>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7" name="Shape 77"/>
        <p:cNvGrpSpPr/>
        <p:nvPr/>
      </p:nvGrpSpPr>
      <p:grpSpPr>
        <a:xfrm>
          <a:off x="0" y="0"/>
          <a:ext cx="0" cy="0"/>
          <a:chOff x="0" y="0"/>
          <a:chExt cx="0" cy="0"/>
        </a:xfrm>
      </p:grpSpPr>
      <p:sp>
        <p:nvSpPr>
          <p:cNvPr id="78" name="Google Shape;78;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79" name="Google Shape;79;p12"/>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
        <p:nvSpPr>
          <p:cNvPr id="80" name="Google Shape;80;p12"/>
          <p:cNvSpPr txBox="1"/>
          <p:nvPr>
            <p:ph type="title"/>
          </p:nvPr>
        </p:nvSpPr>
        <p:spPr>
          <a:xfrm>
            <a:off x="279952"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1" name="Shape 81"/>
        <p:cNvGrpSpPr/>
        <p:nvPr/>
      </p:nvGrpSpPr>
      <p:grpSpPr>
        <a:xfrm>
          <a:off x="0" y="0"/>
          <a:ext cx="0" cy="0"/>
          <a:chOff x="0" y="0"/>
          <a:chExt cx="0" cy="0"/>
        </a:xfrm>
      </p:grpSpPr>
      <p:sp>
        <p:nvSpPr>
          <p:cNvPr id="82" name="Google Shape;82;p13"/>
          <p:cNvSpPr txBox="1"/>
          <p:nvPr>
            <p:ph idx="1" type="body"/>
          </p:nvPr>
        </p:nvSpPr>
        <p:spPr>
          <a:xfrm>
            <a:off x="311700" y="1389600"/>
            <a:ext cx="3861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3" name="Google Shape;83;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84" name="Google Shape;84;p13"/>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85" name="Google Shape;85;p13"/>
          <p:cNvSpPr txBox="1"/>
          <p:nvPr>
            <p:ph type="title"/>
          </p:nvPr>
        </p:nvSpPr>
        <p:spPr>
          <a:xfrm>
            <a:off x="0" y="279475"/>
            <a:ext cx="86673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descr="Alice_Logo_horizontal-02.jpg" id="86" name="Google Shape;86;p13"/>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
        <p:nvSpPr>
          <p:cNvPr id="87" name="Google Shape;87;p13"/>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cxnSp>
        <p:nvCxnSpPr>
          <p:cNvPr id="88" name="Google Shape;88;p13"/>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blipFill>
          <a:blip r:embed="rId2">
            <a:alphaModFix/>
          </a:blip>
          <a:stretch>
            <a:fillRect/>
          </a:stretch>
        </a:blipFill>
      </p:bgPr>
    </p:bg>
    <p:spTree>
      <p:nvGrpSpPr>
        <p:cNvPr id="89" name="Shape 89"/>
        <p:cNvGrpSpPr/>
        <p:nvPr/>
      </p:nvGrpSpPr>
      <p:grpSpPr>
        <a:xfrm>
          <a:off x="0" y="0"/>
          <a:ext cx="0" cy="0"/>
          <a:chOff x="0" y="0"/>
          <a:chExt cx="0" cy="0"/>
        </a:xfrm>
      </p:grpSpPr>
      <p:sp>
        <p:nvSpPr>
          <p:cNvPr id="90" name="Google Shape;90;p14"/>
          <p:cNvSpPr txBox="1"/>
          <p:nvPr>
            <p:ph type="title"/>
          </p:nvPr>
        </p:nvSpPr>
        <p:spPr>
          <a:xfrm>
            <a:off x="989000" y="1672475"/>
            <a:ext cx="7049700" cy="17715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3600"/>
              <a:buFont typeface="Proxima Nova"/>
              <a:buNone/>
              <a:defRPr b="1" sz="3600">
                <a:latin typeface="Proxima Nova"/>
                <a:ea typeface="Proxima Nova"/>
                <a:cs typeface="Proxima Nova"/>
                <a:sym typeface="Proxima Nova"/>
              </a:defRPr>
            </a:lvl2pPr>
            <a:lvl3pPr lvl="2" rtl="0" algn="ctr">
              <a:spcBef>
                <a:spcPts val="0"/>
              </a:spcBef>
              <a:spcAft>
                <a:spcPts val="0"/>
              </a:spcAft>
              <a:buSzPts val="3600"/>
              <a:buFont typeface="Proxima Nova"/>
              <a:buNone/>
              <a:defRPr b="1" sz="3600">
                <a:latin typeface="Proxima Nova"/>
                <a:ea typeface="Proxima Nova"/>
                <a:cs typeface="Proxima Nova"/>
                <a:sym typeface="Proxima Nova"/>
              </a:defRPr>
            </a:lvl3pPr>
            <a:lvl4pPr lvl="3" rtl="0" algn="ctr">
              <a:spcBef>
                <a:spcPts val="0"/>
              </a:spcBef>
              <a:spcAft>
                <a:spcPts val="0"/>
              </a:spcAft>
              <a:buSzPts val="3600"/>
              <a:buFont typeface="Proxima Nova"/>
              <a:buNone/>
              <a:defRPr b="1" sz="3600">
                <a:latin typeface="Proxima Nova"/>
                <a:ea typeface="Proxima Nova"/>
                <a:cs typeface="Proxima Nova"/>
                <a:sym typeface="Proxima Nova"/>
              </a:defRPr>
            </a:lvl4pPr>
            <a:lvl5pPr lvl="4" rtl="0" algn="ctr">
              <a:spcBef>
                <a:spcPts val="0"/>
              </a:spcBef>
              <a:spcAft>
                <a:spcPts val="0"/>
              </a:spcAft>
              <a:buSzPts val="3600"/>
              <a:buFont typeface="Proxima Nova"/>
              <a:buNone/>
              <a:defRPr b="1" sz="3600">
                <a:latin typeface="Proxima Nova"/>
                <a:ea typeface="Proxima Nova"/>
                <a:cs typeface="Proxima Nova"/>
                <a:sym typeface="Proxima Nova"/>
              </a:defRPr>
            </a:lvl5pPr>
            <a:lvl6pPr lvl="5" rtl="0" algn="ctr">
              <a:spcBef>
                <a:spcPts val="0"/>
              </a:spcBef>
              <a:spcAft>
                <a:spcPts val="0"/>
              </a:spcAft>
              <a:buSzPts val="3600"/>
              <a:buFont typeface="Proxima Nova"/>
              <a:buNone/>
              <a:defRPr b="1" sz="3600">
                <a:latin typeface="Proxima Nova"/>
                <a:ea typeface="Proxima Nova"/>
                <a:cs typeface="Proxima Nova"/>
                <a:sym typeface="Proxima Nova"/>
              </a:defRPr>
            </a:lvl6pPr>
            <a:lvl7pPr lvl="6" rtl="0" algn="ctr">
              <a:spcBef>
                <a:spcPts val="0"/>
              </a:spcBef>
              <a:spcAft>
                <a:spcPts val="0"/>
              </a:spcAft>
              <a:buSzPts val="3600"/>
              <a:buFont typeface="Proxima Nova"/>
              <a:buNone/>
              <a:defRPr b="1" sz="3600">
                <a:latin typeface="Proxima Nova"/>
                <a:ea typeface="Proxima Nova"/>
                <a:cs typeface="Proxima Nova"/>
                <a:sym typeface="Proxima Nova"/>
              </a:defRPr>
            </a:lvl7pPr>
            <a:lvl8pPr lvl="7" rtl="0" algn="ctr">
              <a:spcBef>
                <a:spcPts val="0"/>
              </a:spcBef>
              <a:spcAft>
                <a:spcPts val="0"/>
              </a:spcAft>
              <a:buSzPts val="3600"/>
              <a:buFont typeface="Proxima Nova"/>
              <a:buNone/>
              <a:defRPr b="1" sz="3600">
                <a:latin typeface="Proxima Nova"/>
                <a:ea typeface="Proxima Nova"/>
                <a:cs typeface="Proxima Nova"/>
                <a:sym typeface="Proxima Nova"/>
              </a:defRPr>
            </a:lvl8pPr>
            <a:lvl9pPr lvl="8" rtl="0" algn="ctr">
              <a:spcBef>
                <a:spcPts val="0"/>
              </a:spcBef>
              <a:spcAft>
                <a:spcPts val="0"/>
              </a:spcAft>
              <a:buSzPts val="3600"/>
              <a:buFont typeface="Proxima Nova"/>
              <a:buNone/>
              <a:defRPr b="1" sz="3600">
                <a:latin typeface="Proxima Nova"/>
                <a:ea typeface="Proxima Nova"/>
                <a:cs typeface="Proxima Nova"/>
                <a:sym typeface="Proxima Nova"/>
              </a:defRPr>
            </a:lvl9pPr>
          </a:lstStyle>
          <a:p/>
        </p:txBody>
      </p:sp>
      <p:sp>
        <p:nvSpPr>
          <p:cNvPr id="91" name="Google Shape;91;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92" name="Google Shape;92;p14"/>
          <p:cNvPicPr preferRelativeResize="0"/>
          <p:nvPr/>
        </p:nvPicPr>
        <p:blipFill rotWithShape="1">
          <a:blip r:embed="rId3">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p:cSld name="MAIN_POINT_1">
    <p:spTree>
      <p:nvGrpSpPr>
        <p:cNvPr id="93" name="Shape 93"/>
        <p:cNvGrpSpPr/>
        <p:nvPr/>
      </p:nvGrpSpPr>
      <p:grpSpPr>
        <a:xfrm>
          <a:off x="0" y="0"/>
          <a:ext cx="0" cy="0"/>
          <a:chOff x="0" y="0"/>
          <a:chExt cx="0" cy="0"/>
        </a:xfrm>
      </p:grpSpPr>
      <p:sp>
        <p:nvSpPr>
          <p:cNvPr id="94" name="Google Shape;94;p15"/>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spcBef>
                <a:spcPts val="0"/>
              </a:spcBef>
              <a:spcAft>
                <a:spcPts val="0"/>
              </a:spcAft>
              <a:buSzPts val="4800"/>
              <a:buFont typeface="Proxima Nova"/>
              <a:buNone/>
              <a:defRPr sz="4800">
                <a:latin typeface="Proxima Nova"/>
                <a:ea typeface="Proxima Nova"/>
                <a:cs typeface="Proxima Nova"/>
                <a:sym typeface="Proxima Nova"/>
              </a:defRPr>
            </a:lvl2pPr>
            <a:lvl3pPr lvl="2" rtl="0">
              <a:spcBef>
                <a:spcPts val="0"/>
              </a:spcBef>
              <a:spcAft>
                <a:spcPts val="0"/>
              </a:spcAft>
              <a:buSzPts val="4800"/>
              <a:buFont typeface="Proxima Nova"/>
              <a:buNone/>
              <a:defRPr sz="4800">
                <a:latin typeface="Proxima Nova"/>
                <a:ea typeface="Proxima Nova"/>
                <a:cs typeface="Proxima Nova"/>
                <a:sym typeface="Proxima Nova"/>
              </a:defRPr>
            </a:lvl3pPr>
            <a:lvl4pPr lvl="3" rtl="0">
              <a:spcBef>
                <a:spcPts val="0"/>
              </a:spcBef>
              <a:spcAft>
                <a:spcPts val="0"/>
              </a:spcAft>
              <a:buSzPts val="4800"/>
              <a:buFont typeface="Proxima Nova"/>
              <a:buNone/>
              <a:defRPr sz="4800">
                <a:latin typeface="Proxima Nova"/>
                <a:ea typeface="Proxima Nova"/>
                <a:cs typeface="Proxima Nova"/>
                <a:sym typeface="Proxima Nova"/>
              </a:defRPr>
            </a:lvl4pPr>
            <a:lvl5pPr lvl="4" rtl="0">
              <a:spcBef>
                <a:spcPts val="0"/>
              </a:spcBef>
              <a:spcAft>
                <a:spcPts val="0"/>
              </a:spcAft>
              <a:buSzPts val="4800"/>
              <a:buFont typeface="Proxima Nova"/>
              <a:buNone/>
              <a:defRPr sz="4800">
                <a:latin typeface="Proxima Nova"/>
                <a:ea typeface="Proxima Nova"/>
                <a:cs typeface="Proxima Nova"/>
                <a:sym typeface="Proxima Nova"/>
              </a:defRPr>
            </a:lvl5pPr>
            <a:lvl6pPr lvl="5" rtl="0">
              <a:spcBef>
                <a:spcPts val="0"/>
              </a:spcBef>
              <a:spcAft>
                <a:spcPts val="0"/>
              </a:spcAft>
              <a:buSzPts val="4800"/>
              <a:buFont typeface="Proxima Nova"/>
              <a:buNone/>
              <a:defRPr sz="4800">
                <a:latin typeface="Proxima Nova"/>
                <a:ea typeface="Proxima Nova"/>
                <a:cs typeface="Proxima Nova"/>
                <a:sym typeface="Proxima Nova"/>
              </a:defRPr>
            </a:lvl6pPr>
            <a:lvl7pPr lvl="6" rtl="0">
              <a:spcBef>
                <a:spcPts val="0"/>
              </a:spcBef>
              <a:spcAft>
                <a:spcPts val="0"/>
              </a:spcAft>
              <a:buSzPts val="4800"/>
              <a:buFont typeface="Proxima Nova"/>
              <a:buNone/>
              <a:defRPr sz="4800">
                <a:latin typeface="Proxima Nova"/>
                <a:ea typeface="Proxima Nova"/>
                <a:cs typeface="Proxima Nova"/>
                <a:sym typeface="Proxima Nova"/>
              </a:defRPr>
            </a:lvl7pPr>
            <a:lvl8pPr lvl="7" rtl="0">
              <a:spcBef>
                <a:spcPts val="0"/>
              </a:spcBef>
              <a:spcAft>
                <a:spcPts val="0"/>
              </a:spcAft>
              <a:buSzPts val="4800"/>
              <a:buFont typeface="Proxima Nova"/>
              <a:buNone/>
              <a:defRPr sz="4800">
                <a:latin typeface="Proxima Nova"/>
                <a:ea typeface="Proxima Nova"/>
                <a:cs typeface="Proxima Nova"/>
                <a:sym typeface="Proxima Nova"/>
              </a:defRPr>
            </a:lvl8pPr>
            <a:lvl9pPr lvl="8" rtl="0">
              <a:spcBef>
                <a:spcPts val="0"/>
              </a:spcBef>
              <a:spcAft>
                <a:spcPts val="0"/>
              </a:spcAft>
              <a:buSzPts val="4800"/>
              <a:buFont typeface="Proxima Nova"/>
              <a:buNone/>
              <a:defRPr sz="4800">
                <a:latin typeface="Proxima Nova"/>
                <a:ea typeface="Proxima Nova"/>
                <a:cs typeface="Proxima Nova"/>
                <a:sym typeface="Proxima Nova"/>
              </a:defRPr>
            </a:lvl9pPr>
          </a:lstStyle>
          <a:p/>
        </p:txBody>
      </p:sp>
      <p:sp>
        <p:nvSpPr>
          <p:cNvPr id="95" name="Google Shape;95;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PPT cover3-main point.png" id="96" name="Google Shape;96;p15"/>
          <p:cNvPicPr preferRelativeResize="0"/>
          <p:nvPr/>
        </p:nvPicPr>
        <p:blipFill>
          <a:blip r:embed="rId2">
            <a:alphaModFix/>
          </a:blip>
          <a:stretch>
            <a:fillRect/>
          </a:stretch>
        </p:blipFill>
        <p:spPr>
          <a:xfrm>
            <a:off x="5976150" y="-39086"/>
            <a:ext cx="2375887" cy="3894881"/>
          </a:xfrm>
          <a:prstGeom prst="rect">
            <a:avLst/>
          </a:prstGeom>
          <a:noFill/>
          <a:ln>
            <a:noFill/>
          </a:ln>
        </p:spPr>
      </p:pic>
      <p:pic>
        <p:nvPicPr>
          <p:cNvPr descr="logo horizon.png" id="97" name="Google Shape;97;p15"/>
          <p:cNvPicPr preferRelativeResize="0"/>
          <p:nvPr/>
        </p:nvPicPr>
        <p:blipFill rotWithShape="1">
          <a:blip r:embed="rId3">
            <a:alphaModFix/>
          </a:blip>
          <a:srcRect b="-7227" l="0" r="0" t="0"/>
          <a:stretch/>
        </p:blipFill>
        <p:spPr>
          <a:xfrm>
            <a:off x="410905" y="244875"/>
            <a:ext cx="886357" cy="243300"/>
          </a:xfrm>
          <a:prstGeom prst="rect">
            <a:avLst/>
          </a:prstGeom>
          <a:noFill/>
          <a:ln>
            <a:noFill/>
          </a:ln>
        </p:spPr>
      </p:pic>
      <p:pic>
        <p:nvPicPr>
          <p:cNvPr descr="PPT cover3-title.png" id="98" name="Google Shape;98;p15"/>
          <p:cNvPicPr preferRelativeResize="0"/>
          <p:nvPr/>
        </p:nvPicPr>
        <p:blipFill rotWithShape="1">
          <a:blip r:embed="rId4">
            <a:alphaModFix/>
          </a:blip>
          <a:srcRect b="-10" l="32203" r="0" t="10"/>
          <a:stretch/>
        </p:blipFill>
        <p:spPr>
          <a:xfrm>
            <a:off x="-5287" y="270500"/>
            <a:ext cx="341950" cy="172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9" name="Shape 99"/>
        <p:cNvGrpSpPr/>
        <p:nvPr/>
      </p:nvGrpSpPr>
      <p:grpSpPr>
        <a:xfrm>
          <a:off x="0" y="0"/>
          <a:ext cx="0" cy="0"/>
          <a:chOff x="0" y="0"/>
          <a:chExt cx="0" cy="0"/>
        </a:xfrm>
      </p:grpSpPr>
      <p:pic>
        <p:nvPicPr>
          <p:cNvPr descr="PPT cover2- bg.png" id="100" name="Google Shape;100;p16"/>
          <p:cNvPicPr preferRelativeResize="0"/>
          <p:nvPr/>
        </p:nvPicPr>
        <p:blipFill rotWithShape="1">
          <a:blip r:embed="rId2">
            <a:alphaModFix/>
          </a:blip>
          <a:srcRect b="0" l="0" r="50000" t="0"/>
          <a:stretch/>
        </p:blipFill>
        <p:spPr>
          <a:xfrm>
            <a:off x="0" y="0"/>
            <a:ext cx="4572000" cy="5143500"/>
          </a:xfrm>
          <a:prstGeom prst="rect">
            <a:avLst/>
          </a:prstGeom>
          <a:noFill/>
          <a:ln>
            <a:noFill/>
          </a:ln>
        </p:spPr>
      </p:pic>
      <p:sp>
        <p:nvSpPr>
          <p:cNvPr id="101" name="Google Shape;101;p16"/>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FFFFFF"/>
              </a:buClr>
              <a:buSzPts val="3600"/>
              <a:buFont typeface="Proxima Nova"/>
              <a:buNone/>
              <a:defRPr b="1" sz="3600">
                <a:solidFill>
                  <a:srgbClr val="FFFFFF"/>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2" name="Google Shape;102;p16"/>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FFFFFF"/>
              </a:buClr>
              <a:buSzPts val="1800"/>
              <a:buFont typeface="Proxima Nova"/>
              <a:buNone/>
              <a:defRPr>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3" name="Google Shape;103;p16"/>
          <p:cNvSpPr txBox="1"/>
          <p:nvPr>
            <p:ph idx="2" type="body"/>
          </p:nvPr>
        </p:nvSpPr>
        <p:spPr>
          <a:xfrm>
            <a:off x="4939500" y="902050"/>
            <a:ext cx="3837000" cy="35946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4" name="Google Shape;10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105" name="Google Shape;105;p16"/>
          <p:cNvPicPr preferRelativeResize="0"/>
          <p:nvPr/>
        </p:nvPicPr>
        <p:blipFill rotWithShape="1">
          <a:blip r:embed="rId3">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_1">
    <p:spTree>
      <p:nvGrpSpPr>
        <p:cNvPr id="106" name="Shape 106"/>
        <p:cNvGrpSpPr/>
        <p:nvPr/>
      </p:nvGrpSpPr>
      <p:grpSpPr>
        <a:xfrm>
          <a:off x="0" y="0"/>
          <a:ext cx="0" cy="0"/>
          <a:chOff x="0" y="0"/>
          <a:chExt cx="0" cy="0"/>
        </a:xfrm>
      </p:grpSpPr>
      <p:sp>
        <p:nvSpPr>
          <p:cNvPr id="107" name="Google Shape;107;p17"/>
          <p:cNvSpPr/>
          <p:nvPr/>
        </p:nvSpPr>
        <p:spPr>
          <a:xfrm>
            <a:off x="4572000" y="-125"/>
            <a:ext cx="4572000" cy="5143500"/>
          </a:xfrm>
          <a:prstGeom prst="rect">
            <a:avLst/>
          </a:prstGeom>
          <a:solidFill>
            <a:srgbClr val="2534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9" name="Google Shape;109;p17"/>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0" name="Google Shape;110;p17"/>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111" name="Google Shape;111;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logo horizon 2.png" id="112" name="Google Shape;112;p17"/>
          <p:cNvPicPr preferRelativeResize="0"/>
          <p:nvPr/>
        </p:nvPicPr>
        <p:blipFill rotWithShape="1">
          <a:blip r:embed="rId2">
            <a:alphaModFix/>
          </a:blip>
          <a:srcRect b="-8798" l="0" r="-2312" t="-9140"/>
          <a:stretch/>
        </p:blipFill>
        <p:spPr>
          <a:xfrm>
            <a:off x="7687034" y="205447"/>
            <a:ext cx="1110985" cy="327850"/>
          </a:xfrm>
          <a:prstGeom prst="rect">
            <a:avLst/>
          </a:prstGeom>
          <a:noFill/>
          <a:ln>
            <a:noFill/>
          </a:ln>
        </p:spPr>
      </p:pic>
      <p:sp>
        <p:nvSpPr>
          <p:cNvPr id="113" name="Google Shape;113;p17"/>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14" name="Google Shape;114;p17"/>
          <p:cNvSpPr txBox="1"/>
          <p:nvPr>
            <p:ph idx="3"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2">
  <p:cSld name="SECTION_TITLE_AND_DESCRIPTION_2">
    <p:spTree>
      <p:nvGrpSpPr>
        <p:cNvPr id="115" name="Shape 115"/>
        <p:cNvGrpSpPr/>
        <p:nvPr/>
      </p:nvGrpSpPr>
      <p:grpSpPr>
        <a:xfrm>
          <a:off x="0" y="0"/>
          <a:ext cx="0" cy="0"/>
          <a:chOff x="0" y="0"/>
          <a:chExt cx="0" cy="0"/>
        </a:xfrm>
      </p:grpSpPr>
      <p:sp>
        <p:nvSpPr>
          <p:cNvPr id="116" name="Google Shape;116;p18"/>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7" name="Google Shape;117;p1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253446"/>
              </a:buClr>
              <a:buSzPts val="2100"/>
              <a:buFont typeface="Proxima Nova"/>
              <a:buNone/>
              <a:defRPr sz="2100">
                <a:solidFill>
                  <a:srgbClr val="253446"/>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8" name="Google Shape;118;p18"/>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9" name="Google Shape;119;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logo horizon.png" id="120" name="Google Shape;120;p18"/>
          <p:cNvPicPr preferRelativeResize="0"/>
          <p:nvPr/>
        </p:nvPicPr>
        <p:blipFill rotWithShape="1">
          <a:blip r:embed="rId2">
            <a:alphaModFix/>
          </a:blip>
          <a:srcRect b="-7227" l="0" r="0" t="0"/>
          <a:stretch/>
        </p:blipFill>
        <p:spPr>
          <a:xfrm>
            <a:off x="7846696" y="244875"/>
            <a:ext cx="886357" cy="243300"/>
          </a:xfrm>
          <a:prstGeom prst="rect">
            <a:avLst/>
          </a:prstGeom>
          <a:noFill/>
          <a:ln>
            <a:noFill/>
          </a:ln>
        </p:spPr>
      </p:pic>
      <p:pic>
        <p:nvPicPr>
          <p:cNvPr descr="PPT cover3-title.png" id="121" name="Google Shape;121;p18"/>
          <p:cNvPicPr preferRelativeResize="0"/>
          <p:nvPr/>
        </p:nvPicPr>
        <p:blipFill rotWithShape="1">
          <a:blip r:embed="rId3">
            <a:alphaModFix/>
          </a:blip>
          <a:srcRect b="-10" l="32203" r="0" t="10"/>
          <a:stretch/>
        </p:blipFill>
        <p:spPr>
          <a:xfrm flipH="1">
            <a:off x="8803913" y="270500"/>
            <a:ext cx="352500" cy="172200"/>
          </a:xfrm>
          <a:prstGeom prst="rect">
            <a:avLst/>
          </a:prstGeom>
          <a:noFill/>
          <a:ln>
            <a:noFill/>
          </a:ln>
        </p:spPr>
      </p:pic>
      <p:pic>
        <p:nvPicPr>
          <p:cNvPr descr="PPT cover3- section.png" id="122" name="Google Shape;122;p18"/>
          <p:cNvPicPr preferRelativeResize="0"/>
          <p:nvPr/>
        </p:nvPicPr>
        <p:blipFill>
          <a:blip r:embed="rId4">
            <a:alphaModFix/>
          </a:blip>
          <a:stretch>
            <a:fillRect/>
          </a:stretch>
        </p:blipFill>
        <p:spPr>
          <a:xfrm>
            <a:off x="0" y="-1"/>
            <a:ext cx="3429000" cy="872251"/>
          </a:xfrm>
          <a:prstGeom prst="rect">
            <a:avLst/>
          </a:prstGeom>
          <a:noFill/>
          <a:ln>
            <a:noFill/>
          </a:ln>
        </p:spPr>
      </p:pic>
      <p:pic>
        <p:nvPicPr>
          <p:cNvPr descr="PPT cover3- section.png" id="123" name="Google Shape;123;p18"/>
          <p:cNvPicPr preferRelativeResize="0"/>
          <p:nvPr/>
        </p:nvPicPr>
        <p:blipFill>
          <a:blip r:embed="rId4">
            <a:alphaModFix/>
          </a:blip>
          <a:stretch>
            <a:fillRect/>
          </a:stretch>
        </p:blipFill>
        <p:spPr>
          <a:xfrm flipH="1" rot="10800000">
            <a:off x="0" y="3757677"/>
            <a:ext cx="4572000" cy="13911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24" name="Shape 124"/>
        <p:cNvGrpSpPr/>
        <p:nvPr/>
      </p:nvGrpSpPr>
      <p:grpSpPr>
        <a:xfrm>
          <a:off x="0" y="0"/>
          <a:ext cx="0" cy="0"/>
          <a:chOff x="0" y="0"/>
          <a:chExt cx="0" cy="0"/>
        </a:xfrm>
      </p:grpSpPr>
      <p:sp>
        <p:nvSpPr>
          <p:cNvPr id="125" name="Google Shape;125;p19"/>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p:txBody>
      </p:sp>
      <p:sp>
        <p:nvSpPr>
          <p:cNvPr id="126" name="Google Shape;12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127" name="Google Shape;127;p19"/>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8" name="Shape 128"/>
        <p:cNvGrpSpPr/>
        <p:nvPr/>
      </p:nvGrpSpPr>
      <p:grpSpPr>
        <a:xfrm>
          <a:off x="0" y="0"/>
          <a:ext cx="0" cy="0"/>
          <a:chOff x="0" y="0"/>
          <a:chExt cx="0" cy="0"/>
        </a:xfrm>
      </p:grpSpPr>
      <p:sp>
        <p:nvSpPr>
          <p:cNvPr id="129" name="Google Shape;129;p2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12000"/>
              <a:buFont typeface="Proxima Nova"/>
              <a:buNone/>
              <a:defRPr sz="12000">
                <a:solidFill>
                  <a:srgbClr val="253446"/>
                </a:solidFill>
                <a:latin typeface="Proxima Nova"/>
                <a:ea typeface="Proxima Nova"/>
                <a:cs typeface="Proxima Nova"/>
                <a:sym typeface="Proxima Nova"/>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0" name="Google Shape;130;p20"/>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31" name="Google Shape;13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132" name="Google Shape;132;p20"/>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2">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3"/>
          <p:cNvSpPr txBox="1"/>
          <p:nvPr>
            <p:ph type="ctrTitle"/>
          </p:nvPr>
        </p:nvSpPr>
        <p:spPr>
          <a:xfrm>
            <a:off x="410876" y="2838242"/>
            <a:ext cx="6908100" cy="607800"/>
          </a:xfrm>
          <a:prstGeom prst="rect">
            <a:avLst/>
          </a:prstGeom>
        </p:spPr>
        <p:txBody>
          <a:bodyPr anchorCtr="0" anchor="b" bIns="91425" lIns="91425" spcFirstLastPara="1" rIns="91425" wrap="square" tIns="91425"/>
          <a:lstStyle>
            <a:lvl1pPr lvl="0" rtl="0" algn="l">
              <a:spcBef>
                <a:spcPts val="0"/>
              </a:spcBef>
              <a:spcAft>
                <a:spcPts val="0"/>
              </a:spcAft>
              <a:buClr>
                <a:schemeClr val="lt1"/>
              </a:buClr>
              <a:buSzPts val="3600"/>
              <a:buFont typeface="Proxima Nova"/>
              <a:buNone/>
              <a:defRPr b="1" sz="3600">
                <a:solidFill>
                  <a:schemeClr val="lt1"/>
                </a:solidFill>
                <a:latin typeface="Proxima Nova"/>
                <a:ea typeface="Proxima Nova"/>
                <a:cs typeface="Proxima Nova"/>
                <a:sym typeface="Proxima Nova"/>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20" name="Google Shape;20;p3"/>
          <p:cNvSpPr txBox="1"/>
          <p:nvPr>
            <p:ph idx="1" type="subTitle"/>
          </p:nvPr>
        </p:nvSpPr>
        <p:spPr>
          <a:xfrm>
            <a:off x="449318" y="3335683"/>
            <a:ext cx="5268900" cy="5703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22" name="Google Shape;22;p3"/>
          <p:cNvPicPr preferRelativeResize="0"/>
          <p:nvPr/>
        </p:nvPicPr>
        <p:blipFill>
          <a:blip r:embed="rId3">
            <a:alphaModFix/>
          </a:blip>
          <a:stretch>
            <a:fillRect/>
          </a:stretch>
        </p:blipFill>
        <p:spPr>
          <a:xfrm>
            <a:off x="370950" y="1316542"/>
            <a:ext cx="1538381" cy="153836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3" name="Shape 133"/>
        <p:cNvGrpSpPr/>
        <p:nvPr/>
      </p:nvGrpSpPr>
      <p:grpSpPr>
        <a:xfrm>
          <a:off x="0" y="0"/>
          <a:ext cx="0" cy="0"/>
          <a:chOff x="0" y="0"/>
          <a:chExt cx="0" cy="0"/>
        </a:xfrm>
      </p:grpSpPr>
      <p:sp>
        <p:nvSpPr>
          <p:cNvPr id="134" name="Google Shape;134;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p:cSld name="TITLE_1">
    <p:bg>
      <p:bgPr>
        <a:blipFill>
          <a:blip r:embed="rId2">
            <a:alphaModFix/>
          </a:blip>
          <a:stretch>
            <a:fillRect/>
          </a:stretch>
        </a:blipFill>
      </p:bgPr>
    </p:bg>
    <p:spTree>
      <p:nvGrpSpPr>
        <p:cNvPr id="135" name="Shape 135"/>
        <p:cNvGrpSpPr/>
        <p:nvPr/>
      </p:nvGrpSpPr>
      <p:grpSpPr>
        <a:xfrm>
          <a:off x="0" y="0"/>
          <a:ext cx="0" cy="0"/>
          <a:chOff x="0" y="0"/>
          <a:chExt cx="0" cy="0"/>
        </a:xfrm>
      </p:grpSpPr>
      <p:sp>
        <p:nvSpPr>
          <p:cNvPr id="136" name="Google Shape;136;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137" name="Google Shape;137;p22"/>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
        <p:nvSpPr>
          <p:cNvPr id="138" name="Google Shape;138;p22"/>
          <p:cNvSpPr txBox="1"/>
          <p:nvPr/>
        </p:nvSpPr>
        <p:spPr>
          <a:xfrm>
            <a:off x="3400600" y="2546450"/>
            <a:ext cx="2342700" cy="524100"/>
          </a:xfrm>
          <a:prstGeom prst="rect">
            <a:avLst/>
          </a:prstGeom>
          <a:solidFill>
            <a:srgbClr val="FFFFFF">
              <a:alpha val="854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600"/>
              <a:buFont typeface="Proxima Nova"/>
              <a:buNone/>
            </a:pPr>
            <a:r>
              <a:rPr b="1" lang="en-US" sz="2600">
                <a:solidFill>
                  <a:schemeClr val="lt1"/>
                </a:solidFill>
                <a:latin typeface="Proxima Nova"/>
                <a:ea typeface="Proxima Nova"/>
                <a:cs typeface="Proxima Nova"/>
                <a:sym typeface="Proxima Nova"/>
              </a:rPr>
              <a:t>Thank You</a:t>
            </a:r>
            <a:endParaRPr sz="1400"/>
          </a:p>
        </p:txBody>
      </p:sp>
      <p:sp>
        <p:nvSpPr>
          <p:cNvPr id="139" name="Google Shape;139;p22"/>
          <p:cNvSpPr txBox="1"/>
          <p:nvPr/>
        </p:nvSpPr>
        <p:spPr>
          <a:xfrm>
            <a:off x="2882300" y="3089836"/>
            <a:ext cx="3395400" cy="269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900"/>
              <a:buFont typeface="Proxima Nova"/>
              <a:buNone/>
            </a:pPr>
            <a:r>
              <a:rPr lang="en-US" sz="900">
                <a:solidFill>
                  <a:schemeClr val="lt1"/>
                </a:solidFill>
                <a:latin typeface="Proxima Nova"/>
                <a:ea typeface="Proxima Nova"/>
                <a:cs typeface="Proxima Nova"/>
                <a:sym typeface="Proxima Nova"/>
              </a:rPr>
              <a:t>For more information go to www.alice.org</a:t>
            </a:r>
            <a:endParaRPr sz="900">
              <a:solidFill>
                <a:schemeClr val="lt1"/>
              </a:solidFill>
              <a:latin typeface="Proxima Nova"/>
              <a:ea typeface="Proxima Nova"/>
              <a:cs typeface="Proxima Nova"/>
              <a:sym typeface="Proxima Nov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
  <p:cSld name="TITLE_1_1">
    <p:bg>
      <p:bgPr>
        <a:blipFill>
          <a:blip r:embed="rId2">
            <a:alphaModFix/>
          </a:blip>
          <a:stretch>
            <a:fillRect/>
          </a:stretch>
        </a:blipFill>
      </p:bgPr>
    </p:bg>
    <p:spTree>
      <p:nvGrpSpPr>
        <p:cNvPr id="140" name="Shape 140"/>
        <p:cNvGrpSpPr/>
        <p:nvPr/>
      </p:nvGrpSpPr>
      <p:grpSpPr>
        <a:xfrm>
          <a:off x="0" y="0"/>
          <a:ext cx="0" cy="0"/>
          <a:chOff x="0" y="0"/>
          <a:chExt cx="0" cy="0"/>
        </a:xfrm>
      </p:grpSpPr>
      <p:sp>
        <p:nvSpPr>
          <p:cNvPr id="141" name="Google Shape;141;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142" name="Google Shape;142;p23"/>
          <p:cNvPicPr preferRelativeResize="0"/>
          <p:nvPr/>
        </p:nvPicPr>
        <p:blipFill>
          <a:blip r:embed="rId3">
            <a:alphaModFix/>
          </a:blip>
          <a:stretch>
            <a:fillRect/>
          </a:stretch>
        </p:blipFill>
        <p:spPr>
          <a:xfrm>
            <a:off x="370950" y="1316542"/>
            <a:ext cx="1538381" cy="1538363"/>
          </a:xfrm>
          <a:prstGeom prst="rect">
            <a:avLst/>
          </a:prstGeom>
          <a:noFill/>
          <a:ln>
            <a:noFill/>
          </a:ln>
        </p:spPr>
      </p:pic>
      <p:sp>
        <p:nvSpPr>
          <p:cNvPr id="143" name="Google Shape;143;p23"/>
          <p:cNvSpPr txBox="1"/>
          <p:nvPr/>
        </p:nvSpPr>
        <p:spPr>
          <a:xfrm>
            <a:off x="429050" y="2716278"/>
            <a:ext cx="3918900" cy="68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chemeClr val="lt1"/>
                </a:solidFill>
                <a:latin typeface="Proxima Nova"/>
                <a:ea typeface="Proxima Nova"/>
                <a:cs typeface="Proxima Nova"/>
                <a:sym typeface="Proxima Nova"/>
              </a:rPr>
              <a:t>Thank You !</a:t>
            </a:r>
            <a:endParaRPr b="1" sz="3600">
              <a:solidFill>
                <a:schemeClr val="lt1"/>
              </a:solidFill>
              <a:latin typeface="Proxima Nova"/>
              <a:ea typeface="Proxima Nova"/>
              <a:cs typeface="Proxima Nova"/>
              <a:sym typeface="Proxima Nova"/>
            </a:endParaRPr>
          </a:p>
        </p:txBody>
      </p:sp>
      <p:sp>
        <p:nvSpPr>
          <p:cNvPr id="144" name="Google Shape;144;p23"/>
          <p:cNvSpPr txBox="1"/>
          <p:nvPr/>
        </p:nvSpPr>
        <p:spPr>
          <a:xfrm>
            <a:off x="480280" y="3318512"/>
            <a:ext cx="4956300" cy="51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latin typeface="Proxima Nova"/>
                <a:ea typeface="Proxima Nova"/>
                <a:cs typeface="Proxima Nova"/>
                <a:sym typeface="Proxima Nova"/>
              </a:rPr>
              <a:t>For more information go to www.alice.org</a:t>
            </a:r>
            <a:endParaRPr sz="10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1">
  <p:cSld name="TITLE_1_2">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24"/>
          <p:cNvSpPr txBox="1"/>
          <p:nvPr/>
        </p:nvSpPr>
        <p:spPr>
          <a:xfrm>
            <a:off x="2117800" y="3001466"/>
            <a:ext cx="4752600" cy="46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000"/>
              <a:buFont typeface="Proxima Nova"/>
              <a:buNone/>
            </a:pPr>
            <a:r>
              <a:rPr b="1" lang="en-US" sz="3000">
                <a:solidFill>
                  <a:srgbClr val="FFFFFF"/>
                </a:solidFill>
                <a:latin typeface="Proxima Nova"/>
                <a:ea typeface="Proxima Nova"/>
                <a:cs typeface="Proxima Nova"/>
                <a:sym typeface="Proxima Nova"/>
              </a:rPr>
              <a:t>Thank You</a:t>
            </a:r>
            <a:endParaRPr sz="1400"/>
          </a:p>
        </p:txBody>
      </p:sp>
      <p:sp>
        <p:nvSpPr>
          <p:cNvPr id="147" name="Google Shape;147;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148" name="Google Shape;148;p24"/>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149" name="Google Shape;149;p24"/>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
        <p:nvSpPr>
          <p:cNvPr id="150" name="Google Shape;150;p24"/>
          <p:cNvSpPr txBox="1"/>
          <p:nvPr/>
        </p:nvSpPr>
        <p:spPr>
          <a:xfrm>
            <a:off x="2112511" y="3532323"/>
            <a:ext cx="4778700" cy="1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Proxima Nova"/>
              <a:buNone/>
            </a:pPr>
            <a:r>
              <a:rPr lang="en-US" sz="900">
                <a:solidFill>
                  <a:srgbClr val="FFFFFF"/>
                </a:solidFill>
                <a:latin typeface="Proxima Nova"/>
                <a:ea typeface="Proxima Nova"/>
                <a:cs typeface="Proxima Nova"/>
                <a:sym typeface="Proxima Nova"/>
              </a:rPr>
              <a:t>For more information go to www.alice.org</a:t>
            </a:r>
            <a:endParaRPr sz="9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51" name="Shape 151"/>
        <p:cNvGrpSpPr/>
        <p:nvPr/>
      </p:nvGrpSpPr>
      <p:grpSpPr>
        <a:xfrm>
          <a:off x="0" y="0"/>
          <a:ext cx="0" cy="0"/>
          <a:chOff x="0" y="0"/>
          <a:chExt cx="0" cy="0"/>
        </a:xfrm>
      </p:grpSpPr>
      <p:sp>
        <p:nvSpPr>
          <p:cNvPr id="152" name="Google Shape;152;p25"/>
          <p:cNvSpPr txBox="1"/>
          <p:nvPr>
            <p:ph type="title"/>
          </p:nvPr>
        </p:nvSpPr>
        <p:spPr>
          <a:xfrm>
            <a:off x="457200" y="91678"/>
            <a:ext cx="7543800" cy="971700"/>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3000"/>
              <a:buNone/>
              <a:defRPr b="1" i="0" sz="3900" u="none" cap="none" strike="noStrike">
                <a:solidFill>
                  <a:schemeClr val="dk2"/>
                </a:solidFill>
                <a:latin typeface="Arial"/>
                <a:ea typeface="Arial"/>
                <a:cs typeface="Arial"/>
                <a:sym typeface="Arial"/>
              </a:defRPr>
            </a:lvl1pPr>
            <a:lvl2pPr indent="0" lvl="1"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2pPr>
            <a:lvl3pPr indent="0" lvl="2"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3pPr>
            <a:lvl4pPr indent="0" lvl="3"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4pPr>
            <a:lvl5pPr indent="0" lvl="4"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5pPr>
            <a:lvl6pPr indent="-12700" lvl="5" marL="4572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6pPr>
            <a:lvl7pPr indent="-12700" lvl="6" marL="9144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7pPr>
            <a:lvl8pPr indent="-12700" lvl="7" marL="13716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8pPr>
            <a:lvl9pPr indent="-12700" lvl="8" marL="18288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9pPr>
          </a:lstStyle>
          <a:p/>
        </p:txBody>
      </p:sp>
      <p:sp>
        <p:nvSpPr>
          <p:cNvPr id="153" name="Google Shape;153;p25"/>
          <p:cNvSpPr txBox="1"/>
          <p:nvPr>
            <p:ph idx="1" type="body"/>
          </p:nvPr>
        </p:nvSpPr>
        <p:spPr>
          <a:xfrm>
            <a:off x="457200" y="1289446"/>
            <a:ext cx="8229600" cy="3308700"/>
          </a:xfrm>
          <a:prstGeom prst="rect">
            <a:avLst/>
          </a:prstGeom>
          <a:noFill/>
          <a:ln>
            <a:noFill/>
          </a:ln>
        </p:spPr>
        <p:txBody>
          <a:bodyPr anchorCtr="0" anchor="t" bIns="91425" lIns="91425" spcFirstLastPara="1" rIns="91425" wrap="square" tIns="91425"/>
          <a:lstStyle>
            <a:lvl1pPr indent="-361950" lvl="0" marL="457200" marR="0" rtl="0" algn="l">
              <a:spcBef>
                <a:spcPts val="600"/>
              </a:spcBef>
              <a:spcAft>
                <a:spcPts val="0"/>
              </a:spcAft>
              <a:buClr>
                <a:schemeClr val="dk2"/>
              </a:buClr>
              <a:buSzPts val="2100"/>
              <a:buFont typeface="Noto Sans Symbols"/>
              <a:buChar char="●"/>
              <a:defRPr b="0" i="0" sz="3000" u="none" cap="none" strike="noStrike">
                <a:solidFill>
                  <a:schemeClr val="dk1"/>
                </a:solidFill>
                <a:latin typeface="Arial"/>
                <a:ea typeface="Arial"/>
                <a:cs typeface="Arial"/>
                <a:sym typeface="Arial"/>
              </a:defRPr>
            </a:lvl1pPr>
            <a:lvl2pPr indent="-342900" lvl="1" marL="914400" marR="0" rtl="0" algn="l">
              <a:spcBef>
                <a:spcPts val="500"/>
              </a:spcBef>
              <a:spcAft>
                <a:spcPts val="0"/>
              </a:spcAft>
              <a:buClr>
                <a:schemeClr val="accent2"/>
              </a:buClr>
              <a:buSzPts val="1800"/>
              <a:buFont typeface="Noto Sans Symbols"/>
              <a:buChar char="●"/>
              <a:defRPr b="0" i="0" sz="2600" u="none" cap="none" strike="noStrike">
                <a:solidFill>
                  <a:schemeClr val="dk1"/>
                </a:solidFill>
                <a:latin typeface="Arial"/>
                <a:ea typeface="Arial"/>
                <a:cs typeface="Arial"/>
                <a:sym typeface="Arial"/>
              </a:defRPr>
            </a:lvl2pPr>
            <a:lvl3pPr indent="-330200" lvl="2" marL="1371600" marR="0" rtl="0" algn="l">
              <a:spcBef>
                <a:spcPts val="500"/>
              </a:spcBef>
              <a:spcAft>
                <a:spcPts val="0"/>
              </a:spcAft>
              <a:buClr>
                <a:schemeClr val="accent1"/>
              </a:buClr>
              <a:buSzPts val="1600"/>
              <a:buFont typeface="Noto Sans Symbols"/>
              <a:buChar char="●"/>
              <a:defRPr b="0" i="0" sz="2300" u="none" cap="none" strike="noStrike">
                <a:solidFill>
                  <a:schemeClr val="dk1"/>
                </a:solidFill>
                <a:latin typeface="Arial"/>
                <a:ea typeface="Arial"/>
                <a:cs typeface="Arial"/>
                <a:sym typeface="Arial"/>
              </a:defRPr>
            </a:lvl3pPr>
            <a:lvl4pPr indent="-323850" lvl="3" marL="1828800" marR="0" rtl="0" algn="l">
              <a:spcBef>
                <a:spcPts val="400"/>
              </a:spcBef>
              <a:spcAft>
                <a:spcPts val="0"/>
              </a:spcAft>
              <a:buClr>
                <a:schemeClr val="dk2"/>
              </a:buClr>
              <a:buSzPts val="1500"/>
              <a:buFont typeface="Noto Sans Symbols"/>
              <a:buChar char="▪"/>
              <a:defRPr b="0" i="0" sz="2000" u="none" cap="none" strike="noStrike">
                <a:solidFill>
                  <a:schemeClr val="dk1"/>
                </a:solidFill>
                <a:latin typeface="Arial"/>
                <a:ea typeface="Arial"/>
                <a:cs typeface="Arial"/>
                <a:sym typeface="Arial"/>
              </a:defRPr>
            </a:lvl4pPr>
            <a:lvl5pPr indent="-330200" lvl="4" marL="22860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5pPr>
            <a:lvl6pPr indent="-330200" lvl="5" marL="27432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6pPr>
            <a:lvl7pPr indent="-330200" lvl="6" marL="32004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7pPr>
            <a:lvl8pPr indent="-330200" lvl="7" marL="36576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8pPr>
            <a:lvl9pPr indent="-330200" lvl="8" marL="41148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9pPr>
          </a:lstStyle>
          <a:p/>
        </p:txBody>
      </p:sp>
      <p:sp>
        <p:nvSpPr>
          <p:cNvPr id="154" name="Google Shape;154;p25"/>
          <p:cNvSpPr txBox="1"/>
          <p:nvPr>
            <p:ph idx="10" type="dt"/>
          </p:nvPr>
        </p:nvSpPr>
        <p:spPr>
          <a:xfrm>
            <a:off x="457200" y="4686300"/>
            <a:ext cx="2133600" cy="3429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indent="0" lvl="1" marL="4445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017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589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161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733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1877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593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3881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5" name="Google Shape;155;p25"/>
          <p:cNvSpPr txBox="1"/>
          <p:nvPr>
            <p:ph idx="11" type="ftr"/>
          </p:nvPr>
        </p:nvSpPr>
        <p:spPr>
          <a:xfrm>
            <a:off x="3124200" y="4686300"/>
            <a:ext cx="2895600" cy="3429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indent="0" lvl="1" marL="4445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017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589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161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733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1877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593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3881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6" name="Google Shape;156;p25"/>
          <p:cNvSpPr txBox="1"/>
          <p:nvPr>
            <p:ph idx="12" type="sldNum"/>
          </p:nvPr>
        </p:nvSpPr>
        <p:spPr>
          <a:xfrm>
            <a:off x="6553200" y="4686300"/>
            <a:ext cx="2133600" cy="342900"/>
          </a:xfrm>
          <a:prstGeom prst="rect">
            <a:avLst/>
          </a:prstGeom>
          <a:noFill/>
          <a:ln>
            <a:noFill/>
          </a:ln>
        </p:spPr>
        <p:txBody>
          <a:bodyPr anchorCtr="0" anchor="t" bIns="45650" lIns="91300" spcFirstLastPara="1" rIns="91300" wrap="square" tIns="45650">
            <a:noAutofit/>
          </a:bodyPr>
          <a:lstStyle>
            <a:lvl1pPr indent="0" lvl="0"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chemeClr val="dk2"/>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157" name="Shape 157"/>
        <p:cNvGrpSpPr/>
        <p:nvPr/>
      </p:nvGrpSpPr>
      <p:grpSpPr>
        <a:xfrm>
          <a:off x="0" y="0"/>
          <a:ext cx="0" cy="0"/>
          <a:chOff x="0" y="0"/>
          <a:chExt cx="0" cy="0"/>
        </a:xfrm>
      </p:grpSpPr>
      <p:sp>
        <p:nvSpPr>
          <p:cNvPr id="158" name="Google Shape;158;p26"/>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3000"/>
              <a:buNone/>
              <a:defRPr b="1" i="0" sz="3900" u="none" cap="none" strike="noStrike">
                <a:solidFill>
                  <a:schemeClr val="dk2"/>
                </a:solidFill>
                <a:latin typeface="Arial"/>
                <a:ea typeface="Arial"/>
                <a:cs typeface="Arial"/>
                <a:sym typeface="Arial"/>
              </a:defRPr>
            </a:lvl1pPr>
            <a:lvl2pPr indent="0" lvl="1"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2pPr>
            <a:lvl3pPr indent="0" lvl="2"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3pPr>
            <a:lvl4pPr indent="0" lvl="3"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4pPr>
            <a:lvl5pPr indent="0" lvl="4"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5pPr>
            <a:lvl6pPr indent="-12700" lvl="5" marL="4572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6pPr>
            <a:lvl7pPr indent="-12700" lvl="6" marL="9144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7pPr>
            <a:lvl8pPr indent="-12700" lvl="7" marL="13716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8pPr>
            <a:lvl9pPr indent="-12700" lvl="8" marL="18288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9pPr>
          </a:lstStyle>
          <a:p/>
        </p:txBody>
      </p:sp>
      <p:sp>
        <p:nvSpPr>
          <p:cNvPr id="159" name="Google Shape;159;p26"/>
          <p:cNvSpPr txBox="1"/>
          <p:nvPr>
            <p:ph idx="1" type="body"/>
          </p:nvPr>
        </p:nvSpPr>
        <p:spPr>
          <a:xfrm>
            <a:off x="346075" y="1200150"/>
            <a:ext cx="4094100" cy="3591000"/>
          </a:xfrm>
          <a:prstGeom prst="rect">
            <a:avLst/>
          </a:prstGeom>
          <a:noFill/>
          <a:ln>
            <a:noFill/>
          </a:ln>
        </p:spPr>
        <p:txBody>
          <a:bodyPr anchorCtr="0" anchor="t" bIns="91425" lIns="91425" spcFirstLastPara="1" rIns="91425" wrap="square" tIns="91425"/>
          <a:lstStyle>
            <a:lvl1pPr indent="-361950" lvl="0" marL="457200" marR="0" rtl="0" algn="l">
              <a:spcBef>
                <a:spcPts val="600"/>
              </a:spcBef>
              <a:spcAft>
                <a:spcPts val="0"/>
              </a:spcAft>
              <a:buClr>
                <a:schemeClr val="dk2"/>
              </a:buClr>
              <a:buSzPts val="2100"/>
              <a:buFont typeface="Noto Sans Symbols"/>
              <a:buChar char="●"/>
              <a:defRPr b="0" i="0" sz="3000" u="none" cap="none" strike="noStrike">
                <a:solidFill>
                  <a:schemeClr val="dk1"/>
                </a:solidFill>
                <a:latin typeface="Arial"/>
                <a:ea typeface="Arial"/>
                <a:cs typeface="Arial"/>
                <a:sym typeface="Arial"/>
              </a:defRPr>
            </a:lvl1pPr>
            <a:lvl2pPr indent="-342900" lvl="1" marL="914400" marR="0" rtl="0" algn="l">
              <a:spcBef>
                <a:spcPts val="500"/>
              </a:spcBef>
              <a:spcAft>
                <a:spcPts val="0"/>
              </a:spcAft>
              <a:buClr>
                <a:schemeClr val="accent2"/>
              </a:buClr>
              <a:buSzPts val="1800"/>
              <a:buFont typeface="Noto Sans Symbols"/>
              <a:buChar char="●"/>
              <a:defRPr b="0" i="0" sz="2600" u="none" cap="none" strike="noStrike">
                <a:solidFill>
                  <a:schemeClr val="dk1"/>
                </a:solidFill>
                <a:latin typeface="Arial"/>
                <a:ea typeface="Arial"/>
                <a:cs typeface="Arial"/>
                <a:sym typeface="Arial"/>
              </a:defRPr>
            </a:lvl2pPr>
            <a:lvl3pPr indent="-330200" lvl="2" marL="1371600" marR="0" rtl="0" algn="l">
              <a:spcBef>
                <a:spcPts val="500"/>
              </a:spcBef>
              <a:spcAft>
                <a:spcPts val="0"/>
              </a:spcAft>
              <a:buClr>
                <a:schemeClr val="accent1"/>
              </a:buClr>
              <a:buSzPts val="1600"/>
              <a:buFont typeface="Noto Sans Symbols"/>
              <a:buChar char="●"/>
              <a:defRPr b="0" i="0" sz="2300" u="none" cap="none" strike="noStrike">
                <a:solidFill>
                  <a:schemeClr val="dk1"/>
                </a:solidFill>
                <a:latin typeface="Arial"/>
                <a:ea typeface="Arial"/>
                <a:cs typeface="Arial"/>
                <a:sym typeface="Arial"/>
              </a:defRPr>
            </a:lvl3pPr>
            <a:lvl4pPr indent="-323850" lvl="3" marL="1828800" marR="0" rtl="0" algn="l">
              <a:spcBef>
                <a:spcPts val="400"/>
              </a:spcBef>
              <a:spcAft>
                <a:spcPts val="0"/>
              </a:spcAft>
              <a:buClr>
                <a:schemeClr val="dk2"/>
              </a:buClr>
              <a:buSzPts val="1500"/>
              <a:buFont typeface="Noto Sans Symbols"/>
              <a:buChar char="▪"/>
              <a:defRPr b="0" i="0" sz="2000" u="none" cap="none" strike="noStrike">
                <a:solidFill>
                  <a:schemeClr val="dk1"/>
                </a:solidFill>
                <a:latin typeface="Arial"/>
                <a:ea typeface="Arial"/>
                <a:cs typeface="Arial"/>
                <a:sym typeface="Arial"/>
              </a:defRPr>
            </a:lvl4pPr>
            <a:lvl5pPr indent="-330200" lvl="4" marL="22860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5pPr>
            <a:lvl6pPr indent="-330200" lvl="5" marL="27432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6pPr>
            <a:lvl7pPr indent="-330200" lvl="6" marL="32004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7pPr>
            <a:lvl8pPr indent="-330200" lvl="7" marL="36576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8pPr>
            <a:lvl9pPr indent="-330200" lvl="8" marL="41148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9pPr>
          </a:lstStyle>
          <a:p/>
        </p:txBody>
      </p:sp>
      <p:sp>
        <p:nvSpPr>
          <p:cNvPr id="160" name="Google Shape;160;p26"/>
          <p:cNvSpPr txBox="1"/>
          <p:nvPr>
            <p:ph idx="2" type="body"/>
          </p:nvPr>
        </p:nvSpPr>
        <p:spPr>
          <a:xfrm>
            <a:off x="4592638" y="1200150"/>
            <a:ext cx="4094100" cy="3591000"/>
          </a:xfrm>
          <a:prstGeom prst="rect">
            <a:avLst/>
          </a:prstGeom>
          <a:noFill/>
          <a:ln>
            <a:noFill/>
          </a:ln>
        </p:spPr>
        <p:txBody>
          <a:bodyPr anchorCtr="0" anchor="t" bIns="91425" lIns="91425" spcFirstLastPara="1" rIns="91425" wrap="square" tIns="91425"/>
          <a:lstStyle>
            <a:lvl1pPr indent="-361950" lvl="0" marL="457200" marR="0" rtl="0" algn="l">
              <a:spcBef>
                <a:spcPts val="600"/>
              </a:spcBef>
              <a:spcAft>
                <a:spcPts val="0"/>
              </a:spcAft>
              <a:buClr>
                <a:schemeClr val="dk2"/>
              </a:buClr>
              <a:buSzPts val="2100"/>
              <a:buFont typeface="Noto Sans Symbols"/>
              <a:buChar char="●"/>
              <a:defRPr b="0" i="0" sz="3000" u="none" cap="none" strike="noStrike">
                <a:solidFill>
                  <a:schemeClr val="dk1"/>
                </a:solidFill>
                <a:latin typeface="Arial"/>
                <a:ea typeface="Arial"/>
                <a:cs typeface="Arial"/>
                <a:sym typeface="Arial"/>
              </a:defRPr>
            </a:lvl1pPr>
            <a:lvl2pPr indent="-342900" lvl="1" marL="914400" marR="0" rtl="0" algn="l">
              <a:spcBef>
                <a:spcPts val="500"/>
              </a:spcBef>
              <a:spcAft>
                <a:spcPts val="0"/>
              </a:spcAft>
              <a:buClr>
                <a:schemeClr val="accent2"/>
              </a:buClr>
              <a:buSzPts val="1800"/>
              <a:buFont typeface="Noto Sans Symbols"/>
              <a:buChar char="●"/>
              <a:defRPr b="0" i="0" sz="2600" u="none" cap="none" strike="noStrike">
                <a:solidFill>
                  <a:schemeClr val="dk1"/>
                </a:solidFill>
                <a:latin typeface="Arial"/>
                <a:ea typeface="Arial"/>
                <a:cs typeface="Arial"/>
                <a:sym typeface="Arial"/>
              </a:defRPr>
            </a:lvl2pPr>
            <a:lvl3pPr indent="-330200" lvl="2" marL="1371600" marR="0" rtl="0" algn="l">
              <a:spcBef>
                <a:spcPts val="500"/>
              </a:spcBef>
              <a:spcAft>
                <a:spcPts val="0"/>
              </a:spcAft>
              <a:buClr>
                <a:schemeClr val="accent1"/>
              </a:buClr>
              <a:buSzPts val="1600"/>
              <a:buFont typeface="Noto Sans Symbols"/>
              <a:buChar char="●"/>
              <a:defRPr b="0" i="0" sz="2300" u="none" cap="none" strike="noStrike">
                <a:solidFill>
                  <a:schemeClr val="dk1"/>
                </a:solidFill>
                <a:latin typeface="Arial"/>
                <a:ea typeface="Arial"/>
                <a:cs typeface="Arial"/>
                <a:sym typeface="Arial"/>
              </a:defRPr>
            </a:lvl3pPr>
            <a:lvl4pPr indent="-323850" lvl="3" marL="1828800" marR="0" rtl="0" algn="l">
              <a:spcBef>
                <a:spcPts val="400"/>
              </a:spcBef>
              <a:spcAft>
                <a:spcPts val="0"/>
              </a:spcAft>
              <a:buClr>
                <a:schemeClr val="dk2"/>
              </a:buClr>
              <a:buSzPts val="1500"/>
              <a:buFont typeface="Noto Sans Symbols"/>
              <a:buChar char="▪"/>
              <a:defRPr b="0" i="0" sz="2000" u="none" cap="none" strike="noStrike">
                <a:solidFill>
                  <a:schemeClr val="dk1"/>
                </a:solidFill>
                <a:latin typeface="Arial"/>
                <a:ea typeface="Arial"/>
                <a:cs typeface="Arial"/>
                <a:sym typeface="Arial"/>
              </a:defRPr>
            </a:lvl4pPr>
            <a:lvl5pPr indent="-330200" lvl="4" marL="22860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5pPr>
            <a:lvl6pPr indent="-330200" lvl="5" marL="27432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6pPr>
            <a:lvl7pPr indent="-330200" lvl="6" marL="32004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7pPr>
            <a:lvl8pPr indent="-330200" lvl="7" marL="36576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8pPr>
            <a:lvl9pPr indent="-330200" lvl="8" marL="41148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_HEADER_3">
    <p:spTree>
      <p:nvGrpSpPr>
        <p:cNvPr id="161" name="Shape 161"/>
        <p:cNvGrpSpPr/>
        <p:nvPr/>
      </p:nvGrpSpPr>
      <p:grpSpPr>
        <a:xfrm>
          <a:off x="0" y="0"/>
          <a:ext cx="0" cy="0"/>
          <a:chOff x="0" y="0"/>
          <a:chExt cx="0" cy="0"/>
        </a:xfrm>
      </p:grpSpPr>
      <p:sp>
        <p:nvSpPr>
          <p:cNvPr id="162" name="Google Shape;162;p27"/>
          <p:cNvSpPr txBox="1"/>
          <p:nvPr>
            <p:ph type="title"/>
          </p:nvPr>
        </p:nvSpPr>
        <p:spPr>
          <a:xfrm>
            <a:off x="723035" y="3105150"/>
            <a:ext cx="7771500" cy="10221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3000"/>
              <a:buNone/>
              <a:defRPr b="1" i="0" sz="2600" u="none" cap="none" strike="noStrike">
                <a:solidFill>
                  <a:srgbClr val="38BBF2"/>
                </a:solidFill>
                <a:latin typeface="Calibri"/>
                <a:ea typeface="Calibri"/>
                <a:cs typeface="Calibri"/>
                <a:sym typeface="Calibri"/>
              </a:defRPr>
            </a:lvl1pPr>
            <a:lvl2pPr indent="0" lvl="1"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2pPr>
            <a:lvl3pPr indent="0" lvl="2"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3pPr>
            <a:lvl4pPr indent="0" lvl="3"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4pPr>
            <a:lvl5pPr indent="0" lvl="4"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5pPr>
            <a:lvl6pPr indent="-10429" lvl="5" marL="302529" marR="0" rtl="0" algn="l">
              <a:spcBef>
                <a:spcPts val="0"/>
              </a:spcBef>
              <a:spcAft>
                <a:spcPts val="0"/>
              </a:spcAft>
              <a:buSzPts val="2800"/>
              <a:buNone/>
              <a:defRPr b="1" i="0" sz="2800" u="none" cap="none" strike="noStrike">
                <a:solidFill>
                  <a:schemeClr val="dk2"/>
                </a:solidFill>
                <a:latin typeface="Arial"/>
                <a:ea typeface="Arial"/>
                <a:cs typeface="Arial"/>
                <a:sym typeface="Arial"/>
              </a:defRPr>
            </a:lvl6pPr>
            <a:lvl7pPr indent="-8158" lvl="6" marL="605058" marR="0" rtl="0" algn="l">
              <a:spcBef>
                <a:spcPts val="0"/>
              </a:spcBef>
              <a:spcAft>
                <a:spcPts val="0"/>
              </a:spcAft>
              <a:buSzPts val="2800"/>
              <a:buNone/>
              <a:defRPr b="1" i="0" sz="2800" u="none" cap="none" strike="noStrike">
                <a:solidFill>
                  <a:schemeClr val="dk2"/>
                </a:solidFill>
                <a:latin typeface="Arial"/>
                <a:ea typeface="Arial"/>
                <a:cs typeface="Arial"/>
                <a:sym typeface="Arial"/>
              </a:defRPr>
            </a:lvl7pPr>
            <a:lvl8pPr indent="-5887" lvl="7" marL="907587" marR="0" rtl="0" algn="l">
              <a:spcBef>
                <a:spcPts val="0"/>
              </a:spcBef>
              <a:spcAft>
                <a:spcPts val="0"/>
              </a:spcAft>
              <a:buSzPts val="2800"/>
              <a:buNone/>
              <a:defRPr b="1" i="0" sz="2800" u="none" cap="none" strike="noStrike">
                <a:solidFill>
                  <a:schemeClr val="dk2"/>
                </a:solidFill>
                <a:latin typeface="Arial"/>
                <a:ea typeface="Arial"/>
                <a:cs typeface="Arial"/>
                <a:sym typeface="Arial"/>
              </a:defRPr>
            </a:lvl8pPr>
            <a:lvl9pPr indent="-3616" lvl="8" marL="1210116" marR="0" rtl="0" algn="l">
              <a:spcBef>
                <a:spcPts val="0"/>
              </a:spcBef>
              <a:spcAft>
                <a:spcPts val="0"/>
              </a:spcAft>
              <a:buSzPts val="2800"/>
              <a:buNone/>
              <a:defRPr b="1" i="0" sz="2800" u="none" cap="none" strike="noStrike">
                <a:solidFill>
                  <a:schemeClr val="dk2"/>
                </a:solidFill>
                <a:latin typeface="Arial"/>
                <a:ea typeface="Arial"/>
                <a:cs typeface="Arial"/>
                <a:sym typeface="Arial"/>
              </a:defRPr>
            </a:lvl9pPr>
          </a:lstStyle>
          <a:p/>
        </p:txBody>
      </p:sp>
      <p:sp>
        <p:nvSpPr>
          <p:cNvPr id="163" name="Google Shape;163;p27"/>
          <p:cNvSpPr txBox="1"/>
          <p:nvPr>
            <p:ph idx="1" type="body"/>
          </p:nvPr>
        </p:nvSpPr>
        <p:spPr>
          <a:xfrm>
            <a:off x="723035" y="1965069"/>
            <a:ext cx="7771500" cy="1125000"/>
          </a:xfrm>
          <a:prstGeom prst="rect">
            <a:avLst/>
          </a:prstGeom>
          <a:noFill/>
          <a:ln>
            <a:noFill/>
          </a:ln>
        </p:spPr>
        <p:txBody>
          <a:bodyPr anchorCtr="0" anchor="ctr" bIns="91425" lIns="91425" spcFirstLastPara="1" rIns="91425" wrap="square" tIns="91425"/>
          <a:lstStyle>
            <a:lvl1pPr indent="-228600" lvl="0" marL="457200" marR="0" rtl="0" algn="l">
              <a:spcBef>
                <a:spcPts val="840"/>
              </a:spcBef>
              <a:spcAft>
                <a:spcPts val="0"/>
              </a:spcAft>
              <a:buClr>
                <a:srgbClr val="38BBF2"/>
              </a:buClr>
              <a:buSzPts val="1800"/>
              <a:buFont typeface="Arial"/>
              <a:buNone/>
              <a:defRPr b="1" i="0" sz="4200" u="none" cap="none" strike="noStrike">
                <a:solidFill>
                  <a:srgbClr val="004162"/>
                </a:solidFill>
                <a:latin typeface="Calibri"/>
                <a:ea typeface="Calibri"/>
                <a:cs typeface="Calibri"/>
                <a:sym typeface="Calibri"/>
              </a:defRPr>
            </a:lvl1pPr>
            <a:lvl2pPr indent="-228600" lvl="1" marL="914400" marR="0" rtl="0" algn="l">
              <a:spcBef>
                <a:spcPts val="240"/>
              </a:spcBef>
              <a:spcAft>
                <a:spcPts val="0"/>
              </a:spcAft>
              <a:buClr>
                <a:srgbClr val="38BBF2"/>
              </a:buClr>
              <a:buSzPts val="1400"/>
              <a:buFont typeface="Arial"/>
              <a:buNone/>
              <a:defRPr b="0" i="0" sz="1200" u="none" cap="none" strike="noStrike">
                <a:solidFill>
                  <a:srgbClr val="38BBF2"/>
                </a:solidFill>
                <a:latin typeface="Arial"/>
                <a:ea typeface="Arial"/>
                <a:cs typeface="Arial"/>
                <a:sym typeface="Arial"/>
              </a:defRPr>
            </a:lvl2pPr>
            <a:lvl3pPr indent="-228600" lvl="2" marL="1371600" marR="0" rtl="0" algn="l">
              <a:spcBef>
                <a:spcPts val="220"/>
              </a:spcBef>
              <a:spcAft>
                <a:spcPts val="0"/>
              </a:spcAft>
              <a:buClr>
                <a:srgbClr val="38BBF2"/>
              </a:buClr>
              <a:buSzPts val="1400"/>
              <a:buFont typeface="Arial"/>
              <a:buNone/>
              <a:defRPr b="0" i="0" sz="1100" u="none" cap="none" strike="noStrike">
                <a:solidFill>
                  <a:srgbClr val="38BBF2"/>
                </a:solidFill>
                <a:latin typeface="Arial"/>
                <a:ea typeface="Arial"/>
                <a:cs typeface="Arial"/>
                <a:sym typeface="Arial"/>
              </a:defRPr>
            </a:lvl3pPr>
            <a:lvl4pPr indent="-228600" lvl="3" marL="1828800" marR="0" rtl="0" algn="l">
              <a:spcBef>
                <a:spcPts val="180"/>
              </a:spcBef>
              <a:spcAft>
                <a:spcPts val="0"/>
              </a:spcAft>
              <a:buClr>
                <a:srgbClr val="38BBF2"/>
              </a:buClr>
              <a:buSzPts val="1400"/>
              <a:buFont typeface="Arial"/>
              <a:buNone/>
              <a:defRPr b="0" i="0" sz="900" u="none" cap="none" strike="noStrike">
                <a:solidFill>
                  <a:srgbClr val="38BBF2"/>
                </a:solidFill>
                <a:latin typeface="Arial"/>
                <a:ea typeface="Arial"/>
                <a:cs typeface="Arial"/>
                <a:sym typeface="Arial"/>
              </a:defRPr>
            </a:lvl4pPr>
            <a:lvl5pPr indent="-228600" lvl="4" marL="2286000" marR="0" rtl="0" algn="l">
              <a:spcBef>
                <a:spcPts val="180"/>
              </a:spcBef>
              <a:spcAft>
                <a:spcPts val="0"/>
              </a:spcAft>
              <a:buClr>
                <a:srgbClr val="38BBF2"/>
              </a:buClr>
              <a:buSzPts val="1400"/>
              <a:buFont typeface="Arial"/>
              <a:buNone/>
              <a:defRPr b="0" i="0" sz="900" u="none" cap="none" strike="noStrike">
                <a:solidFill>
                  <a:srgbClr val="38BBF2"/>
                </a:solidFill>
                <a:latin typeface="Arial"/>
                <a:ea typeface="Arial"/>
                <a:cs typeface="Arial"/>
                <a:sym typeface="Arial"/>
              </a:defRPr>
            </a:lvl5pPr>
            <a:lvl6pPr indent="-228600" lvl="5" marL="27432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168" name="Shape 168"/>
        <p:cNvGrpSpPr/>
        <p:nvPr/>
      </p:nvGrpSpPr>
      <p:grpSpPr>
        <a:xfrm>
          <a:off x="0" y="0"/>
          <a:ext cx="0" cy="0"/>
          <a:chOff x="0" y="0"/>
          <a:chExt cx="0" cy="0"/>
        </a:xfrm>
      </p:grpSpPr>
      <p:sp>
        <p:nvSpPr>
          <p:cNvPr id="169" name="Google Shape;169;p29"/>
          <p:cNvSpPr txBox="1"/>
          <p:nvPr>
            <p:ph type="ctrTitle"/>
          </p:nvPr>
        </p:nvSpPr>
        <p:spPr>
          <a:xfrm>
            <a:off x="2163061" y="2605438"/>
            <a:ext cx="4807500" cy="524100"/>
          </a:xfrm>
          <a:prstGeom prst="rect">
            <a:avLst/>
          </a:prstGeom>
          <a:solidFill>
            <a:srgbClr val="FFFFFF">
              <a:alpha val="8540"/>
            </a:srgbClr>
          </a:solidFill>
        </p:spPr>
        <p:txBody>
          <a:bodyPr anchorCtr="0" anchor="b" bIns="91425" lIns="91425" spcFirstLastPara="1" rIns="91425" wrap="square" tIns="91425"/>
          <a:lstStyle>
            <a:lvl1pPr lvl="0" rtl="0" algn="ctr">
              <a:spcBef>
                <a:spcPts val="0"/>
              </a:spcBef>
              <a:spcAft>
                <a:spcPts val="0"/>
              </a:spcAft>
              <a:buClr>
                <a:schemeClr val="lt1"/>
              </a:buClr>
              <a:buSzPts val="2600"/>
              <a:buFont typeface="Proxima Nova"/>
              <a:buNone/>
              <a:defRPr b="1" sz="2600">
                <a:solidFill>
                  <a:schemeClr val="lt1"/>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0" name="Google Shape;170;p29"/>
          <p:cNvSpPr txBox="1"/>
          <p:nvPr>
            <p:ph idx="1" type="subTitle"/>
          </p:nvPr>
        </p:nvSpPr>
        <p:spPr>
          <a:xfrm>
            <a:off x="2168350" y="3124250"/>
            <a:ext cx="4807500" cy="248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chemeClr val="lt1"/>
              </a:buClr>
              <a:buSzPts val="900"/>
              <a:buFont typeface="Proxima Nova"/>
              <a:buNone/>
              <a:defRPr sz="900">
                <a:solidFill>
                  <a:schemeClr val="lt1"/>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1" name="Google Shape;171;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172" name="Google Shape;172;p29"/>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2">
    <p:bg>
      <p:bgPr>
        <a:blipFill>
          <a:blip r:embed="rId2">
            <a:alphaModFix/>
          </a:blip>
          <a:stretch>
            <a:fillRect/>
          </a:stretch>
        </a:blipFill>
      </p:bgPr>
    </p:bg>
    <p:spTree>
      <p:nvGrpSpPr>
        <p:cNvPr id="173" name="Shape 173"/>
        <p:cNvGrpSpPr/>
        <p:nvPr/>
      </p:nvGrpSpPr>
      <p:grpSpPr>
        <a:xfrm>
          <a:off x="0" y="0"/>
          <a:ext cx="0" cy="0"/>
          <a:chOff x="0" y="0"/>
          <a:chExt cx="0" cy="0"/>
        </a:xfrm>
      </p:grpSpPr>
      <p:sp>
        <p:nvSpPr>
          <p:cNvPr id="174" name="Google Shape;174;p30"/>
          <p:cNvSpPr txBox="1"/>
          <p:nvPr>
            <p:ph type="ctrTitle"/>
          </p:nvPr>
        </p:nvSpPr>
        <p:spPr>
          <a:xfrm>
            <a:off x="410876" y="2838242"/>
            <a:ext cx="6908100" cy="607800"/>
          </a:xfrm>
          <a:prstGeom prst="rect">
            <a:avLst/>
          </a:prstGeom>
        </p:spPr>
        <p:txBody>
          <a:bodyPr anchorCtr="0" anchor="b" bIns="91425" lIns="91425" spcFirstLastPara="1" rIns="91425" wrap="square" tIns="91425"/>
          <a:lstStyle>
            <a:lvl1pPr lvl="0" rtl="0" algn="l">
              <a:spcBef>
                <a:spcPts val="0"/>
              </a:spcBef>
              <a:spcAft>
                <a:spcPts val="0"/>
              </a:spcAft>
              <a:buClr>
                <a:schemeClr val="lt1"/>
              </a:buClr>
              <a:buSzPts val="3600"/>
              <a:buFont typeface="Proxima Nova"/>
              <a:buNone/>
              <a:defRPr b="1" sz="3600">
                <a:solidFill>
                  <a:schemeClr val="lt1"/>
                </a:solidFill>
                <a:latin typeface="Proxima Nova"/>
                <a:ea typeface="Proxima Nova"/>
                <a:cs typeface="Proxima Nova"/>
                <a:sym typeface="Proxima Nova"/>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175" name="Google Shape;175;p30"/>
          <p:cNvSpPr txBox="1"/>
          <p:nvPr>
            <p:ph idx="1" type="subTitle"/>
          </p:nvPr>
        </p:nvSpPr>
        <p:spPr>
          <a:xfrm>
            <a:off x="449318" y="3335683"/>
            <a:ext cx="5268900" cy="5703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6" name="Google Shape;176;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177" name="Google Shape;177;p30"/>
          <p:cNvPicPr preferRelativeResize="0"/>
          <p:nvPr/>
        </p:nvPicPr>
        <p:blipFill>
          <a:blip r:embed="rId3">
            <a:alphaModFix/>
          </a:blip>
          <a:stretch>
            <a:fillRect/>
          </a:stretch>
        </p:blipFill>
        <p:spPr>
          <a:xfrm>
            <a:off x="370950" y="1316542"/>
            <a:ext cx="2051175" cy="205114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3">
    <p:bg>
      <p:bgPr>
        <a:blipFill>
          <a:blip r:embed="rId2">
            <a:alphaModFix/>
          </a:blip>
          <a:stretch>
            <a:fillRect/>
          </a:stretch>
        </a:blipFill>
      </p:bgPr>
    </p:bg>
    <p:spTree>
      <p:nvGrpSpPr>
        <p:cNvPr id="178" name="Shape 178"/>
        <p:cNvGrpSpPr/>
        <p:nvPr/>
      </p:nvGrpSpPr>
      <p:grpSpPr>
        <a:xfrm>
          <a:off x="0" y="0"/>
          <a:ext cx="0" cy="0"/>
          <a:chOff x="0" y="0"/>
          <a:chExt cx="0" cy="0"/>
        </a:xfrm>
      </p:grpSpPr>
      <p:sp>
        <p:nvSpPr>
          <p:cNvPr id="179" name="Google Shape;179;p31"/>
          <p:cNvSpPr txBox="1"/>
          <p:nvPr>
            <p:ph type="ctrTitle"/>
          </p:nvPr>
        </p:nvSpPr>
        <p:spPr>
          <a:xfrm>
            <a:off x="1837775" y="3007763"/>
            <a:ext cx="5404500" cy="4674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b="1" sz="3000">
                <a:solidFill>
                  <a:srgbClr val="FFFFFF"/>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80" name="Google Shape;180;p31"/>
          <p:cNvSpPr txBox="1"/>
          <p:nvPr>
            <p:ph idx="1" type="subTitle"/>
          </p:nvPr>
        </p:nvSpPr>
        <p:spPr>
          <a:xfrm>
            <a:off x="2010675" y="3530100"/>
            <a:ext cx="5001000" cy="217800"/>
          </a:xfrm>
          <a:prstGeom prst="rect">
            <a:avLst/>
          </a:prstGeom>
        </p:spPr>
        <p:txBody>
          <a:bodyPr anchorCtr="0" anchor="ctr" bIns="91425" lIns="91425" spcFirstLastPara="1" rIns="91425" wrap="square" tIns="91425"/>
          <a:lstStyle>
            <a:lvl1pPr lvl="0" rtl="0" algn="ctr">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81" name="Google Shape;181;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182" name="Google Shape;182;p31"/>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183" name="Google Shape;183;p31"/>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3">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4"/>
          <p:cNvSpPr txBox="1"/>
          <p:nvPr>
            <p:ph type="ctrTitle"/>
          </p:nvPr>
        </p:nvSpPr>
        <p:spPr>
          <a:xfrm>
            <a:off x="1837775" y="3007763"/>
            <a:ext cx="5404500" cy="4674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b="1" sz="3000">
                <a:solidFill>
                  <a:srgbClr val="FFFFFF"/>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5" name="Google Shape;25;p4"/>
          <p:cNvSpPr txBox="1"/>
          <p:nvPr>
            <p:ph idx="1" type="subTitle"/>
          </p:nvPr>
        </p:nvSpPr>
        <p:spPr>
          <a:xfrm>
            <a:off x="2010675" y="3530100"/>
            <a:ext cx="5001000" cy="217800"/>
          </a:xfrm>
          <a:prstGeom prst="rect">
            <a:avLst/>
          </a:prstGeom>
        </p:spPr>
        <p:txBody>
          <a:bodyPr anchorCtr="0" anchor="ctr" bIns="91425" lIns="91425" spcFirstLastPara="1" rIns="91425" wrap="square" tIns="91425"/>
          <a:lstStyle>
            <a:lvl1pPr lvl="0" rtl="0" algn="ctr">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27" name="Google Shape;27;p4"/>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28" name="Google Shape;28;p4"/>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blipFill>
          <a:blip r:embed="rId2">
            <a:alphaModFix/>
          </a:blip>
          <a:stretch>
            <a:fillRect/>
          </a:stretch>
        </a:blipFill>
      </p:bgPr>
    </p:bg>
    <p:spTree>
      <p:nvGrpSpPr>
        <p:cNvPr id="184" name="Shape 184"/>
        <p:cNvGrpSpPr/>
        <p:nvPr/>
      </p:nvGrpSpPr>
      <p:grpSpPr>
        <a:xfrm>
          <a:off x="0" y="0"/>
          <a:ext cx="0" cy="0"/>
          <a:chOff x="0" y="0"/>
          <a:chExt cx="0" cy="0"/>
        </a:xfrm>
      </p:grpSpPr>
      <p:sp>
        <p:nvSpPr>
          <p:cNvPr id="185" name="Google Shape;185;p32"/>
          <p:cNvSpPr txBox="1"/>
          <p:nvPr>
            <p:ph type="title"/>
          </p:nvPr>
        </p:nvSpPr>
        <p:spPr>
          <a:xfrm>
            <a:off x="2279400" y="2465777"/>
            <a:ext cx="4696200" cy="534000"/>
          </a:xfrm>
          <a:prstGeom prst="rect">
            <a:avLst/>
          </a:prstGeom>
          <a:solidFill>
            <a:srgbClr val="FFFFFF">
              <a:alpha val="8540"/>
            </a:srgbClr>
          </a:solidFill>
        </p:spPr>
        <p:txBody>
          <a:bodyPr anchorCtr="0" anchor="ctr" bIns="91425" lIns="91425" spcFirstLastPara="1" rIns="91425" wrap="square" tIns="91425"/>
          <a:lstStyle>
            <a:lvl1pPr lvl="0" rtl="0" algn="ctr">
              <a:spcBef>
                <a:spcPts val="0"/>
              </a:spcBef>
              <a:spcAft>
                <a:spcPts val="0"/>
              </a:spcAft>
              <a:buClr>
                <a:srgbClr val="FFFFFF"/>
              </a:buClr>
              <a:buSzPts val="2000"/>
              <a:buFont typeface="Proxima Nova"/>
              <a:buNone/>
              <a:defRPr sz="2000">
                <a:solidFill>
                  <a:srgbClr val="FFFFFF"/>
                </a:solidFill>
                <a:latin typeface="Proxima Nova"/>
                <a:ea typeface="Proxima Nova"/>
                <a:cs typeface="Proxima Nova"/>
                <a:sym typeface="Proxima Nova"/>
              </a:defRPr>
            </a:lvl1pPr>
            <a:lvl2pPr lvl="1"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2pPr>
            <a:lvl3pPr lvl="2"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3pPr>
            <a:lvl4pPr lvl="3"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4pPr>
            <a:lvl5pPr lvl="4"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5pPr>
            <a:lvl6pPr lvl="5"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6pPr>
            <a:lvl7pPr lvl="6"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7pPr>
            <a:lvl8pPr lvl="7"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8pPr>
            <a:lvl9pPr lvl="8"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9pPr>
          </a:lstStyle>
          <a:p/>
        </p:txBody>
      </p:sp>
      <p:sp>
        <p:nvSpPr>
          <p:cNvPr id="186" name="Google Shape;186;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187" name="Google Shape;187;p32"/>
          <p:cNvPicPr preferRelativeResize="0"/>
          <p:nvPr/>
        </p:nvPicPr>
        <p:blipFill>
          <a:blip r:embed="rId3">
            <a:alphaModFix/>
          </a:blip>
          <a:stretch>
            <a:fillRect/>
          </a:stretch>
        </p:blipFill>
        <p:spPr>
          <a:xfrm>
            <a:off x="3772316" y="1755731"/>
            <a:ext cx="613975" cy="613975"/>
          </a:xfrm>
          <a:prstGeom prst="rect">
            <a:avLst/>
          </a:prstGeom>
          <a:noFill/>
          <a:ln>
            <a:noFill/>
          </a:ln>
        </p:spPr>
      </p:pic>
      <p:sp>
        <p:nvSpPr>
          <p:cNvPr id="188" name="Google Shape;188;p32"/>
          <p:cNvSpPr txBox="1"/>
          <p:nvPr>
            <p:ph idx="2" type="title"/>
          </p:nvPr>
        </p:nvSpPr>
        <p:spPr>
          <a:xfrm>
            <a:off x="4252073" y="1934579"/>
            <a:ext cx="4584600" cy="3936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2400"/>
              <a:buFont typeface="Proxima Nova"/>
              <a:buNone/>
              <a:defRPr b="1" sz="2400">
                <a:solidFill>
                  <a:schemeClr val="lt1"/>
                </a:solidFill>
                <a:latin typeface="Proxima Nova"/>
                <a:ea typeface="Proxima Nova"/>
                <a:cs typeface="Proxima Nova"/>
                <a:sym typeface="Proxima Nova"/>
              </a:defRPr>
            </a:lvl1pPr>
            <a:lvl2pPr lvl="1"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2pPr>
            <a:lvl3pPr lvl="2"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3pPr>
            <a:lvl4pPr lvl="3"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4pPr>
            <a:lvl5pPr lvl="4"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5pPr>
            <a:lvl6pPr lvl="5"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6pPr>
            <a:lvl7pPr lvl="6"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7pPr>
            <a:lvl8pPr lvl="7"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8pPr>
            <a:lvl9pPr lvl="8"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bg>
      <p:bgPr>
        <a:blipFill>
          <a:blip r:embed="rId2">
            <a:alphaModFix/>
          </a:blip>
          <a:stretch>
            <a:fillRect/>
          </a:stretch>
        </a:blipFill>
      </p:bgPr>
    </p:bg>
    <p:spTree>
      <p:nvGrpSpPr>
        <p:cNvPr id="189" name="Shape 189"/>
        <p:cNvGrpSpPr/>
        <p:nvPr/>
      </p:nvGrpSpPr>
      <p:grpSpPr>
        <a:xfrm>
          <a:off x="0" y="0"/>
          <a:ext cx="0" cy="0"/>
          <a:chOff x="0" y="0"/>
          <a:chExt cx="0" cy="0"/>
        </a:xfrm>
      </p:grpSpPr>
      <p:sp>
        <p:nvSpPr>
          <p:cNvPr id="190" name="Google Shape;190;p33"/>
          <p:cNvSpPr txBox="1"/>
          <p:nvPr>
            <p:ph type="title"/>
          </p:nvPr>
        </p:nvSpPr>
        <p:spPr>
          <a:xfrm>
            <a:off x="3596625" y="2829600"/>
            <a:ext cx="5799300" cy="6171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000"/>
              <a:buFont typeface="Proxima Nova"/>
              <a:buNone/>
              <a:defRPr>
                <a:solidFill>
                  <a:schemeClr val="lt1"/>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1" name="Google Shape;191;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92" name="Google Shape;192;p33"/>
          <p:cNvSpPr/>
          <p:nvPr/>
        </p:nvSpPr>
        <p:spPr>
          <a:xfrm rot="-5400000">
            <a:off x="4410332" y="2547258"/>
            <a:ext cx="240300" cy="2403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png" id="193" name="Google Shape;193;p33"/>
          <p:cNvPicPr preferRelativeResize="0"/>
          <p:nvPr/>
        </p:nvPicPr>
        <p:blipFill>
          <a:blip r:embed="rId3">
            <a:alphaModFix/>
          </a:blip>
          <a:stretch>
            <a:fillRect/>
          </a:stretch>
        </p:blipFill>
        <p:spPr>
          <a:xfrm>
            <a:off x="3573075" y="1829425"/>
            <a:ext cx="809050" cy="972251"/>
          </a:xfrm>
          <a:prstGeom prst="rect">
            <a:avLst/>
          </a:prstGeom>
          <a:noFill/>
          <a:ln>
            <a:noFill/>
          </a:ln>
        </p:spPr>
      </p:pic>
      <p:sp>
        <p:nvSpPr>
          <p:cNvPr id="194" name="Google Shape;194;p33"/>
          <p:cNvSpPr txBox="1"/>
          <p:nvPr>
            <p:ph idx="2" type="title"/>
          </p:nvPr>
        </p:nvSpPr>
        <p:spPr>
          <a:xfrm>
            <a:off x="4642435" y="2517213"/>
            <a:ext cx="3707700" cy="3516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_HEADER_2">
    <p:bg>
      <p:bgPr>
        <a:blipFill>
          <a:blip r:embed="rId2">
            <a:alphaModFix/>
          </a:blip>
          <a:stretch>
            <a:fillRect/>
          </a:stretch>
        </a:blipFill>
      </p:bgPr>
    </p:bg>
    <p:spTree>
      <p:nvGrpSpPr>
        <p:cNvPr id="195" name="Shape 195"/>
        <p:cNvGrpSpPr/>
        <p:nvPr/>
      </p:nvGrpSpPr>
      <p:grpSpPr>
        <a:xfrm>
          <a:off x="0" y="0"/>
          <a:ext cx="0" cy="0"/>
          <a:chOff x="0" y="0"/>
          <a:chExt cx="0" cy="0"/>
        </a:xfrm>
      </p:grpSpPr>
      <p:sp>
        <p:nvSpPr>
          <p:cNvPr id="196" name="Google Shape;196;p34"/>
          <p:cNvSpPr txBox="1"/>
          <p:nvPr>
            <p:ph type="title"/>
          </p:nvPr>
        </p:nvSpPr>
        <p:spPr>
          <a:xfrm>
            <a:off x="311700" y="2951275"/>
            <a:ext cx="85206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sz="3000">
                <a:solidFill>
                  <a:srgbClr val="FFFFFF"/>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7" name="Google Shape;197;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logo.png" id="198" name="Google Shape;198;p34"/>
          <p:cNvPicPr preferRelativeResize="0"/>
          <p:nvPr/>
        </p:nvPicPr>
        <p:blipFill>
          <a:blip r:embed="rId3">
            <a:alphaModFix/>
          </a:blip>
          <a:stretch>
            <a:fillRect/>
          </a:stretch>
        </p:blipFill>
        <p:spPr>
          <a:xfrm>
            <a:off x="4101559" y="1469900"/>
            <a:ext cx="785330" cy="943775"/>
          </a:xfrm>
          <a:prstGeom prst="rect">
            <a:avLst/>
          </a:prstGeom>
          <a:noFill/>
          <a:ln>
            <a:noFill/>
          </a:ln>
        </p:spPr>
      </p:pic>
      <p:cxnSp>
        <p:nvCxnSpPr>
          <p:cNvPr id="199" name="Google Shape;199;p34"/>
          <p:cNvCxnSpPr/>
          <p:nvPr/>
        </p:nvCxnSpPr>
        <p:spPr>
          <a:xfrm>
            <a:off x="2465325" y="2921100"/>
            <a:ext cx="4219800" cy="0"/>
          </a:xfrm>
          <a:prstGeom prst="straightConnector1">
            <a:avLst/>
          </a:prstGeom>
          <a:noFill/>
          <a:ln cap="flat" cmpd="sng" w="9525">
            <a:solidFill>
              <a:srgbClr val="FFFFFF"/>
            </a:solidFill>
            <a:prstDash val="solid"/>
            <a:round/>
            <a:headEnd len="med" w="med" type="none"/>
            <a:tailEnd len="med" w="med" type="none"/>
          </a:ln>
        </p:spPr>
      </p:cxnSp>
      <p:sp>
        <p:nvSpPr>
          <p:cNvPr id="200" name="Google Shape;200;p34"/>
          <p:cNvSpPr txBox="1"/>
          <p:nvPr>
            <p:ph idx="2" type="title"/>
          </p:nvPr>
        </p:nvSpPr>
        <p:spPr>
          <a:xfrm>
            <a:off x="1299897" y="2338775"/>
            <a:ext cx="65313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500"/>
              <a:buFont typeface="Proxima Nova Semibold"/>
              <a:buNone/>
              <a:defRPr sz="35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1" name="Shape 201"/>
        <p:cNvGrpSpPr/>
        <p:nvPr/>
      </p:nvGrpSpPr>
      <p:grpSpPr>
        <a:xfrm>
          <a:off x="0" y="0"/>
          <a:ext cx="0" cy="0"/>
          <a:chOff x="0" y="0"/>
          <a:chExt cx="0" cy="0"/>
        </a:xfrm>
      </p:grpSpPr>
      <p:sp>
        <p:nvSpPr>
          <p:cNvPr id="202" name="Google Shape;202;p35"/>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5"/>
          <p:cNvSpPr txBox="1"/>
          <p:nvPr>
            <p:ph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04" name="Google Shape;204;p35"/>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
        <p:nvSpPr>
          <p:cNvPr id="205" name="Google Shape;205;p35"/>
          <p:cNvSpPr txBox="1"/>
          <p:nvPr>
            <p:ph idx="1" type="body"/>
          </p:nvPr>
        </p:nvSpPr>
        <p:spPr>
          <a:xfrm>
            <a:off x="311700" y="1397475"/>
            <a:ext cx="8520600" cy="31713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6" name="Google Shape;206;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207" name="Google Shape;207;p35"/>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8" name="Shape 208"/>
        <p:cNvGrpSpPr/>
        <p:nvPr/>
      </p:nvGrpSpPr>
      <p:grpSpPr>
        <a:xfrm>
          <a:off x="0" y="0"/>
          <a:ext cx="0" cy="0"/>
          <a:chOff x="0" y="0"/>
          <a:chExt cx="0" cy="0"/>
        </a:xfrm>
      </p:grpSpPr>
      <p:sp>
        <p:nvSpPr>
          <p:cNvPr id="209" name="Google Shape;209;p36"/>
          <p:cNvSpPr txBox="1"/>
          <p:nvPr>
            <p:ph idx="1" type="body"/>
          </p:nvPr>
        </p:nvSpPr>
        <p:spPr>
          <a:xfrm>
            <a:off x="311700" y="1460950"/>
            <a:ext cx="37818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0" name="Google Shape;210;p36"/>
          <p:cNvSpPr txBox="1"/>
          <p:nvPr>
            <p:ph idx="2" type="body"/>
          </p:nvPr>
        </p:nvSpPr>
        <p:spPr>
          <a:xfrm>
            <a:off x="4484750" y="1460975"/>
            <a:ext cx="43053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1" name="Google Shape;211;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212" name="Google Shape;212;p36"/>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6"/>
          <p:cNvSpPr txBox="1"/>
          <p:nvPr>
            <p:ph type="title"/>
          </p:nvPr>
        </p:nvSpPr>
        <p:spPr>
          <a:xfrm>
            <a:off x="0" y="279475"/>
            <a:ext cx="27447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14" name="Google Shape;214;p36"/>
          <p:cNvSpPr txBox="1"/>
          <p:nvPr>
            <p:ph idx="3"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215" name="Google Shape;215;p36"/>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cxnSp>
        <p:nvCxnSpPr>
          <p:cNvPr id="216" name="Google Shape;216;p36"/>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2">
  <p:cSld name="TITLE_AND_TWO_COLUMNS_2">
    <p:spTree>
      <p:nvGrpSpPr>
        <p:cNvPr id="217" name="Shape 217"/>
        <p:cNvGrpSpPr/>
        <p:nvPr/>
      </p:nvGrpSpPr>
      <p:grpSpPr>
        <a:xfrm>
          <a:off x="0" y="0"/>
          <a:ext cx="0" cy="0"/>
          <a:chOff x="0" y="0"/>
          <a:chExt cx="0" cy="0"/>
        </a:xfrm>
      </p:grpSpPr>
      <p:sp>
        <p:nvSpPr>
          <p:cNvPr id="218" name="Google Shape;218;p37"/>
          <p:cNvSpPr txBox="1"/>
          <p:nvPr>
            <p:ph idx="1" type="body"/>
          </p:nvPr>
        </p:nvSpPr>
        <p:spPr>
          <a:xfrm>
            <a:off x="4664225" y="1460950"/>
            <a:ext cx="38451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9" name="Google Shape;219;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220" name="Google Shape;220;p37"/>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7"/>
          <p:cNvSpPr txBox="1"/>
          <p:nvPr>
            <p:ph type="title"/>
          </p:nvPr>
        </p:nvSpPr>
        <p:spPr>
          <a:xfrm>
            <a:off x="0" y="279475"/>
            <a:ext cx="28452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22" name="Google Shape;222;p37"/>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223" name="Google Shape;223;p37"/>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cxnSp>
        <p:nvCxnSpPr>
          <p:cNvPr id="224" name="Google Shape;224;p37"/>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op column">
  <p:cSld name="TITLE_AND_TWO_COLUMNS_1">
    <p:spTree>
      <p:nvGrpSpPr>
        <p:cNvPr id="225" name="Shape 225"/>
        <p:cNvGrpSpPr/>
        <p:nvPr/>
      </p:nvGrpSpPr>
      <p:grpSpPr>
        <a:xfrm>
          <a:off x="0" y="0"/>
          <a:ext cx="0" cy="0"/>
          <a:chOff x="0" y="0"/>
          <a:chExt cx="0" cy="0"/>
        </a:xfrm>
      </p:grpSpPr>
      <p:sp>
        <p:nvSpPr>
          <p:cNvPr id="226" name="Google Shape;226;p38"/>
          <p:cNvSpPr txBox="1"/>
          <p:nvPr>
            <p:ph idx="1" type="body"/>
          </p:nvPr>
        </p:nvSpPr>
        <p:spPr>
          <a:xfrm>
            <a:off x="613500" y="1460975"/>
            <a:ext cx="7859100" cy="1618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7" name="Google Shape;227;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228" name="Google Shape;228;p38"/>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8"/>
          <p:cNvSpPr txBox="1"/>
          <p:nvPr>
            <p:ph type="title"/>
          </p:nvPr>
        </p:nvSpPr>
        <p:spPr>
          <a:xfrm>
            <a:off x="0" y="279475"/>
            <a:ext cx="2506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30" name="Google Shape;230;p38"/>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231" name="Google Shape;231;p38"/>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32" name="Shape 232"/>
        <p:cNvGrpSpPr/>
        <p:nvPr/>
      </p:nvGrpSpPr>
      <p:grpSpPr>
        <a:xfrm>
          <a:off x="0" y="0"/>
          <a:ext cx="0" cy="0"/>
          <a:chOff x="0" y="0"/>
          <a:chExt cx="0" cy="0"/>
        </a:xfrm>
      </p:grpSpPr>
      <p:sp>
        <p:nvSpPr>
          <p:cNvPr id="233" name="Google Shape;233;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234" name="Google Shape;234;p39"/>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
        <p:nvSpPr>
          <p:cNvPr id="235" name="Google Shape;235;p39"/>
          <p:cNvSpPr txBox="1"/>
          <p:nvPr>
            <p:ph type="title"/>
          </p:nvPr>
        </p:nvSpPr>
        <p:spPr>
          <a:xfrm>
            <a:off x="279952"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36" name="Shape 236"/>
        <p:cNvGrpSpPr/>
        <p:nvPr/>
      </p:nvGrpSpPr>
      <p:grpSpPr>
        <a:xfrm>
          <a:off x="0" y="0"/>
          <a:ext cx="0" cy="0"/>
          <a:chOff x="0" y="0"/>
          <a:chExt cx="0" cy="0"/>
        </a:xfrm>
      </p:grpSpPr>
      <p:sp>
        <p:nvSpPr>
          <p:cNvPr id="237" name="Google Shape;237;p40"/>
          <p:cNvSpPr txBox="1"/>
          <p:nvPr>
            <p:ph idx="1" type="body"/>
          </p:nvPr>
        </p:nvSpPr>
        <p:spPr>
          <a:xfrm>
            <a:off x="311700" y="1389600"/>
            <a:ext cx="3861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8" name="Google Shape;238;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239" name="Google Shape;239;p40"/>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0"/>
          <p:cNvSpPr txBox="1"/>
          <p:nvPr>
            <p:ph type="title"/>
          </p:nvPr>
        </p:nvSpPr>
        <p:spPr>
          <a:xfrm>
            <a:off x="0" y="279475"/>
            <a:ext cx="86673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descr="Alice_Logo_horizontal-02.jpg" id="241" name="Google Shape;241;p40"/>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
        <p:nvSpPr>
          <p:cNvPr id="242" name="Google Shape;242;p40"/>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cxnSp>
        <p:nvCxnSpPr>
          <p:cNvPr id="243" name="Google Shape;243;p40"/>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blipFill>
          <a:blip r:embed="rId2">
            <a:alphaModFix/>
          </a:blip>
          <a:stretch>
            <a:fillRect/>
          </a:stretch>
        </a:blipFill>
      </p:bgPr>
    </p:bg>
    <p:spTree>
      <p:nvGrpSpPr>
        <p:cNvPr id="244" name="Shape 244"/>
        <p:cNvGrpSpPr/>
        <p:nvPr/>
      </p:nvGrpSpPr>
      <p:grpSpPr>
        <a:xfrm>
          <a:off x="0" y="0"/>
          <a:ext cx="0" cy="0"/>
          <a:chOff x="0" y="0"/>
          <a:chExt cx="0" cy="0"/>
        </a:xfrm>
      </p:grpSpPr>
      <p:sp>
        <p:nvSpPr>
          <p:cNvPr id="245" name="Google Shape;245;p41"/>
          <p:cNvSpPr txBox="1"/>
          <p:nvPr>
            <p:ph type="title"/>
          </p:nvPr>
        </p:nvSpPr>
        <p:spPr>
          <a:xfrm>
            <a:off x="989000" y="1672475"/>
            <a:ext cx="7049700" cy="17715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3600"/>
              <a:buFont typeface="Proxima Nova"/>
              <a:buNone/>
              <a:defRPr b="1" sz="3600">
                <a:latin typeface="Proxima Nova"/>
                <a:ea typeface="Proxima Nova"/>
                <a:cs typeface="Proxima Nova"/>
                <a:sym typeface="Proxima Nova"/>
              </a:defRPr>
            </a:lvl2pPr>
            <a:lvl3pPr lvl="2" rtl="0" algn="ctr">
              <a:spcBef>
                <a:spcPts val="0"/>
              </a:spcBef>
              <a:spcAft>
                <a:spcPts val="0"/>
              </a:spcAft>
              <a:buSzPts val="3600"/>
              <a:buFont typeface="Proxima Nova"/>
              <a:buNone/>
              <a:defRPr b="1" sz="3600">
                <a:latin typeface="Proxima Nova"/>
                <a:ea typeface="Proxima Nova"/>
                <a:cs typeface="Proxima Nova"/>
                <a:sym typeface="Proxima Nova"/>
              </a:defRPr>
            </a:lvl3pPr>
            <a:lvl4pPr lvl="3" rtl="0" algn="ctr">
              <a:spcBef>
                <a:spcPts val="0"/>
              </a:spcBef>
              <a:spcAft>
                <a:spcPts val="0"/>
              </a:spcAft>
              <a:buSzPts val="3600"/>
              <a:buFont typeface="Proxima Nova"/>
              <a:buNone/>
              <a:defRPr b="1" sz="3600">
                <a:latin typeface="Proxima Nova"/>
                <a:ea typeface="Proxima Nova"/>
                <a:cs typeface="Proxima Nova"/>
                <a:sym typeface="Proxima Nova"/>
              </a:defRPr>
            </a:lvl4pPr>
            <a:lvl5pPr lvl="4" rtl="0" algn="ctr">
              <a:spcBef>
                <a:spcPts val="0"/>
              </a:spcBef>
              <a:spcAft>
                <a:spcPts val="0"/>
              </a:spcAft>
              <a:buSzPts val="3600"/>
              <a:buFont typeface="Proxima Nova"/>
              <a:buNone/>
              <a:defRPr b="1" sz="3600">
                <a:latin typeface="Proxima Nova"/>
                <a:ea typeface="Proxima Nova"/>
                <a:cs typeface="Proxima Nova"/>
                <a:sym typeface="Proxima Nova"/>
              </a:defRPr>
            </a:lvl5pPr>
            <a:lvl6pPr lvl="5" rtl="0" algn="ctr">
              <a:spcBef>
                <a:spcPts val="0"/>
              </a:spcBef>
              <a:spcAft>
                <a:spcPts val="0"/>
              </a:spcAft>
              <a:buSzPts val="3600"/>
              <a:buFont typeface="Proxima Nova"/>
              <a:buNone/>
              <a:defRPr b="1" sz="3600">
                <a:latin typeface="Proxima Nova"/>
                <a:ea typeface="Proxima Nova"/>
                <a:cs typeface="Proxima Nova"/>
                <a:sym typeface="Proxima Nova"/>
              </a:defRPr>
            </a:lvl6pPr>
            <a:lvl7pPr lvl="6" rtl="0" algn="ctr">
              <a:spcBef>
                <a:spcPts val="0"/>
              </a:spcBef>
              <a:spcAft>
                <a:spcPts val="0"/>
              </a:spcAft>
              <a:buSzPts val="3600"/>
              <a:buFont typeface="Proxima Nova"/>
              <a:buNone/>
              <a:defRPr b="1" sz="3600">
                <a:latin typeface="Proxima Nova"/>
                <a:ea typeface="Proxima Nova"/>
                <a:cs typeface="Proxima Nova"/>
                <a:sym typeface="Proxima Nova"/>
              </a:defRPr>
            </a:lvl7pPr>
            <a:lvl8pPr lvl="7" rtl="0" algn="ctr">
              <a:spcBef>
                <a:spcPts val="0"/>
              </a:spcBef>
              <a:spcAft>
                <a:spcPts val="0"/>
              </a:spcAft>
              <a:buSzPts val="3600"/>
              <a:buFont typeface="Proxima Nova"/>
              <a:buNone/>
              <a:defRPr b="1" sz="3600">
                <a:latin typeface="Proxima Nova"/>
                <a:ea typeface="Proxima Nova"/>
                <a:cs typeface="Proxima Nova"/>
                <a:sym typeface="Proxima Nova"/>
              </a:defRPr>
            </a:lvl8pPr>
            <a:lvl9pPr lvl="8" rtl="0" algn="ctr">
              <a:spcBef>
                <a:spcPts val="0"/>
              </a:spcBef>
              <a:spcAft>
                <a:spcPts val="0"/>
              </a:spcAft>
              <a:buSzPts val="3600"/>
              <a:buFont typeface="Proxima Nova"/>
              <a:buNone/>
              <a:defRPr b="1" sz="3600">
                <a:latin typeface="Proxima Nova"/>
                <a:ea typeface="Proxima Nova"/>
                <a:cs typeface="Proxima Nova"/>
                <a:sym typeface="Proxima Nova"/>
              </a:defRPr>
            </a:lvl9pPr>
          </a:lstStyle>
          <a:p/>
        </p:txBody>
      </p:sp>
      <p:sp>
        <p:nvSpPr>
          <p:cNvPr id="246" name="Google Shape;246;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247" name="Google Shape;247;p41"/>
          <p:cNvPicPr preferRelativeResize="0"/>
          <p:nvPr/>
        </p:nvPicPr>
        <p:blipFill rotWithShape="1">
          <a:blip r:embed="rId3">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5"/>
          <p:cNvSpPr txBox="1"/>
          <p:nvPr>
            <p:ph type="title"/>
          </p:nvPr>
        </p:nvSpPr>
        <p:spPr>
          <a:xfrm>
            <a:off x="2279400" y="2465777"/>
            <a:ext cx="4696200" cy="534000"/>
          </a:xfrm>
          <a:prstGeom prst="rect">
            <a:avLst/>
          </a:prstGeom>
          <a:solidFill>
            <a:srgbClr val="FFFFFF">
              <a:alpha val="8540"/>
            </a:srgbClr>
          </a:solidFill>
        </p:spPr>
        <p:txBody>
          <a:bodyPr anchorCtr="0" anchor="ctr" bIns="91425" lIns="91425" spcFirstLastPara="1" rIns="91425" wrap="square" tIns="91425"/>
          <a:lstStyle>
            <a:lvl1pPr lvl="0" rtl="0" algn="ctr">
              <a:spcBef>
                <a:spcPts val="0"/>
              </a:spcBef>
              <a:spcAft>
                <a:spcPts val="0"/>
              </a:spcAft>
              <a:buClr>
                <a:srgbClr val="FFFFFF"/>
              </a:buClr>
              <a:buSzPts val="2000"/>
              <a:buFont typeface="Proxima Nova"/>
              <a:buNone/>
              <a:defRPr sz="2000">
                <a:solidFill>
                  <a:srgbClr val="FFFFFF"/>
                </a:solidFill>
                <a:latin typeface="Proxima Nova"/>
                <a:ea typeface="Proxima Nova"/>
                <a:cs typeface="Proxima Nova"/>
                <a:sym typeface="Proxima Nova"/>
              </a:defRPr>
            </a:lvl1pPr>
            <a:lvl2pPr lvl="1"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2pPr>
            <a:lvl3pPr lvl="2"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3pPr>
            <a:lvl4pPr lvl="3"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4pPr>
            <a:lvl5pPr lvl="4"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5pPr>
            <a:lvl6pPr lvl="5"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6pPr>
            <a:lvl7pPr lvl="6"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7pPr>
            <a:lvl8pPr lvl="7"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8pPr>
            <a:lvl9pPr lvl="8"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32" name="Google Shape;32;p5"/>
          <p:cNvPicPr preferRelativeResize="0"/>
          <p:nvPr/>
        </p:nvPicPr>
        <p:blipFill>
          <a:blip r:embed="rId3">
            <a:alphaModFix/>
          </a:blip>
          <a:stretch>
            <a:fillRect/>
          </a:stretch>
        </p:blipFill>
        <p:spPr>
          <a:xfrm>
            <a:off x="3772316" y="1755731"/>
            <a:ext cx="460481" cy="460481"/>
          </a:xfrm>
          <a:prstGeom prst="rect">
            <a:avLst/>
          </a:prstGeom>
          <a:noFill/>
          <a:ln>
            <a:noFill/>
          </a:ln>
        </p:spPr>
      </p:pic>
      <p:sp>
        <p:nvSpPr>
          <p:cNvPr id="33" name="Google Shape;33;p5"/>
          <p:cNvSpPr txBox="1"/>
          <p:nvPr>
            <p:ph idx="2" type="title"/>
          </p:nvPr>
        </p:nvSpPr>
        <p:spPr>
          <a:xfrm>
            <a:off x="4252073" y="1934579"/>
            <a:ext cx="4584600" cy="3936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2400"/>
              <a:buFont typeface="Proxima Nova"/>
              <a:buNone/>
              <a:defRPr b="1" sz="2400">
                <a:solidFill>
                  <a:schemeClr val="lt1"/>
                </a:solidFill>
                <a:latin typeface="Proxima Nova"/>
                <a:ea typeface="Proxima Nova"/>
                <a:cs typeface="Proxima Nova"/>
                <a:sym typeface="Proxima Nova"/>
              </a:defRPr>
            </a:lvl1pPr>
            <a:lvl2pPr lvl="1"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2pPr>
            <a:lvl3pPr lvl="2"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3pPr>
            <a:lvl4pPr lvl="3"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4pPr>
            <a:lvl5pPr lvl="4"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5pPr>
            <a:lvl6pPr lvl="5"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6pPr>
            <a:lvl7pPr lvl="6"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7pPr>
            <a:lvl8pPr lvl="7"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8pPr>
            <a:lvl9pPr lvl="8"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p:cSld name="MAIN_POINT_1">
    <p:spTree>
      <p:nvGrpSpPr>
        <p:cNvPr id="248" name="Shape 248"/>
        <p:cNvGrpSpPr/>
        <p:nvPr/>
      </p:nvGrpSpPr>
      <p:grpSpPr>
        <a:xfrm>
          <a:off x="0" y="0"/>
          <a:ext cx="0" cy="0"/>
          <a:chOff x="0" y="0"/>
          <a:chExt cx="0" cy="0"/>
        </a:xfrm>
      </p:grpSpPr>
      <p:sp>
        <p:nvSpPr>
          <p:cNvPr id="249" name="Google Shape;249;p42"/>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spcBef>
                <a:spcPts val="0"/>
              </a:spcBef>
              <a:spcAft>
                <a:spcPts val="0"/>
              </a:spcAft>
              <a:buSzPts val="4800"/>
              <a:buFont typeface="Proxima Nova"/>
              <a:buNone/>
              <a:defRPr sz="4800">
                <a:latin typeface="Proxima Nova"/>
                <a:ea typeface="Proxima Nova"/>
                <a:cs typeface="Proxima Nova"/>
                <a:sym typeface="Proxima Nova"/>
              </a:defRPr>
            </a:lvl2pPr>
            <a:lvl3pPr lvl="2" rtl="0">
              <a:spcBef>
                <a:spcPts val="0"/>
              </a:spcBef>
              <a:spcAft>
                <a:spcPts val="0"/>
              </a:spcAft>
              <a:buSzPts val="4800"/>
              <a:buFont typeface="Proxima Nova"/>
              <a:buNone/>
              <a:defRPr sz="4800">
                <a:latin typeface="Proxima Nova"/>
                <a:ea typeface="Proxima Nova"/>
                <a:cs typeface="Proxima Nova"/>
                <a:sym typeface="Proxima Nova"/>
              </a:defRPr>
            </a:lvl3pPr>
            <a:lvl4pPr lvl="3" rtl="0">
              <a:spcBef>
                <a:spcPts val="0"/>
              </a:spcBef>
              <a:spcAft>
                <a:spcPts val="0"/>
              </a:spcAft>
              <a:buSzPts val="4800"/>
              <a:buFont typeface="Proxima Nova"/>
              <a:buNone/>
              <a:defRPr sz="4800">
                <a:latin typeface="Proxima Nova"/>
                <a:ea typeface="Proxima Nova"/>
                <a:cs typeface="Proxima Nova"/>
                <a:sym typeface="Proxima Nova"/>
              </a:defRPr>
            </a:lvl4pPr>
            <a:lvl5pPr lvl="4" rtl="0">
              <a:spcBef>
                <a:spcPts val="0"/>
              </a:spcBef>
              <a:spcAft>
                <a:spcPts val="0"/>
              </a:spcAft>
              <a:buSzPts val="4800"/>
              <a:buFont typeface="Proxima Nova"/>
              <a:buNone/>
              <a:defRPr sz="4800">
                <a:latin typeface="Proxima Nova"/>
                <a:ea typeface="Proxima Nova"/>
                <a:cs typeface="Proxima Nova"/>
                <a:sym typeface="Proxima Nova"/>
              </a:defRPr>
            </a:lvl5pPr>
            <a:lvl6pPr lvl="5" rtl="0">
              <a:spcBef>
                <a:spcPts val="0"/>
              </a:spcBef>
              <a:spcAft>
                <a:spcPts val="0"/>
              </a:spcAft>
              <a:buSzPts val="4800"/>
              <a:buFont typeface="Proxima Nova"/>
              <a:buNone/>
              <a:defRPr sz="4800">
                <a:latin typeface="Proxima Nova"/>
                <a:ea typeface="Proxima Nova"/>
                <a:cs typeface="Proxima Nova"/>
                <a:sym typeface="Proxima Nova"/>
              </a:defRPr>
            </a:lvl6pPr>
            <a:lvl7pPr lvl="6" rtl="0">
              <a:spcBef>
                <a:spcPts val="0"/>
              </a:spcBef>
              <a:spcAft>
                <a:spcPts val="0"/>
              </a:spcAft>
              <a:buSzPts val="4800"/>
              <a:buFont typeface="Proxima Nova"/>
              <a:buNone/>
              <a:defRPr sz="4800">
                <a:latin typeface="Proxima Nova"/>
                <a:ea typeface="Proxima Nova"/>
                <a:cs typeface="Proxima Nova"/>
                <a:sym typeface="Proxima Nova"/>
              </a:defRPr>
            </a:lvl7pPr>
            <a:lvl8pPr lvl="7" rtl="0">
              <a:spcBef>
                <a:spcPts val="0"/>
              </a:spcBef>
              <a:spcAft>
                <a:spcPts val="0"/>
              </a:spcAft>
              <a:buSzPts val="4800"/>
              <a:buFont typeface="Proxima Nova"/>
              <a:buNone/>
              <a:defRPr sz="4800">
                <a:latin typeface="Proxima Nova"/>
                <a:ea typeface="Proxima Nova"/>
                <a:cs typeface="Proxima Nova"/>
                <a:sym typeface="Proxima Nova"/>
              </a:defRPr>
            </a:lvl8pPr>
            <a:lvl9pPr lvl="8" rtl="0">
              <a:spcBef>
                <a:spcPts val="0"/>
              </a:spcBef>
              <a:spcAft>
                <a:spcPts val="0"/>
              </a:spcAft>
              <a:buSzPts val="4800"/>
              <a:buFont typeface="Proxima Nova"/>
              <a:buNone/>
              <a:defRPr sz="4800">
                <a:latin typeface="Proxima Nova"/>
                <a:ea typeface="Proxima Nova"/>
                <a:cs typeface="Proxima Nova"/>
                <a:sym typeface="Proxima Nova"/>
              </a:defRPr>
            </a:lvl9pPr>
          </a:lstStyle>
          <a:p/>
        </p:txBody>
      </p:sp>
      <p:sp>
        <p:nvSpPr>
          <p:cNvPr id="250" name="Google Shape;250;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PPT cover3-main point.png" id="251" name="Google Shape;251;p42"/>
          <p:cNvPicPr preferRelativeResize="0"/>
          <p:nvPr/>
        </p:nvPicPr>
        <p:blipFill>
          <a:blip r:embed="rId2">
            <a:alphaModFix/>
          </a:blip>
          <a:stretch>
            <a:fillRect/>
          </a:stretch>
        </p:blipFill>
        <p:spPr>
          <a:xfrm>
            <a:off x="5976150" y="-39086"/>
            <a:ext cx="3167849" cy="5193176"/>
          </a:xfrm>
          <a:prstGeom prst="rect">
            <a:avLst/>
          </a:prstGeom>
          <a:noFill/>
          <a:ln>
            <a:noFill/>
          </a:ln>
        </p:spPr>
      </p:pic>
      <p:pic>
        <p:nvPicPr>
          <p:cNvPr descr="logo horizon.png" id="252" name="Google Shape;252;p42"/>
          <p:cNvPicPr preferRelativeResize="0"/>
          <p:nvPr/>
        </p:nvPicPr>
        <p:blipFill rotWithShape="1">
          <a:blip r:embed="rId3">
            <a:alphaModFix/>
          </a:blip>
          <a:srcRect b="-7227" l="0" r="0" t="0"/>
          <a:stretch/>
        </p:blipFill>
        <p:spPr>
          <a:xfrm>
            <a:off x="410905" y="244875"/>
            <a:ext cx="886357" cy="243300"/>
          </a:xfrm>
          <a:prstGeom prst="rect">
            <a:avLst/>
          </a:prstGeom>
          <a:noFill/>
          <a:ln>
            <a:noFill/>
          </a:ln>
        </p:spPr>
      </p:pic>
      <p:pic>
        <p:nvPicPr>
          <p:cNvPr descr="PPT cover3-title.png" id="253" name="Google Shape;253;p42"/>
          <p:cNvPicPr preferRelativeResize="0"/>
          <p:nvPr/>
        </p:nvPicPr>
        <p:blipFill rotWithShape="1">
          <a:blip r:embed="rId4">
            <a:alphaModFix/>
          </a:blip>
          <a:srcRect b="-10" l="32203" r="0" t="10"/>
          <a:stretch/>
        </p:blipFill>
        <p:spPr>
          <a:xfrm>
            <a:off x="-5287" y="270500"/>
            <a:ext cx="341950" cy="1722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54" name="Shape 254"/>
        <p:cNvGrpSpPr/>
        <p:nvPr/>
      </p:nvGrpSpPr>
      <p:grpSpPr>
        <a:xfrm>
          <a:off x="0" y="0"/>
          <a:ext cx="0" cy="0"/>
          <a:chOff x="0" y="0"/>
          <a:chExt cx="0" cy="0"/>
        </a:xfrm>
      </p:grpSpPr>
      <p:pic>
        <p:nvPicPr>
          <p:cNvPr descr="PPT cover2- bg.png" id="255" name="Google Shape;255;p43"/>
          <p:cNvPicPr preferRelativeResize="0"/>
          <p:nvPr/>
        </p:nvPicPr>
        <p:blipFill rotWithShape="1">
          <a:blip r:embed="rId2">
            <a:alphaModFix/>
          </a:blip>
          <a:srcRect b="0" l="0" r="50000" t="0"/>
          <a:stretch/>
        </p:blipFill>
        <p:spPr>
          <a:xfrm>
            <a:off x="0" y="0"/>
            <a:ext cx="4572000" cy="5143500"/>
          </a:xfrm>
          <a:prstGeom prst="rect">
            <a:avLst/>
          </a:prstGeom>
          <a:noFill/>
          <a:ln>
            <a:noFill/>
          </a:ln>
        </p:spPr>
      </p:pic>
      <p:sp>
        <p:nvSpPr>
          <p:cNvPr id="256" name="Google Shape;256;p43"/>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FFFFFF"/>
              </a:buClr>
              <a:buSzPts val="3600"/>
              <a:buFont typeface="Proxima Nova"/>
              <a:buNone/>
              <a:defRPr b="1" sz="3600">
                <a:solidFill>
                  <a:srgbClr val="FFFFFF"/>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57" name="Google Shape;257;p43"/>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FFFFFF"/>
              </a:buClr>
              <a:buSzPts val="1800"/>
              <a:buFont typeface="Proxima Nova"/>
              <a:buNone/>
              <a:defRPr>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58" name="Google Shape;258;p43"/>
          <p:cNvSpPr txBox="1"/>
          <p:nvPr>
            <p:ph idx="2" type="body"/>
          </p:nvPr>
        </p:nvSpPr>
        <p:spPr>
          <a:xfrm>
            <a:off x="4939500" y="902050"/>
            <a:ext cx="3837000" cy="35946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59" name="Google Shape;259;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260" name="Google Shape;260;p43"/>
          <p:cNvPicPr preferRelativeResize="0"/>
          <p:nvPr/>
        </p:nvPicPr>
        <p:blipFill rotWithShape="1">
          <a:blip r:embed="rId3">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_1">
    <p:spTree>
      <p:nvGrpSpPr>
        <p:cNvPr id="261" name="Shape 261"/>
        <p:cNvGrpSpPr/>
        <p:nvPr/>
      </p:nvGrpSpPr>
      <p:grpSpPr>
        <a:xfrm>
          <a:off x="0" y="0"/>
          <a:ext cx="0" cy="0"/>
          <a:chOff x="0" y="0"/>
          <a:chExt cx="0" cy="0"/>
        </a:xfrm>
      </p:grpSpPr>
      <p:sp>
        <p:nvSpPr>
          <p:cNvPr id="262" name="Google Shape;262;p44"/>
          <p:cNvSpPr/>
          <p:nvPr/>
        </p:nvSpPr>
        <p:spPr>
          <a:xfrm>
            <a:off x="4572000" y="-125"/>
            <a:ext cx="4572000" cy="5143500"/>
          </a:xfrm>
          <a:prstGeom prst="rect">
            <a:avLst/>
          </a:prstGeom>
          <a:solidFill>
            <a:srgbClr val="2534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4"/>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64" name="Google Shape;264;p44"/>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65" name="Google Shape;265;p44"/>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266" name="Google Shape;266;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logo horizon 2.png" id="267" name="Google Shape;267;p44"/>
          <p:cNvPicPr preferRelativeResize="0"/>
          <p:nvPr/>
        </p:nvPicPr>
        <p:blipFill rotWithShape="1">
          <a:blip r:embed="rId2">
            <a:alphaModFix/>
          </a:blip>
          <a:srcRect b="-8798" l="0" r="-2312" t="-9140"/>
          <a:stretch/>
        </p:blipFill>
        <p:spPr>
          <a:xfrm>
            <a:off x="7687034" y="205447"/>
            <a:ext cx="1110985" cy="327850"/>
          </a:xfrm>
          <a:prstGeom prst="rect">
            <a:avLst/>
          </a:prstGeom>
          <a:noFill/>
          <a:ln>
            <a:noFill/>
          </a:ln>
        </p:spPr>
      </p:pic>
      <p:sp>
        <p:nvSpPr>
          <p:cNvPr id="268" name="Google Shape;268;p44"/>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44"/>
          <p:cNvSpPr txBox="1"/>
          <p:nvPr>
            <p:ph idx="3"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2">
  <p:cSld name="SECTION_TITLE_AND_DESCRIPTION_2">
    <p:spTree>
      <p:nvGrpSpPr>
        <p:cNvPr id="270" name="Shape 270"/>
        <p:cNvGrpSpPr/>
        <p:nvPr/>
      </p:nvGrpSpPr>
      <p:grpSpPr>
        <a:xfrm>
          <a:off x="0" y="0"/>
          <a:ext cx="0" cy="0"/>
          <a:chOff x="0" y="0"/>
          <a:chExt cx="0" cy="0"/>
        </a:xfrm>
      </p:grpSpPr>
      <p:sp>
        <p:nvSpPr>
          <p:cNvPr id="271" name="Google Shape;271;p45"/>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72" name="Google Shape;272;p45"/>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253446"/>
              </a:buClr>
              <a:buSzPts val="2100"/>
              <a:buFont typeface="Proxima Nova"/>
              <a:buNone/>
              <a:defRPr sz="2100">
                <a:solidFill>
                  <a:srgbClr val="253446"/>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3" name="Google Shape;273;p45"/>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4" name="Google Shape;274;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logo horizon.png" id="275" name="Google Shape;275;p45"/>
          <p:cNvPicPr preferRelativeResize="0"/>
          <p:nvPr/>
        </p:nvPicPr>
        <p:blipFill rotWithShape="1">
          <a:blip r:embed="rId2">
            <a:alphaModFix/>
          </a:blip>
          <a:srcRect b="-7227" l="0" r="0" t="0"/>
          <a:stretch/>
        </p:blipFill>
        <p:spPr>
          <a:xfrm>
            <a:off x="7846696" y="244875"/>
            <a:ext cx="886357" cy="243300"/>
          </a:xfrm>
          <a:prstGeom prst="rect">
            <a:avLst/>
          </a:prstGeom>
          <a:noFill/>
          <a:ln>
            <a:noFill/>
          </a:ln>
        </p:spPr>
      </p:pic>
      <p:pic>
        <p:nvPicPr>
          <p:cNvPr descr="PPT cover3-title.png" id="276" name="Google Shape;276;p45"/>
          <p:cNvPicPr preferRelativeResize="0"/>
          <p:nvPr/>
        </p:nvPicPr>
        <p:blipFill rotWithShape="1">
          <a:blip r:embed="rId3">
            <a:alphaModFix/>
          </a:blip>
          <a:srcRect b="-10" l="32203" r="0" t="10"/>
          <a:stretch/>
        </p:blipFill>
        <p:spPr>
          <a:xfrm flipH="1">
            <a:off x="8803913" y="270500"/>
            <a:ext cx="352500" cy="172200"/>
          </a:xfrm>
          <a:prstGeom prst="rect">
            <a:avLst/>
          </a:prstGeom>
          <a:noFill/>
          <a:ln>
            <a:noFill/>
          </a:ln>
        </p:spPr>
      </p:pic>
      <p:pic>
        <p:nvPicPr>
          <p:cNvPr descr="PPT cover3- section.png" id="277" name="Google Shape;277;p45"/>
          <p:cNvPicPr preferRelativeResize="0"/>
          <p:nvPr/>
        </p:nvPicPr>
        <p:blipFill>
          <a:blip r:embed="rId4">
            <a:alphaModFix/>
          </a:blip>
          <a:stretch>
            <a:fillRect/>
          </a:stretch>
        </p:blipFill>
        <p:spPr>
          <a:xfrm>
            <a:off x="0" y="-1"/>
            <a:ext cx="4572000" cy="1163000"/>
          </a:xfrm>
          <a:prstGeom prst="rect">
            <a:avLst/>
          </a:prstGeom>
          <a:noFill/>
          <a:ln>
            <a:noFill/>
          </a:ln>
        </p:spPr>
      </p:pic>
      <p:pic>
        <p:nvPicPr>
          <p:cNvPr descr="PPT cover3- section.png" id="278" name="Google Shape;278;p45"/>
          <p:cNvPicPr preferRelativeResize="0"/>
          <p:nvPr/>
        </p:nvPicPr>
        <p:blipFill>
          <a:blip r:embed="rId4">
            <a:alphaModFix/>
          </a:blip>
          <a:stretch>
            <a:fillRect/>
          </a:stretch>
        </p:blipFill>
        <p:spPr>
          <a:xfrm flipH="1" rot="10800000">
            <a:off x="0" y="3757677"/>
            <a:ext cx="4572000" cy="1391113"/>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79" name="Shape 279"/>
        <p:cNvGrpSpPr/>
        <p:nvPr/>
      </p:nvGrpSpPr>
      <p:grpSpPr>
        <a:xfrm>
          <a:off x="0" y="0"/>
          <a:ext cx="0" cy="0"/>
          <a:chOff x="0" y="0"/>
          <a:chExt cx="0" cy="0"/>
        </a:xfrm>
      </p:grpSpPr>
      <p:sp>
        <p:nvSpPr>
          <p:cNvPr id="280" name="Google Shape;280;p46"/>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p:txBody>
      </p:sp>
      <p:sp>
        <p:nvSpPr>
          <p:cNvPr id="281" name="Google Shape;281;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282" name="Google Shape;282;p46"/>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83" name="Shape 283"/>
        <p:cNvGrpSpPr/>
        <p:nvPr/>
      </p:nvGrpSpPr>
      <p:grpSpPr>
        <a:xfrm>
          <a:off x="0" y="0"/>
          <a:ext cx="0" cy="0"/>
          <a:chOff x="0" y="0"/>
          <a:chExt cx="0" cy="0"/>
        </a:xfrm>
      </p:grpSpPr>
      <p:sp>
        <p:nvSpPr>
          <p:cNvPr id="284" name="Google Shape;284;p4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12000"/>
              <a:buFont typeface="Proxima Nova"/>
              <a:buNone/>
              <a:defRPr sz="12000">
                <a:solidFill>
                  <a:srgbClr val="253446"/>
                </a:solidFill>
                <a:latin typeface="Proxima Nova"/>
                <a:ea typeface="Proxima Nova"/>
                <a:cs typeface="Proxima Nova"/>
                <a:sym typeface="Proxima Nova"/>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85" name="Google Shape;285;p47"/>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86" name="Google Shape;286;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287" name="Google Shape;287;p47"/>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88" name="Shape 288"/>
        <p:cNvGrpSpPr/>
        <p:nvPr/>
      </p:nvGrpSpPr>
      <p:grpSpPr>
        <a:xfrm>
          <a:off x="0" y="0"/>
          <a:ext cx="0" cy="0"/>
          <a:chOff x="0" y="0"/>
          <a:chExt cx="0" cy="0"/>
        </a:xfrm>
      </p:grpSpPr>
      <p:sp>
        <p:nvSpPr>
          <p:cNvPr id="289" name="Google Shape;289;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p:cSld name="TITLE_1">
    <p:bg>
      <p:bgPr>
        <a:blipFill>
          <a:blip r:embed="rId2">
            <a:alphaModFix/>
          </a:blip>
          <a:stretch>
            <a:fillRect/>
          </a:stretch>
        </a:blipFill>
      </p:bgPr>
    </p:bg>
    <p:spTree>
      <p:nvGrpSpPr>
        <p:cNvPr id="290" name="Shape 290"/>
        <p:cNvGrpSpPr/>
        <p:nvPr/>
      </p:nvGrpSpPr>
      <p:grpSpPr>
        <a:xfrm>
          <a:off x="0" y="0"/>
          <a:ext cx="0" cy="0"/>
          <a:chOff x="0" y="0"/>
          <a:chExt cx="0" cy="0"/>
        </a:xfrm>
      </p:grpSpPr>
      <p:sp>
        <p:nvSpPr>
          <p:cNvPr id="291" name="Google Shape;291;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292" name="Google Shape;292;p49"/>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
        <p:nvSpPr>
          <p:cNvPr id="293" name="Google Shape;293;p49"/>
          <p:cNvSpPr txBox="1"/>
          <p:nvPr/>
        </p:nvSpPr>
        <p:spPr>
          <a:xfrm>
            <a:off x="3400600" y="2546450"/>
            <a:ext cx="2342700" cy="524100"/>
          </a:xfrm>
          <a:prstGeom prst="rect">
            <a:avLst/>
          </a:prstGeom>
          <a:solidFill>
            <a:srgbClr val="FFFFFF">
              <a:alpha val="854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600"/>
              <a:buFont typeface="Proxima Nova"/>
              <a:buNone/>
            </a:pPr>
            <a:r>
              <a:rPr b="1" lang="en-US" sz="2600">
                <a:solidFill>
                  <a:schemeClr val="lt1"/>
                </a:solidFill>
                <a:latin typeface="Proxima Nova"/>
                <a:ea typeface="Proxima Nova"/>
                <a:cs typeface="Proxima Nova"/>
                <a:sym typeface="Proxima Nova"/>
              </a:rPr>
              <a:t>Thank You</a:t>
            </a:r>
            <a:endParaRPr/>
          </a:p>
        </p:txBody>
      </p:sp>
      <p:sp>
        <p:nvSpPr>
          <p:cNvPr id="294" name="Google Shape;294;p49"/>
          <p:cNvSpPr txBox="1"/>
          <p:nvPr/>
        </p:nvSpPr>
        <p:spPr>
          <a:xfrm>
            <a:off x="2882300" y="3089836"/>
            <a:ext cx="3395400" cy="269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900"/>
              <a:buFont typeface="Proxima Nova"/>
              <a:buNone/>
            </a:pPr>
            <a:r>
              <a:rPr lang="en-US" sz="900">
                <a:solidFill>
                  <a:schemeClr val="lt1"/>
                </a:solidFill>
                <a:latin typeface="Proxima Nova"/>
                <a:ea typeface="Proxima Nova"/>
                <a:cs typeface="Proxima Nova"/>
                <a:sym typeface="Proxima Nova"/>
              </a:rPr>
              <a:t>For more information go to www.alice.org</a:t>
            </a:r>
            <a:endParaRPr sz="900">
              <a:solidFill>
                <a:schemeClr val="lt1"/>
              </a:solidFill>
              <a:latin typeface="Proxima Nova"/>
              <a:ea typeface="Proxima Nova"/>
              <a:cs typeface="Proxima Nova"/>
              <a:sym typeface="Proxima Nova"/>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
  <p:cSld name="TITLE_1_1">
    <p:bg>
      <p:bgPr>
        <a:blipFill>
          <a:blip r:embed="rId2">
            <a:alphaModFix/>
          </a:blip>
          <a:stretch>
            <a:fillRect/>
          </a:stretch>
        </a:blipFill>
      </p:bgPr>
    </p:bg>
    <p:spTree>
      <p:nvGrpSpPr>
        <p:cNvPr id="295" name="Shape 295"/>
        <p:cNvGrpSpPr/>
        <p:nvPr/>
      </p:nvGrpSpPr>
      <p:grpSpPr>
        <a:xfrm>
          <a:off x="0" y="0"/>
          <a:ext cx="0" cy="0"/>
          <a:chOff x="0" y="0"/>
          <a:chExt cx="0" cy="0"/>
        </a:xfrm>
      </p:grpSpPr>
      <p:sp>
        <p:nvSpPr>
          <p:cNvPr id="296" name="Google Shape;296;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297" name="Google Shape;297;p50"/>
          <p:cNvPicPr preferRelativeResize="0"/>
          <p:nvPr/>
        </p:nvPicPr>
        <p:blipFill>
          <a:blip r:embed="rId3">
            <a:alphaModFix/>
          </a:blip>
          <a:stretch>
            <a:fillRect/>
          </a:stretch>
        </p:blipFill>
        <p:spPr>
          <a:xfrm>
            <a:off x="370950" y="1316542"/>
            <a:ext cx="2051175" cy="2051149"/>
          </a:xfrm>
          <a:prstGeom prst="rect">
            <a:avLst/>
          </a:prstGeom>
          <a:noFill/>
          <a:ln>
            <a:noFill/>
          </a:ln>
        </p:spPr>
      </p:pic>
      <p:sp>
        <p:nvSpPr>
          <p:cNvPr id="298" name="Google Shape;298;p50"/>
          <p:cNvSpPr txBox="1"/>
          <p:nvPr/>
        </p:nvSpPr>
        <p:spPr>
          <a:xfrm>
            <a:off x="429050" y="2716278"/>
            <a:ext cx="3918900" cy="68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chemeClr val="lt1"/>
                </a:solidFill>
                <a:latin typeface="Proxima Nova"/>
                <a:ea typeface="Proxima Nova"/>
                <a:cs typeface="Proxima Nova"/>
                <a:sym typeface="Proxima Nova"/>
              </a:rPr>
              <a:t>Thank You !</a:t>
            </a:r>
            <a:endParaRPr b="1" sz="3600">
              <a:solidFill>
                <a:schemeClr val="lt1"/>
              </a:solidFill>
              <a:latin typeface="Proxima Nova"/>
              <a:ea typeface="Proxima Nova"/>
              <a:cs typeface="Proxima Nova"/>
              <a:sym typeface="Proxima Nova"/>
            </a:endParaRPr>
          </a:p>
        </p:txBody>
      </p:sp>
      <p:sp>
        <p:nvSpPr>
          <p:cNvPr id="299" name="Google Shape;299;p50"/>
          <p:cNvSpPr txBox="1"/>
          <p:nvPr/>
        </p:nvSpPr>
        <p:spPr>
          <a:xfrm>
            <a:off x="480280" y="3318512"/>
            <a:ext cx="4956300" cy="51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latin typeface="Proxima Nova"/>
                <a:ea typeface="Proxima Nova"/>
                <a:cs typeface="Proxima Nova"/>
                <a:sym typeface="Proxima Nova"/>
              </a:rPr>
              <a:t>For more information go to www.alice.org</a:t>
            </a:r>
            <a:endParaRPr sz="10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1">
  <p:cSld name="TITLE_1_2">
    <p:bg>
      <p:bgPr>
        <a:blipFill>
          <a:blip r:embed="rId2">
            <a:alphaModFix/>
          </a:blip>
          <a:stretch>
            <a:fillRect/>
          </a:stretch>
        </a:blipFill>
      </p:bgPr>
    </p:bg>
    <p:spTree>
      <p:nvGrpSpPr>
        <p:cNvPr id="300" name="Shape 300"/>
        <p:cNvGrpSpPr/>
        <p:nvPr/>
      </p:nvGrpSpPr>
      <p:grpSpPr>
        <a:xfrm>
          <a:off x="0" y="0"/>
          <a:ext cx="0" cy="0"/>
          <a:chOff x="0" y="0"/>
          <a:chExt cx="0" cy="0"/>
        </a:xfrm>
      </p:grpSpPr>
      <p:sp>
        <p:nvSpPr>
          <p:cNvPr id="301" name="Google Shape;301;p51"/>
          <p:cNvSpPr txBox="1"/>
          <p:nvPr/>
        </p:nvSpPr>
        <p:spPr>
          <a:xfrm>
            <a:off x="2117800" y="3001466"/>
            <a:ext cx="4752600" cy="46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000"/>
              <a:buFont typeface="Proxima Nova"/>
              <a:buNone/>
            </a:pPr>
            <a:r>
              <a:rPr b="1" lang="en-US" sz="3000">
                <a:solidFill>
                  <a:srgbClr val="FFFFFF"/>
                </a:solidFill>
                <a:latin typeface="Proxima Nova"/>
                <a:ea typeface="Proxima Nova"/>
                <a:cs typeface="Proxima Nova"/>
                <a:sym typeface="Proxima Nova"/>
              </a:rPr>
              <a:t>Thank You</a:t>
            </a:r>
            <a:endParaRPr/>
          </a:p>
        </p:txBody>
      </p:sp>
      <p:sp>
        <p:nvSpPr>
          <p:cNvPr id="302" name="Google Shape;302;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303" name="Google Shape;303;p51"/>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304" name="Google Shape;304;p51"/>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
        <p:nvSpPr>
          <p:cNvPr id="305" name="Google Shape;305;p51"/>
          <p:cNvSpPr txBox="1"/>
          <p:nvPr/>
        </p:nvSpPr>
        <p:spPr>
          <a:xfrm>
            <a:off x="2112511" y="3532323"/>
            <a:ext cx="4778700" cy="1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Proxima Nova"/>
              <a:buNone/>
            </a:pPr>
            <a:r>
              <a:rPr lang="en-US" sz="900">
                <a:solidFill>
                  <a:srgbClr val="FFFFFF"/>
                </a:solidFill>
                <a:latin typeface="Proxima Nova"/>
                <a:ea typeface="Proxima Nova"/>
                <a:cs typeface="Proxima Nova"/>
                <a:sym typeface="Proxima Nova"/>
              </a:rPr>
              <a:t>For more information go to www.alice.org</a:t>
            </a:r>
            <a:endParaRPr sz="9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p6"/>
          <p:cNvSpPr txBox="1"/>
          <p:nvPr>
            <p:ph type="title"/>
          </p:nvPr>
        </p:nvSpPr>
        <p:spPr>
          <a:xfrm>
            <a:off x="3596625" y="2829600"/>
            <a:ext cx="5799300" cy="6171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000"/>
              <a:buFont typeface="Proxima Nova"/>
              <a:buNone/>
              <a:defRPr>
                <a:solidFill>
                  <a:schemeClr val="lt1"/>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37" name="Google Shape;37;p6"/>
          <p:cNvSpPr/>
          <p:nvPr/>
        </p:nvSpPr>
        <p:spPr>
          <a:xfrm rot="-5400000">
            <a:off x="4410332" y="2547258"/>
            <a:ext cx="240300" cy="2403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png" id="38" name="Google Shape;38;p6"/>
          <p:cNvPicPr preferRelativeResize="0"/>
          <p:nvPr/>
        </p:nvPicPr>
        <p:blipFill>
          <a:blip r:embed="rId3">
            <a:alphaModFix/>
          </a:blip>
          <a:stretch>
            <a:fillRect/>
          </a:stretch>
        </p:blipFill>
        <p:spPr>
          <a:xfrm>
            <a:off x="3573075" y="1829425"/>
            <a:ext cx="606788" cy="729187"/>
          </a:xfrm>
          <a:prstGeom prst="rect">
            <a:avLst/>
          </a:prstGeom>
          <a:noFill/>
          <a:ln>
            <a:noFill/>
          </a:ln>
        </p:spPr>
      </p:pic>
      <p:sp>
        <p:nvSpPr>
          <p:cNvPr id="39" name="Google Shape;39;p6"/>
          <p:cNvSpPr txBox="1"/>
          <p:nvPr>
            <p:ph idx="2" type="title"/>
          </p:nvPr>
        </p:nvSpPr>
        <p:spPr>
          <a:xfrm>
            <a:off x="4642435" y="2517213"/>
            <a:ext cx="3707700" cy="3516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06" name="Shape 306"/>
        <p:cNvGrpSpPr/>
        <p:nvPr/>
      </p:nvGrpSpPr>
      <p:grpSpPr>
        <a:xfrm>
          <a:off x="0" y="0"/>
          <a:ext cx="0" cy="0"/>
          <a:chOff x="0" y="0"/>
          <a:chExt cx="0" cy="0"/>
        </a:xfrm>
      </p:grpSpPr>
      <p:sp>
        <p:nvSpPr>
          <p:cNvPr id="307" name="Google Shape;307;p52"/>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Clr>
                <a:srgbClr val="20374E"/>
              </a:buClr>
              <a:buSzPts val="3000"/>
              <a:buFont typeface="Calibri"/>
              <a:buNone/>
              <a:defRPr b="1" i="0" sz="4200" u="none" cap="none" strike="noStrike">
                <a:solidFill>
                  <a:srgbClr val="20374E"/>
                </a:solidFill>
                <a:latin typeface="Calibri"/>
                <a:ea typeface="Calibri"/>
                <a:cs typeface="Calibri"/>
                <a:sym typeface="Calibri"/>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308" name="Google Shape;308;p52"/>
          <p:cNvSpPr txBox="1"/>
          <p:nvPr>
            <p:ph idx="1" type="body"/>
          </p:nvPr>
        </p:nvSpPr>
        <p:spPr>
          <a:xfrm>
            <a:off x="457200" y="1200151"/>
            <a:ext cx="8229600" cy="33945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rgbClr val="4DC8F4"/>
              </a:buClr>
              <a:buSzPts val="3200"/>
              <a:buFont typeface="Arial"/>
              <a:buChar char="•"/>
              <a:defRPr b="0" i="0" sz="3200" u="none" cap="none" strike="noStrike">
                <a:solidFill>
                  <a:srgbClr val="4DC8F4"/>
                </a:solidFill>
                <a:latin typeface="Calibri"/>
                <a:ea typeface="Calibri"/>
                <a:cs typeface="Calibri"/>
                <a:sym typeface="Calibri"/>
              </a:defRPr>
            </a:lvl1pPr>
            <a:lvl2pPr indent="-406400" lvl="1" marL="914400" marR="0" rtl="0" algn="l">
              <a:spcBef>
                <a:spcPts val="1600"/>
              </a:spcBef>
              <a:spcAft>
                <a:spcPts val="0"/>
              </a:spcAft>
              <a:buClr>
                <a:srgbClr val="4DC8F4"/>
              </a:buClr>
              <a:buSzPts val="2800"/>
              <a:buFont typeface="Arial"/>
              <a:buChar char="–"/>
              <a:defRPr b="0" i="0" sz="2800" u="none" cap="none" strike="noStrike">
                <a:solidFill>
                  <a:srgbClr val="4DC8F4"/>
                </a:solidFill>
                <a:latin typeface="Calibri"/>
                <a:ea typeface="Calibri"/>
                <a:cs typeface="Calibri"/>
                <a:sym typeface="Calibri"/>
              </a:defRPr>
            </a:lvl2pPr>
            <a:lvl3pPr indent="-381000" lvl="2" marL="1371600" marR="0" rtl="0" algn="l">
              <a:spcBef>
                <a:spcPts val="1600"/>
              </a:spcBef>
              <a:spcAft>
                <a:spcPts val="0"/>
              </a:spcAft>
              <a:buClr>
                <a:srgbClr val="4DC8F4"/>
              </a:buClr>
              <a:buSzPts val="2400"/>
              <a:buFont typeface="Arial"/>
              <a:buChar char="•"/>
              <a:defRPr b="0" i="0" sz="2400" u="none" cap="none" strike="noStrike">
                <a:solidFill>
                  <a:srgbClr val="4DC8F4"/>
                </a:solidFill>
                <a:latin typeface="Calibri"/>
                <a:ea typeface="Calibri"/>
                <a:cs typeface="Calibri"/>
                <a:sym typeface="Calibri"/>
              </a:defRPr>
            </a:lvl3pPr>
            <a:lvl4pPr indent="-355600" lvl="3" marL="1828800" marR="0" rtl="0" algn="l">
              <a:spcBef>
                <a:spcPts val="1600"/>
              </a:spcBef>
              <a:spcAft>
                <a:spcPts val="0"/>
              </a:spcAft>
              <a:buClr>
                <a:srgbClr val="4DC8F4"/>
              </a:buClr>
              <a:buSzPts val="2000"/>
              <a:buFont typeface="Arial"/>
              <a:buChar char="–"/>
              <a:defRPr b="0" i="0" sz="2000" u="none" cap="none" strike="noStrike">
                <a:solidFill>
                  <a:srgbClr val="4DC8F4"/>
                </a:solidFill>
                <a:latin typeface="Calibri"/>
                <a:ea typeface="Calibri"/>
                <a:cs typeface="Calibri"/>
                <a:sym typeface="Calibri"/>
              </a:defRPr>
            </a:lvl4pPr>
            <a:lvl5pPr indent="-355600" lvl="4" marL="2286000" marR="0" rtl="0" algn="l">
              <a:spcBef>
                <a:spcPts val="1600"/>
              </a:spcBef>
              <a:spcAft>
                <a:spcPts val="0"/>
              </a:spcAft>
              <a:buClr>
                <a:srgbClr val="4DC8F4"/>
              </a:buClr>
              <a:buSzPts val="2000"/>
              <a:buFont typeface="Arial"/>
              <a:buChar char="»"/>
              <a:defRPr b="0" i="0" sz="2000" u="none" cap="none" strike="noStrike">
                <a:solidFill>
                  <a:srgbClr val="4DC8F4"/>
                </a:solidFill>
                <a:latin typeface="Calibri"/>
                <a:ea typeface="Calibri"/>
                <a:cs typeface="Calibri"/>
                <a:sym typeface="Calibri"/>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9" name="Google Shape;309;p52"/>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0" name="Google Shape;310;p52"/>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1" name="Google Shape;311;p5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_HEADER_3">
    <p:spTree>
      <p:nvGrpSpPr>
        <p:cNvPr id="312" name="Shape 312"/>
        <p:cNvGrpSpPr/>
        <p:nvPr/>
      </p:nvGrpSpPr>
      <p:grpSpPr>
        <a:xfrm>
          <a:off x="0" y="0"/>
          <a:ext cx="0" cy="0"/>
          <a:chOff x="0" y="0"/>
          <a:chExt cx="0" cy="0"/>
        </a:xfrm>
      </p:grpSpPr>
      <p:sp>
        <p:nvSpPr>
          <p:cNvPr id="313" name="Google Shape;313;p53"/>
          <p:cNvSpPr txBox="1"/>
          <p:nvPr>
            <p:ph type="title"/>
          </p:nvPr>
        </p:nvSpPr>
        <p:spPr>
          <a:xfrm>
            <a:off x="723035" y="3105150"/>
            <a:ext cx="7771500" cy="10221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3000"/>
              <a:buNone/>
              <a:defRPr b="1" i="0" sz="2600" u="none" cap="none" strike="noStrike">
                <a:solidFill>
                  <a:srgbClr val="38BBF2"/>
                </a:solidFill>
                <a:latin typeface="Calibri"/>
                <a:ea typeface="Calibri"/>
                <a:cs typeface="Calibri"/>
                <a:sym typeface="Calibri"/>
              </a:defRPr>
            </a:lvl1pPr>
            <a:lvl2pPr indent="0" lvl="1"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2pPr>
            <a:lvl3pPr indent="0" lvl="2"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3pPr>
            <a:lvl4pPr indent="0" lvl="3"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4pPr>
            <a:lvl5pPr indent="0" lvl="4"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5pPr>
            <a:lvl6pPr indent="-10429" lvl="5" marL="302529" marR="0" rtl="0" algn="l">
              <a:spcBef>
                <a:spcPts val="0"/>
              </a:spcBef>
              <a:spcAft>
                <a:spcPts val="0"/>
              </a:spcAft>
              <a:buSzPts val="2800"/>
              <a:buNone/>
              <a:defRPr b="1" i="0" sz="2800" u="none" cap="none" strike="noStrike">
                <a:solidFill>
                  <a:schemeClr val="dk2"/>
                </a:solidFill>
                <a:latin typeface="Arial"/>
                <a:ea typeface="Arial"/>
                <a:cs typeface="Arial"/>
                <a:sym typeface="Arial"/>
              </a:defRPr>
            </a:lvl6pPr>
            <a:lvl7pPr indent="-8158" lvl="6" marL="605058" marR="0" rtl="0" algn="l">
              <a:spcBef>
                <a:spcPts val="0"/>
              </a:spcBef>
              <a:spcAft>
                <a:spcPts val="0"/>
              </a:spcAft>
              <a:buSzPts val="2800"/>
              <a:buNone/>
              <a:defRPr b="1" i="0" sz="2800" u="none" cap="none" strike="noStrike">
                <a:solidFill>
                  <a:schemeClr val="dk2"/>
                </a:solidFill>
                <a:latin typeface="Arial"/>
                <a:ea typeface="Arial"/>
                <a:cs typeface="Arial"/>
                <a:sym typeface="Arial"/>
              </a:defRPr>
            </a:lvl7pPr>
            <a:lvl8pPr indent="-5887" lvl="7" marL="907587" marR="0" rtl="0" algn="l">
              <a:spcBef>
                <a:spcPts val="0"/>
              </a:spcBef>
              <a:spcAft>
                <a:spcPts val="0"/>
              </a:spcAft>
              <a:buSzPts val="2800"/>
              <a:buNone/>
              <a:defRPr b="1" i="0" sz="2800" u="none" cap="none" strike="noStrike">
                <a:solidFill>
                  <a:schemeClr val="dk2"/>
                </a:solidFill>
                <a:latin typeface="Arial"/>
                <a:ea typeface="Arial"/>
                <a:cs typeface="Arial"/>
                <a:sym typeface="Arial"/>
              </a:defRPr>
            </a:lvl8pPr>
            <a:lvl9pPr indent="-3616" lvl="8" marL="1210116" marR="0" rtl="0" algn="l">
              <a:spcBef>
                <a:spcPts val="0"/>
              </a:spcBef>
              <a:spcAft>
                <a:spcPts val="0"/>
              </a:spcAft>
              <a:buSzPts val="2800"/>
              <a:buNone/>
              <a:defRPr b="1" i="0" sz="2800" u="none" cap="none" strike="noStrike">
                <a:solidFill>
                  <a:schemeClr val="dk2"/>
                </a:solidFill>
                <a:latin typeface="Arial"/>
                <a:ea typeface="Arial"/>
                <a:cs typeface="Arial"/>
                <a:sym typeface="Arial"/>
              </a:defRPr>
            </a:lvl9pPr>
          </a:lstStyle>
          <a:p/>
        </p:txBody>
      </p:sp>
      <p:sp>
        <p:nvSpPr>
          <p:cNvPr id="314" name="Google Shape;314;p53"/>
          <p:cNvSpPr txBox="1"/>
          <p:nvPr>
            <p:ph idx="1" type="body"/>
          </p:nvPr>
        </p:nvSpPr>
        <p:spPr>
          <a:xfrm>
            <a:off x="723035" y="1965069"/>
            <a:ext cx="7771500" cy="1125000"/>
          </a:xfrm>
          <a:prstGeom prst="rect">
            <a:avLst/>
          </a:prstGeom>
          <a:noFill/>
          <a:ln>
            <a:noFill/>
          </a:ln>
        </p:spPr>
        <p:txBody>
          <a:bodyPr anchorCtr="0" anchor="ctr" bIns="91425" lIns="91425" spcFirstLastPara="1" rIns="91425" wrap="square" tIns="91425"/>
          <a:lstStyle>
            <a:lvl1pPr indent="-228600" lvl="0" marL="457200" marR="0" rtl="0" algn="l">
              <a:spcBef>
                <a:spcPts val="840"/>
              </a:spcBef>
              <a:spcAft>
                <a:spcPts val="0"/>
              </a:spcAft>
              <a:buClr>
                <a:srgbClr val="38BBF2"/>
              </a:buClr>
              <a:buSzPts val="1800"/>
              <a:buFont typeface="Arial"/>
              <a:buNone/>
              <a:defRPr b="1" i="0" sz="4200" u="none" cap="none" strike="noStrike">
                <a:solidFill>
                  <a:srgbClr val="004162"/>
                </a:solidFill>
                <a:latin typeface="Calibri"/>
                <a:ea typeface="Calibri"/>
                <a:cs typeface="Calibri"/>
                <a:sym typeface="Calibri"/>
              </a:defRPr>
            </a:lvl1pPr>
            <a:lvl2pPr indent="-228600" lvl="1" marL="914400" marR="0" rtl="0" algn="l">
              <a:spcBef>
                <a:spcPts val="240"/>
              </a:spcBef>
              <a:spcAft>
                <a:spcPts val="0"/>
              </a:spcAft>
              <a:buClr>
                <a:srgbClr val="38BBF2"/>
              </a:buClr>
              <a:buSzPts val="1400"/>
              <a:buFont typeface="Arial"/>
              <a:buNone/>
              <a:defRPr b="0" i="0" sz="1200" u="none" cap="none" strike="noStrike">
                <a:solidFill>
                  <a:srgbClr val="38BBF2"/>
                </a:solidFill>
                <a:latin typeface="Arial"/>
                <a:ea typeface="Arial"/>
                <a:cs typeface="Arial"/>
                <a:sym typeface="Arial"/>
              </a:defRPr>
            </a:lvl2pPr>
            <a:lvl3pPr indent="-228600" lvl="2" marL="1371600" marR="0" rtl="0" algn="l">
              <a:spcBef>
                <a:spcPts val="220"/>
              </a:spcBef>
              <a:spcAft>
                <a:spcPts val="0"/>
              </a:spcAft>
              <a:buClr>
                <a:srgbClr val="38BBF2"/>
              </a:buClr>
              <a:buSzPts val="1400"/>
              <a:buFont typeface="Arial"/>
              <a:buNone/>
              <a:defRPr b="0" i="0" sz="1100" u="none" cap="none" strike="noStrike">
                <a:solidFill>
                  <a:srgbClr val="38BBF2"/>
                </a:solidFill>
                <a:latin typeface="Arial"/>
                <a:ea typeface="Arial"/>
                <a:cs typeface="Arial"/>
                <a:sym typeface="Arial"/>
              </a:defRPr>
            </a:lvl3pPr>
            <a:lvl4pPr indent="-228600" lvl="3" marL="1828800" marR="0" rtl="0" algn="l">
              <a:spcBef>
                <a:spcPts val="180"/>
              </a:spcBef>
              <a:spcAft>
                <a:spcPts val="0"/>
              </a:spcAft>
              <a:buClr>
                <a:srgbClr val="38BBF2"/>
              </a:buClr>
              <a:buSzPts val="1400"/>
              <a:buFont typeface="Arial"/>
              <a:buNone/>
              <a:defRPr b="0" i="0" sz="900" u="none" cap="none" strike="noStrike">
                <a:solidFill>
                  <a:srgbClr val="38BBF2"/>
                </a:solidFill>
                <a:latin typeface="Arial"/>
                <a:ea typeface="Arial"/>
                <a:cs typeface="Arial"/>
                <a:sym typeface="Arial"/>
              </a:defRPr>
            </a:lvl4pPr>
            <a:lvl5pPr indent="-228600" lvl="4" marL="2286000" marR="0" rtl="0" algn="l">
              <a:spcBef>
                <a:spcPts val="180"/>
              </a:spcBef>
              <a:spcAft>
                <a:spcPts val="0"/>
              </a:spcAft>
              <a:buClr>
                <a:srgbClr val="38BBF2"/>
              </a:buClr>
              <a:buSzPts val="1400"/>
              <a:buFont typeface="Arial"/>
              <a:buNone/>
              <a:defRPr b="0" i="0" sz="900" u="none" cap="none" strike="noStrike">
                <a:solidFill>
                  <a:srgbClr val="38BBF2"/>
                </a:solidFill>
                <a:latin typeface="Arial"/>
                <a:ea typeface="Arial"/>
                <a:cs typeface="Arial"/>
                <a:sym typeface="Arial"/>
              </a:defRPr>
            </a:lvl5pPr>
            <a:lvl6pPr indent="-228600" lvl="5" marL="27432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_HEADER_4">
    <p:spTree>
      <p:nvGrpSpPr>
        <p:cNvPr id="315" name="Shape 315"/>
        <p:cNvGrpSpPr/>
        <p:nvPr/>
      </p:nvGrpSpPr>
      <p:grpSpPr>
        <a:xfrm>
          <a:off x="0" y="0"/>
          <a:ext cx="0" cy="0"/>
          <a:chOff x="0" y="0"/>
          <a:chExt cx="0" cy="0"/>
        </a:xfrm>
      </p:grpSpPr>
      <p:sp>
        <p:nvSpPr>
          <p:cNvPr id="316" name="Google Shape;316;p54"/>
          <p:cNvSpPr txBox="1"/>
          <p:nvPr>
            <p:ph type="title"/>
          </p:nvPr>
        </p:nvSpPr>
        <p:spPr>
          <a:xfrm>
            <a:off x="723035" y="3105150"/>
            <a:ext cx="7771534" cy="1022187"/>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3000"/>
              <a:buNone/>
              <a:defRPr b="1" i="0" sz="2600" u="none" cap="none" strike="noStrike">
                <a:solidFill>
                  <a:srgbClr val="38BBF2"/>
                </a:solidFill>
                <a:latin typeface="Calibri"/>
                <a:ea typeface="Calibri"/>
                <a:cs typeface="Calibri"/>
                <a:sym typeface="Calibri"/>
              </a:defRPr>
            </a:lvl1pPr>
            <a:lvl2pPr indent="0" lvl="1"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2pPr>
            <a:lvl3pPr indent="0" lvl="2"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3pPr>
            <a:lvl4pPr indent="0" lvl="3"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4pPr>
            <a:lvl5pPr indent="0" lvl="4"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5pPr>
            <a:lvl6pPr indent="-10428" lvl="5" marL="302529" marR="0" rtl="0" algn="l">
              <a:spcBef>
                <a:spcPts val="0"/>
              </a:spcBef>
              <a:spcAft>
                <a:spcPts val="0"/>
              </a:spcAft>
              <a:buSzPts val="2800"/>
              <a:buNone/>
              <a:defRPr b="1" i="0" sz="2800" u="none" cap="none" strike="noStrike">
                <a:solidFill>
                  <a:schemeClr val="dk2"/>
                </a:solidFill>
                <a:latin typeface="Arial"/>
                <a:ea typeface="Arial"/>
                <a:cs typeface="Arial"/>
                <a:sym typeface="Arial"/>
              </a:defRPr>
            </a:lvl6pPr>
            <a:lvl7pPr indent="-8157" lvl="6" marL="605058" marR="0" rtl="0" algn="l">
              <a:spcBef>
                <a:spcPts val="0"/>
              </a:spcBef>
              <a:spcAft>
                <a:spcPts val="0"/>
              </a:spcAft>
              <a:buSzPts val="2800"/>
              <a:buNone/>
              <a:defRPr b="1" i="0" sz="2800" u="none" cap="none" strike="noStrike">
                <a:solidFill>
                  <a:schemeClr val="dk2"/>
                </a:solidFill>
                <a:latin typeface="Arial"/>
                <a:ea typeface="Arial"/>
                <a:cs typeface="Arial"/>
                <a:sym typeface="Arial"/>
              </a:defRPr>
            </a:lvl7pPr>
            <a:lvl8pPr indent="-5888" lvl="7" marL="907588" marR="0" rtl="0" algn="l">
              <a:spcBef>
                <a:spcPts val="0"/>
              </a:spcBef>
              <a:spcAft>
                <a:spcPts val="0"/>
              </a:spcAft>
              <a:buSzPts val="2800"/>
              <a:buNone/>
              <a:defRPr b="1" i="0" sz="2800" u="none" cap="none" strike="noStrike">
                <a:solidFill>
                  <a:schemeClr val="dk2"/>
                </a:solidFill>
                <a:latin typeface="Arial"/>
                <a:ea typeface="Arial"/>
                <a:cs typeface="Arial"/>
                <a:sym typeface="Arial"/>
              </a:defRPr>
            </a:lvl8pPr>
            <a:lvl9pPr indent="-3617" lvl="8" marL="1210117" marR="0" rtl="0" algn="l">
              <a:spcBef>
                <a:spcPts val="0"/>
              </a:spcBef>
              <a:spcAft>
                <a:spcPts val="0"/>
              </a:spcAft>
              <a:buSzPts val="2800"/>
              <a:buNone/>
              <a:defRPr b="1" i="0" sz="2800" u="none" cap="none" strike="noStrike">
                <a:solidFill>
                  <a:schemeClr val="dk2"/>
                </a:solidFill>
                <a:latin typeface="Arial"/>
                <a:ea typeface="Arial"/>
                <a:cs typeface="Arial"/>
                <a:sym typeface="Arial"/>
              </a:defRPr>
            </a:lvl9pPr>
          </a:lstStyle>
          <a:p/>
        </p:txBody>
      </p:sp>
      <p:sp>
        <p:nvSpPr>
          <p:cNvPr id="317" name="Google Shape;317;p54"/>
          <p:cNvSpPr txBox="1"/>
          <p:nvPr>
            <p:ph idx="1" type="body"/>
          </p:nvPr>
        </p:nvSpPr>
        <p:spPr>
          <a:xfrm>
            <a:off x="723035" y="1965069"/>
            <a:ext cx="7771534" cy="1125140"/>
          </a:xfrm>
          <a:prstGeom prst="rect">
            <a:avLst/>
          </a:prstGeom>
          <a:noFill/>
          <a:ln>
            <a:noFill/>
          </a:ln>
        </p:spPr>
        <p:txBody>
          <a:bodyPr anchorCtr="0" anchor="ctr" bIns="91425" lIns="91425" spcFirstLastPara="1" rIns="91425" wrap="square" tIns="91425"/>
          <a:lstStyle>
            <a:lvl1pPr indent="-228600" lvl="0" marL="457200" marR="0" rtl="0" algn="l">
              <a:spcBef>
                <a:spcPts val="840"/>
              </a:spcBef>
              <a:spcAft>
                <a:spcPts val="0"/>
              </a:spcAft>
              <a:buClr>
                <a:srgbClr val="38BBF2"/>
              </a:buClr>
              <a:buSzPts val="1800"/>
              <a:buFont typeface="Arial"/>
              <a:buNone/>
              <a:defRPr b="1" i="0" sz="4200" u="none" cap="none" strike="noStrike">
                <a:solidFill>
                  <a:srgbClr val="004162"/>
                </a:solidFill>
                <a:latin typeface="Calibri"/>
                <a:ea typeface="Calibri"/>
                <a:cs typeface="Calibri"/>
                <a:sym typeface="Calibri"/>
              </a:defRPr>
            </a:lvl1pPr>
            <a:lvl2pPr indent="-228600" lvl="1" marL="914400" marR="0" rtl="0" algn="l">
              <a:spcBef>
                <a:spcPts val="240"/>
              </a:spcBef>
              <a:spcAft>
                <a:spcPts val="0"/>
              </a:spcAft>
              <a:buClr>
                <a:srgbClr val="38BBF2"/>
              </a:buClr>
              <a:buSzPts val="1400"/>
              <a:buFont typeface="Arial"/>
              <a:buNone/>
              <a:defRPr b="0" i="0" sz="1200" u="none" cap="none" strike="noStrike">
                <a:solidFill>
                  <a:srgbClr val="38BBF2"/>
                </a:solidFill>
                <a:latin typeface="Arial"/>
                <a:ea typeface="Arial"/>
                <a:cs typeface="Arial"/>
                <a:sym typeface="Arial"/>
              </a:defRPr>
            </a:lvl2pPr>
            <a:lvl3pPr indent="-228600" lvl="2" marL="1371600" marR="0" rtl="0" algn="l">
              <a:spcBef>
                <a:spcPts val="220"/>
              </a:spcBef>
              <a:spcAft>
                <a:spcPts val="0"/>
              </a:spcAft>
              <a:buClr>
                <a:srgbClr val="38BBF2"/>
              </a:buClr>
              <a:buSzPts val="1400"/>
              <a:buFont typeface="Arial"/>
              <a:buNone/>
              <a:defRPr b="0" i="0" sz="1100" u="none" cap="none" strike="noStrike">
                <a:solidFill>
                  <a:srgbClr val="38BBF2"/>
                </a:solidFill>
                <a:latin typeface="Arial"/>
                <a:ea typeface="Arial"/>
                <a:cs typeface="Arial"/>
                <a:sym typeface="Arial"/>
              </a:defRPr>
            </a:lvl3pPr>
            <a:lvl4pPr indent="-228600" lvl="3" marL="1828800" marR="0" rtl="0" algn="l">
              <a:spcBef>
                <a:spcPts val="180"/>
              </a:spcBef>
              <a:spcAft>
                <a:spcPts val="0"/>
              </a:spcAft>
              <a:buClr>
                <a:srgbClr val="38BBF2"/>
              </a:buClr>
              <a:buSzPts val="1400"/>
              <a:buFont typeface="Arial"/>
              <a:buNone/>
              <a:defRPr b="0" i="0" sz="900" u="none" cap="none" strike="noStrike">
                <a:solidFill>
                  <a:srgbClr val="38BBF2"/>
                </a:solidFill>
                <a:latin typeface="Arial"/>
                <a:ea typeface="Arial"/>
                <a:cs typeface="Arial"/>
                <a:sym typeface="Arial"/>
              </a:defRPr>
            </a:lvl4pPr>
            <a:lvl5pPr indent="-228600" lvl="4" marL="2286000" marR="0" rtl="0" algn="l">
              <a:spcBef>
                <a:spcPts val="180"/>
              </a:spcBef>
              <a:spcAft>
                <a:spcPts val="0"/>
              </a:spcAft>
              <a:buClr>
                <a:srgbClr val="38BBF2"/>
              </a:buClr>
              <a:buSzPts val="1400"/>
              <a:buFont typeface="Arial"/>
              <a:buNone/>
              <a:defRPr b="0" i="0" sz="900" u="none" cap="none" strike="noStrike">
                <a:solidFill>
                  <a:srgbClr val="38BBF2"/>
                </a:solidFill>
                <a:latin typeface="Arial"/>
                <a:ea typeface="Arial"/>
                <a:cs typeface="Arial"/>
                <a:sym typeface="Arial"/>
              </a:defRPr>
            </a:lvl5pPr>
            <a:lvl6pPr indent="-228600" lvl="5" marL="27432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_HEADER_2">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7"/>
          <p:cNvSpPr txBox="1"/>
          <p:nvPr>
            <p:ph type="title"/>
          </p:nvPr>
        </p:nvSpPr>
        <p:spPr>
          <a:xfrm>
            <a:off x="311700" y="2951275"/>
            <a:ext cx="85206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sz="3000">
                <a:solidFill>
                  <a:srgbClr val="FFFFFF"/>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 name="Google Shape;4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logo.png" id="43" name="Google Shape;43;p7"/>
          <p:cNvPicPr preferRelativeResize="0"/>
          <p:nvPr/>
        </p:nvPicPr>
        <p:blipFill>
          <a:blip r:embed="rId3">
            <a:alphaModFix/>
          </a:blip>
          <a:stretch>
            <a:fillRect/>
          </a:stretch>
        </p:blipFill>
        <p:spPr>
          <a:xfrm>
            <a:off x="4101559" y="1469900"/>
            <a:ext cx="588998" cy="707831"/>
          </a:xfrm>
          <a:prstGeom prst="rect">
            <a:avLst/>
          </a:prstGeom>
          <a:noFill/>
          <a:ln>
            <a:noFill/>
          </a:ln>
        </p:spPr>
      </p:pic>
      <p:cxnSp>
        <p:nvCxnSpPr>
          <p:cNvPr id="44" name="Google Shape;44;p7"/>
          <p:cNvCxnSpPr/>
          <p:nvPr/>
        </p:nvCxnSpPr>
        <p:spPr>
          <a:xfrm>
            <a:off x="2465325" y="2921100"/>
            <a:ext cx="4219800" cy="0"/>
          </a:xfrm>
          <a:prstGeom prst="straightConnector1">
            <a:avLst/>
          </a:prstGeom>
          <a:noFill/>
          <a:ln cap="flat" cmpd="sng" w="9525">
            <a:solidFill>
              <a:srgbClr val="FFFFFF"/>
            </a:solidFill>
            <a:prstDash val="solid"/>
            <a:round/>
            <a:headEnd len="med" w="med" type="none"/>
            <a:tailEnd len="med" w="med" type="none"/>
          </a:ln>
        </p:spPr>
      </p:cxnSp>
      <p:sp>
        <p:nvSpPr>
          <p:cNvPr id="45" name="Google Shape;45;p7"/>
          <p:cNvSpPr txBox="1"/>
          <p:nvPr>
            <p:ph idx="2" type="title"/>
          </p:nvPr>
        </p:nvSpPr>
        <p:spPr>
          <a:xfrm>
            <a:off x="1299897" y="2338775"/>
            <a:ext cx="65313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500"/>
              <a:buFont typeface="Proxima Nova Semibold"/>
              <a:buNone/>
              <a:defRPr sz="35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6" name="Shape 46"/>
        <p:cNvGrpSpPr/>
        <p:nvPr/>
      </p:nvGrpSpPr>
      <p:grpSpPr>
        <a:xfrm>
          <a:off x="0" y="0"/>
          <a:ext cx="0" cy="0"/>
          <a:chOff x="0" y="0"/>
          <a:chExt cx="0" cy="0"/>
        </a:xfrm>
      </p:grpSpPr>
      <p:sp>
        <p:nvSpPr>
          <p:cNvPr id="47" name="Google Shape;47;p8"/>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48" name="Google Shape;48;p8"/>
          <p:cNvSpPr txBox="1"/>
          <p:nvPr>
            <p:ph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9" name="Google Shape;49;p8"/>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
        <p:nvSpPr>
          <p:cNvPr id="50" name="Google Shape;50;p8"/>
          <p:cNvSpPr txBox="1"/>
          <p:nvPr>
            <p:ph idx="1" type="body"/>
          </p:nvPr>
        </p:nvSpPr>
        <p:spPr>
          <a:xfrm>
            <a:off x="311700" y="1397475"/>
            <a:ext cx="8520600" cy="31713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1" name="Google Shape;51;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52" name="Google Shape;52;p8"/>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53" name="Shape 53"/>
        <p:cNvGrpSpPr/>
        <p:nvPr/>
      </p:nvGrpSpPr>
      <p:grpSpPr>
        <a:xfrm>
          <a:off x="0" y="0"/>
          <a:ext cx="0" cy="0"/>
          <a:chOff x="0" y="0"/>
          <a:chExt cx="0" cy="0"/>
        </a:xfrm>
      </p:grpSpPr>
      <p:sp>
        <p:nvSpPr>
          <p:cNvPr id="54" name="Google Shape;54;p9"/>
          <p:cNvSpPr txBox="1"/>
          <p:nvPr>
            <p:ph idx="1" type="body"/>
          </p:nvPr>
        </p:nvSpPr>
        <p:spPr>
          <a:xfrm>
            <a:off x="311700" y="1460950"/>
            <a:ext cx="37818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5" name="Google Shape;55;p9"/>
          <p:cNvSpPr txBox="1"/>
          <p:nvPr>
            <p:ph idx="2" type="body"/>
          </p:nvPr>
        </p:nvSpPr>
        <p:spPr>
          <a:xfrm>
            <a:off x="4484750" y="1460975"/>
            <a:ext cx="43053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6" name="Google Shape;56;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57" name="Google Shape;57;p9"/>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58" name="Google Shape;58;p9"/>
          <p:cNvSpPr txBox="1"/>
          <p:nvPr>
            <p:ph type="title"/>
          </p:nvPr>
        </p:nvSpPr>
        <p:spPr>
          <a:xfrm>
            <a:off x="0" y="279475"/>
            <a:ext cx="27447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59" name="Google Shape;59;p9"/>
          <p:cNvSpPr txBox="1"/>
          <p:nvPr>
            <p:ph idx="3"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60" name="Google Shape;60;p9"/>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cxnSp>
        <p:nvCxnSpPr>
          <p:cNvPr id="61" name="Google Shape;61;p9"/>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2">
  <p:cSld name="TITLE_AND_TWO_COLUMNS_2">
    <p:spTree>
      <p:nvGrpSpPr>
        <p:cNvPr id="62" name="Shape 62"/>
        <p:cNvGrpSpPr/>
        <p:nvPr/>
      </p:nvGrpSpPr>
      <p:grpSpPr>
        <a:xfrm>
          <a:off x="0" y="0"/>
          <a:ext cx="0" cy="0"/>
          <a:chOff x="0" y="0"/>
          <a:chExt cx="0" cy="0"/>
        </a:xfrm>
      </p:grpSpPr>
      <p:sp>
        <p:nvSpPr>
          <p:cNvPr id="63" name="Google Shape;63;p10"/>
          <p:cNvSpPr txBox="1"/>
          <p:nvPr>
            <p:ph idx="1" type="body"/>
          </p:nvPr>
        </p:nvSpPr>
        <p:spPr>
          <a:xfrm>
            <a:off x="4664225" y="1460950"/>
            <a:ext cx="38451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4" name="Google Shape;6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65" name="Google Shape;65;p10"/>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66" name="Google Shape;66;p10"/>
          <p:cNvSpPr txBox="1"/>
          <p:nvPr>
            <p:ph type="title"/>
          </p:nvPr>
        </p:nvSpPr>
        <p:spPr>
          <a:xfrm>
            <a:off x="0" y="279475"/>
            <a:ext cx="28452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67" name="Google Shape;67;p10"/>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68" name="Google Shape;68;p10"/>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cxnSp>
        <p:nvCxnSpPr>
          <p:cNvPr id="69" name="Google Shape;69;p10"/>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6.xml"/><Relationship Id="rId22" Type="http://schemas.openxmlformats.org/officeDocument/2006/relationships/slideLayout" Target="../slideLayouts/slideLayout48.xml"/><Relationship Id="rId21" Type="http://schemas.openxmlformats.org/officeDocument/2006/relationships/slideLayout" Target="../slideLayouts/slideLayout47.xml"/><Relationship Id="rId24" Type="http://schemas.openxmlformats.org/officeDocument/2006/relationships/slideLayout" Target="../slideLayouts/slideLayout50.xml"/><Relationship Id="rId23" Type="http://schemas.openxmlformats.org/officeDocument/2006/relationships/slideLayout" Target="../slideLayouts/slideLayout49.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26" Type="http://schemas.openxmlformats.org/officeDocument/2006/relationships/slideLayout" Target="../slideLayouts/slideLayout52.xml"/><Relationship Id="rId25" Type="http://schemas.openxmlformats.org/officeDocument/2006/relationships/slideLayout" Target="../slideLayouts/slideLayout51.xml"/><Relationship Id="rId27" Type="http://schemas.openxmlformats.org/officeDocument/2006/relationships/theme" Target="../theme/theme3.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19" Type="http://schemas.openxmlformats.org/officeDocument/2006/relationships/slideLayout" Target="../slideLayouts/slideLayout45.xml"/><Relationship Id="rId1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11700" y="638500"/>
            <a:ext cx="8520600" cy="572700"/>
          </a:xfrm>
          <a:prstGeom prst="rect">
            <a:avLst/>
          </a:prstGeom>
          <a:noFill/>
          <a:ln>
            <a:noFill/>
          </a:ln>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1" name="Google Shape;11;p1"/>
          <p:cNvSpPr txBox="1"/>
          <p:nvPr>
            <p:ph idx="1" type="body"/>
          </p:nvPr>
        </p:nvSpPr>
        <p:spPr>
          <a:xfrm>
            <a:off x="311700" y="1561425"/>
            <a:ext cx="8520600" cy="300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sz="1400">
                <a:solidFill>
                  <a:schemeClr val="dk2"/>
                </a:solidFill>
                <a:latin typeface="Proxima Nova"/>
                <a:ea typeface="Proxima Nova"/>
                <a:cs typeface="Proxima Nova"/>
                <a:sym typeface="Proxima Nova"/>
              </a:defRPr>
            </a:lvl9pPr>
          </a:lstStyle>
          <a:p/>
        </p:txBody>
      </p:sp>
      <p:sp>
        <p:nvSpPr>
          <p:cNvPr id="12" name="Google Shape;12;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164" name="Shape 164"/>
        <p:cNvGrpSpPr/>
        <p:nvPr/>
      </p:nvGrpSpPr>
      <p:grpSpPr>
        <a:xfrm>
          <a:off x="0" y="0"/>
          <a:ext cx="0" cy="0"/>
          <a:chOff x="0" y="0"/>
          <a:chExt cx="0" cy="0"/>
        </a:xfrm>
      </p:grpSpPr>
      <p:sp>
        <p:nvSpPr>
          <p:cNvPr id="165" name="Google Shape;165;p28"/>
          <p:cNvSpPr txBox="1"/>
          <p:nvPr>
            <p:ph type="title"/>
          </p:nvPr>
        </p:nvSpPr>
        <p:spPr>
          <a:xfrm>
            <a:off x="311700" y="638500"/>
            <a:ext cx="8520600" cy="572700"/>
          </a:xfrm>
          <a:prstGeom prst="rect">
            <a:avLst/>
          </a:prstGeom>
          <a:noFill/>
          <a:ln>
            <a:noFill/>
          </a:ln>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66" name="Google Shape;166;p28"/>
          <p:cNvSpPr txBox="1"/>
          <p:nvPr>
            <p:ph idx="1" type="body"/>
          </p:nvPr>
        </p:nvSpPr>
        <p:spPr>
          <a:xfrm>
            <a:off x="311700" y="1561425"/>
            <a:ext cx="8520600" cy="300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167" name="Google Shape;167;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alice.org/resources/lessons/design-process-game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97.png"/><Relationship Id="rId4" Type="http://schemas.openxmlformats.org/officeDocument/2006/relationships/image" Target="../media/image94.png"/><Relationship Id="rId5"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5.jpg"/><Relationship Id="rId4" Type="http://schemas.openxmlformats.org/officeDocument/2006/relationships/image" Target="../media/image33.png"/><Relationship Id="rId5" Type="http://schemas.openxmlformats.org/officeDocument/2006/relationships/image" Target="../media/image3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image" Target="../media/image5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44.jpg"/><Relationship Id="rId4" Type="http://schemas.openxmlformats.org/officeDocument/2006/relationships/image" Target="../media/image51.jpg"/><Relationship Id="rId5"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39.png"/><Relationship Id="rId4" Type="http://schemas.openxmlformats.org/officeDocument/2006/relationships/image" Target="../media/image45.png"/><Relationship Id="rId5" Type="http://schemas.openxmlformats.org/officeDocument/2006/relationships/image" Target="../media/image5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41.jpg"/><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52.jpg"/><Relationship Id="rId4" Type="http://schemas.openxmlformats.org/officeDocument/2006/relationships/image" Target="../media/image56.jpg"/><Relationship Id="rId5"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8.png"/><Relationship Id="rId4" Type="http://schemas.openxmlformats.org/officeDocument/2006/relationships/image" Target="../media/image7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51.jpg"/><Relationship Id="rId4" Type="http://schemas.openxmlformats.org/officeDocument/2006/relationships/image" Target="../media/image37.png"/><Relationship Id="rId5" Type="http://schemas.openxmlformats.org/officeDocument/2006/relationships/image" Target="../media/image4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9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54.png"/><Relationship Id="rId4" Type="http://schemas.openxmlformats.org/officeDocument/2006/relationships/image" Target="../media/image77.png"/><Relationship Id="rId5"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7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60.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65.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8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71.jpg"/><Relationship Id="rId4" Type="http://schemas.openxmlformats.org/officeDocument/2006/relationships/image" Target="../media/image7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9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9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image" Target="../media/image81.png"/><Relationship Id="rId4" Type="http://schemas.openxmlformats.org/officeDocument/2006/relationships/image" Target="../media/image72.png"/><Relationship Id="rId5" Type="http://schemas.openxmlformats.org/officeDocument/2006/relationships/image" Target="../media/image64.png"/><Relationship Id="rId6" Type="http://schemas.openxmlformats.org/officeDocument/2006/relationships/image" Target="../media/image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 Id="rId3" Type="http://schemas.openxmlformats.org/officeDocument/2006/relationships/image" Target="../media/image91.png"/><Relationship Id="rId4" Type="http://schemas.openxmlformats.org/officeDocument/2006/relationships/image" Target="../media/image58.png"/><Relationship Id="rId5" Type="http://schemas.openxmlformats.org/officeDocument/2006/relationships/image" Target="../media/image63.png"/><Relationship Id="rId6" Type="http://schemas.openxmlformats.org/officeDocument/2006/relationships/image" Target="../media/image66.png"/><Relationship Id="rId7"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78.jpg"/><Relationship Id="rId4" Type="http://schemas.openxmlformats.org/officeDocument/2006/relationships/image" Target="../media/image8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68.jpg"/><Relationship Id="rId4" Type="http://schemas.openxmlformats.org/officeDocument/2006/relationships/image" Target="../media/image7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9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82.png"/><Relationship Id="rId4" Type="http://schemas.openxmlformats.org/officeDocument/2006/relationships/image" Target="../media/image86.png"/><Relationship Id="rId5" Type="http://schemas.openxmlformats.org/officeDocument/2006/relationships/image" Target="../media/image8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85.pn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93.png"/><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55"/>
          <p:cNvSpPr txBox="1"/>
          <p:nvPr>
            <p:ph type="ctrTitle"/>
          </p:nvPr>
        </p:nvSpPr>
        <p:spPr>
          <a:xfrm>
            <a:off x="2163061" y="2605438"/>
            <a:ext cx="4807500" cy="524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US"/>
              <a:t>Design: Games</a:t>
            </a:r>
            <a:endParaRPr/>
          </a:p>
        </p:txBody>
      </p:sp>
      <p:sp>
        <p:nvSpPr>
          <p:cNvPr id="324" name="Google Shape;324;p55"/>
          <p:cNvSpPr txBox="1"/>
          <p:nvPr>
            <p:ph idx="1" type="subTitle"/>
          </p:nvPr>
        </p:nvSpPr>
        <p:spPr>
          <a:xfrm>
            <a:off x="2168350" y="3124250"/>
            <a:ext cx="4807500" cy="24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sz="1100" u="sng">
                <a:solidFill>
                  <a:schemeClr val="hlink"/>
                </a:solidFill>
                <a:latin typeface="Arial"/>
                <a:ea typeface="Arial"/>
                <a:cs typeface="Arial"/>
                <a:sym typeface="Arial"/>
                <a:hlinkClick r:id="rId3"/>
              </a:rPr>
              <a:t>http://www.alice.org/resources/lessons/design-process-games/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pic>
        <p:nvPicPr>
          <p:cNvPr descr="RoverGameCapture.tiff" id="415" name="Google Shape;415;p64"/>
          <p:cNvPicPr preferRelativeResize="0"/>
          <p:nvPr/>
        </p:nvPicPr>
        <p:blipFill rotWithShape="1">
          <a:blip r:embed="rId3">
            <a:alphaModFix/>
          </a:blip>
          <a:srcRect b="10334" l="12018" r="0" t="25393"/>
          <a:stretch/>
        </p:blipFill>
        <p:spPr>
          <a:xfrm>
            <a:off x="270160" y="3816250"/>
            <a:ext cx="2001167" cy="1096908"/>
          </a:xfrm>
          <a:prstGeom prst="rect">
            <a:avLst/>
          </a:prstGeom>
          <a:noFill/>
          <a:ln>
            <a:noFill/>
          </a:ln>
        </p:spPr>
      </p:pic>
      <p:pic>
        <p:nvPicPr>
          <p:cNvPr descr="MooneScene.tiff" id="416" name="Google Shape;416;p64"/>
          <p:cNvPicPr preferRelativeResize="0"/>
          <p:nvPr/>
        </p:nvPicPr>
        <p:blipFill rotWithShape="1">
          <a:blip r:embed="rId4">
            <a:alphaModFix/>
          </a:blip>
          <a:srcRect b="5319" l="5085" r="6630" t="6761"/>
          <a:stretch/>
        </p:blipFill>
        <p:spPr>
          <a:xfrm>
            <a:off x="269558" y="2558950"/>
            <a:ext cx="2019395" cy="1093583"/>
          </a:xfrm>
          <a:prstGeom prst="rect">
            <a:avLst/>
          </a:prstGeom>
          <a:noFill/>
          <a:ln>
            <a:noFill/>
          </a:ln>
        </p:spPr>
      </p:pic>
      <p:pic>
        <p:nvPicPr>
          <p:cNvPr descr="AnimatedWorld.tiff" id="417" name="Google Shape;417;p64"/>
          <p:cNvPicPr preferRelativeResize="0"/>
          <p:nvPr/>
        </p:nvPicPr>
        <p:blipFill rotWithShape="1">
          <a:blip r:embed="rId5">
            <a:alphaModFix/>
          </a:blip>
          <a:srcRect b="8153" l="10386" r="0" t="10067"/>
          <a:stretch/>
        </p:blipFill>
        <p:spPr>
          <a:xfrm>
            <a:off x="269371" y="1339750"/>
            <a:ext cx="2018652" cy="1108939"/>
          </a:xfrm>
          <a:prstGeom prst="rect">
            <a:avLst/>
          </a:prstGeom>
          <a:noFill/>
          <a:ln>
            <a:noFill/>
          </a:ln>
        </p:spPr>
      </p:pic>
      <p:sp>
        <p:nvSpPr>
          <p:cNvPr id="418" name="Google Shape;418;p64"/>
          <p:cNvSpPr txBox="1"/>
          <p:nvPr>
            <p:ph type="title"/>
          </p:nvPr>
        </p:nvSpPr>
        <p:spPr>
          <a:xfrm>
            <a:off x="0" y="279475"/>
            <a:ext cx="2617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Understand the Problem</a:t>
            </a:r>
            <a:endParaRPr/>
          </a:p>
        </p:txBody>
      </p:sp>
      <p:sp>
        <p:nvSpPr>
          <p:cNvPr id="419" name="Google Shape;419;p64"/>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Different Needs</a:t>
            </a:r>
            <a:endParaRPr/>
          </a:p>
        </p:txBody>
      </p:sp>
      <p:sp>
        <p:nvSpPr>
          <p:cNvPr id="420" name="Google Shape;420;p64"/>
          <p:cNvSpPr txBox="1"/>
          <p:nvPr/>
        </p:nvSpPr>
        <p:spPr>
          <a:xfrm>
            <a:off x="2617800" y="2558963"/>
            <a:ext cx="6236400" cy="1096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600">
                <a:solidFill>
                  <a:schemeClr val="dk2"/>
                </a:solidFill>
                <a:latin typeface="Proxima Nova"/>
                <a:ea typeface="Proxima Nova"/>
                <a:cs typeface="Proxima Nova"/>
                <a:sym typeface="Proxima Nova"/>
              </a:rPr>
              <a:t>Interactive Narrative - For a branching narrative or open world you may need to create a higher level flowchart or a world map in addition to standard script and storyboard elements for each interaction.</a:t>
            </a:r>
            <a:endParaRPr/>
          </a:p>
        </p:txBody>
      </p:sp>
      <p:sp>
        <p:nvSpPr>
          <p:cNvPr id="421" name="Google Shape;421;p64"/>
          <p:cNvSpPr txBox="1"/>
          <p:nvPr/>
        </p:nvSpPr>
        <p:spPr>
          <a:xfrm>
            <a:off x="2617800" y="3819525"/>
            <a:ext cx="6172200" cy="109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600">
                <a:solidFill>
                  <a:schemeClr val="dk2"/>
                </a:solidFill>
                <a:latin typeface="Proxima Nova"/>
                <a:ea typeface="Proxima Nova"/>
                <a:cs typeface="Proxima Nova"/>
                <a:sym typeface="Proxima Nova"/>
              </a:rPr>
              <a:t>Game - For a game you want to create a game design document that details win/lose conditions, game mechanics, and player control maps in addition to world maps and storyboards for interactions.</a:t>
            </a:r>
            <a:endParaRPr sz="1600">
              <a:solidFill>
                <a:schemeClr val="dk2"/>
              </a:solidFill>
              <a:latin typeface="Proxima Nova"/>
              <a:ea typeface="Proxima Nova"/>
              <a:cs typeface="Proxima Nova"/>
              <a:sym typeface="Proxima Nova"/>
            </a:endParaRPr>
          </a:p>
        </p:txBody>
      </p:sp>
      <p:sp>
        <p:nvSpPr>
          <p:cNvPr id="422" name="Google Shape;422;p64"/>
          <p:cNvSpPr txBox="1"/>
          <p:nvPr/>
        </p:nvSpPr>
        <p:spPr>
          <a:xfrm>
            <a:off x="2585700" y="1357850"/>
            <a:ext cx="6236400" cy="1096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600">
                <a:solidFill>
                  <a:schemeClr val="dk2"/>
                </a:solidFill>
                <a:latin typeface="Proxima Nova"/>
                <a:ea typeface="Proxima Nova"/>
                <a:cs typeface="Proxima Nova"/>
                <a:sym typeface="Proxima Nova"/>
              </a:rPr>
              <a:t>Story</a:t>
            </a:r>
            <a:r>
              <a:rPr lang="en-US" sz="1600">
                <a:solidFill>
                  <a:schemeClr val="dk2"/>
                </a:solidFill>
                <a:latin typeface="Proxima Nova"/>
                <a:ea typeface="Proxima Nova"/>
                <a:cs typeface="Proxima Nova"/>
                <a:sym typeface="Proxima Nova"/>
              </a:rPr>
              <a:t> - For a linear animation you can use a script, storyboard, or straightforward flow chart to help you brainstorm and dissect your problem.</a:t>
            </a:r>
            <a:endParaRPr/>
          </a:p>
        </p:txBody>
      </p:sp>
      <p:sp>
        <p:nvSpPr>
          <p:cNvPr id="423" name="Google Shape;423;p64"/>
          <p:cNvSpPr/>
          <p:nvPr/>
        </p:nvSpPr>
        <p:spPr>
          <a:xfrm>
            <a:off x="205775" y="3760109"/>
            <a:ext cx="8584200" cy="1210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65"/>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Games can be many things within many different genres:</a:t>
            </a:r>
            <a:br>
              <a:rPr lang="en-US"/>
            </a:br>
            <a:endParaRPr/>
          </a:p>
          <a:p>
            <a:pPr indent="0" lvl="0" marL="0" rtl="0" algn="l">
              <a:spcBef>
                <a:spcPts val="0"/>
              </a:spcBef>
              <a:spcAft>
                <a:spcPts val="1000"/>
              </a:spcAft>
              <a:buNone/>
            </a:pPr>
            <a:r>
              <a:rPr lang="en-US"/>
              <a:t>Quiz Shows</a:t>
            </a:r>
            <a:br>
              <a:rPr lang="en-US"/>
            </a:br>
            <a:r>
              <a:rPr lang="en-US"/>
              <a:t>Adventure Games</a:t>
            </a:r>
            <a:br>
              <a:rPr lang="en-US"/>
            </a:br>
            <a:r>
              <a:rPr lang="en-US"/>
              <a:t>Racing Games</a:t>
            </a:r>
            <a:br>
              <a:rPr lang="en-US"/>
            </a:br>
            <a:r>
              <a:rPr lang="en-US"/>
              <a:t>Skill Games</a:t>
            </a:r>
            <a:br>
              <a:rPr lang="en-US"/>
            </a:br>
            <a:br>
              <a:rPr lang="en-US"/>
            </a:br>
            <a:r>
              <a:rPr lang="en-US"/>
              <a:t>There are lots of writings out there describing different game genres and game definitions</a:t>
            </a:r>
            <a:endParaRPr/>
          </a:p>
        </p:txBody>
      </p:sp>
      <p:sp>
        <p:nvSpPr>
          <p:cNvPr id="430" name="Google Shape;430;p65"/>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Understand the Problem</a:t>
            </a:r>
            <a:endParaRPr/>
          </a:p>
        </p:txBody>
      </p:sp>
      <p:sp>
        <p:nvSpPr>
          <p:cNvPr id="431" name="Google Shape;431;p65"/>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a:t>Different Approaches for Different Games</a:t>
            </a:r>
            <a:endParaRPr/>
          </a:p>
        </p:txBody>
      </p:sp>
      <p:pic>
        <p:nvPicPr>
          <p:cNvPr id="432" name="Google Shape;432;p65"/>
          <p:cNvPicPr preferRelativeResize="0"/>
          <p:nvPr/>
        </p:nvPicPr>
        <p:blipFill>
          <a:blip r:embed="rId3">
            <a:alphaModFix/>
          </a:blip>
          <a:stretch>
            <a:fillRect/>
          </a:stretch>
        </p:blipFill>
        <p:spPr>
          <a:xfrm>
            <a:off x="425050" y="1669712"/>
            <a:ext cx="2259425" cy="1341150"/>
          </a:xfrm>
          <a:prstGeom prst="rect">
            <a:avLst/>
          </a:prstGeom>
          <a:noFill/>
          <a:ln>
            <a:noFill/>
          </a:ln>
        </p:spPr>
      </p:pic>
      <p:pic>
        <p:nvPicPr>
          <p:cNvPr id="433" name="Google Shape;433;p65"/>
          <p:cNvPicPr preferRelativeResize="0"/>
          <p:nvPr/>
        </p:nvPicPr>
        <p:blipFill>
          <a:blip r:embed="rId4">
            <a:alphaModFix/>
          </a:blip>
          <a:stretch>
            <a:fillRect/>
          </a:stretch>
        </p:blipFill>
        <p:spPr>
          <a:xfrm>
            <a:off x="660663" y="3427050"/>
            <a:ext cx="1788191" cy="1341150"/>
          </a:xfrm>
          <a:prstGeom prst="rect">
            <a:avLst/>
          </a:prstGeom>
          <a:noFill/>
          <a:ln>
            <a:noFill/>
          </a:ln>
        </p:spPr>
      </p:pic>
      <p:pic>
        <p:nvPicPr>
          <p:cNvPr id="434" name="Google Shape;434;p65"/>
          <p:cNvPicPr preferRelativeResize="0"/>
          <p:nvPr/>
        </p:nvPicPr>
        <p:blipFill>
          <a:blip r:embed="rId5">
            <a:alphaModFix/>
          </a:blip>
          <a:stretch>
            <a:fillRect/>
          </a:stretch>
        </p:blipFill>
        <p:spPr>
          <a:xfrm>
            <a:off x="1772272" y="2547838"/>
            <a:ext cx="2257354" cy="12697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66"/>
          <p:cNvSpPr txBox="1"/>
          <p:nvPr>
            <p:ph idx="1" type="body"/>
          </p:nvPr>
        </p:nvSpPr>
        <p:spPr>
          <a:xfrm>
            <a:off x="311700" y="1397475"/>
            <a:ext cx="8520600" cy="317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600"/>
              <a:t>Even though you are now designing a game it is still important to understand what story is being told? </a:t>
            </a:r>
            <a:endParaRPr sz="1600"/>
          </a:p>
          <a:p>
            <a:pPr indent="-330200" lvl="0" marL="457200" rtl="0" algn="l">
              <a:spcBef>
                <a:spcPts val="1600"/>
              </a:spcBef>
              <a:spcAft>
                <a:spcPts val="0"/>
              </a:spcAft>
              <a:buSzPts val="1600"/>
              <a:buChar char="-"/>
            </a:pPr>
            <a:r>
              <a:rPr lang="en-US" sz="1600"/>
              <a:t>Where does it take place?</a:t>
            </a:r>
            <a:endParaRPr sz="1600"/>
          </a:p>
          <a:p>
            <a:pPr indent="-330200" lvl="0" marL="457200" rtl="0" algn="l">
              <a:spcBef>
                <a:spcPts val="0"/>
              </a:spcBef>
              <a:spcAft>
                <a:spcPts val="0"/>
              </a:spcAft>
              <a:buSzPts val="1600"/>
              <a:buChar char="-"/>
            </a:pPr>
            <a:r>
              <a:rPr lang="en-US" sz="1600"/>
              <a:t>Who are the Characters?</a:t>
            </a:r>
            <a:endParaRPr sz="1600"/>
          </a:p>
          <a:p>
            <a:pPr indent="-330200" lvl="0" marL="457200" rtl="0" algn="l">
              <a:spcBef>
                <a:spcPts val="0"/>
              </a:spcBef>
              <a:spcAft>
                <a:spcPts val="0"/>
              </a:spcAft>
              <a:buSzPts val="1600"/>
              <a:buChar char="-"/>
            </a:pPr>
            <a:r>
              <a:rPr lang="en-US" sz="1600"/>
              <a:t>What is the players motivation?</a:t>
            </a:r>
            <a:endParaRPr sz="1600"/>
          </a:p>
          <a:p>
            <a:pPr indent="-330200" lvl="0" marL="457200" rtl="0" algn="l">
              <a:spcBef>
                <a:spcPts val="0"/>
              </a:spcBef>
              <a:spcAft>
                <a:spcPts val="0"/>
              </a:spcAft>
              <a:buSzPts val="1600"/>
              <a:buChar char="-"/>
            </a:pPr>
            <a:r>
              <a:rPr lang="en-US" sz="1600"/>
              <a:t>What events happen?</a:t>
            </a:r>
            <a:endParaRPr sz="1600"/>
          </a:p>
          <a:p>
            <a:pPr indent="-330200" lvl="0" marL="457200" rtl="0" algn="l">
              <a:spcBef>
                <a:spcPts val="0"/>
              </a:spcBef>
              <a:spcAft>
                <a:spcPts val="0"/>
              </a:spcAft>
              <a:buSzPts val="1600"/>
              <a:buChar char="-"/>
            </a:pPr>
            <a:r>
              <a:rPr lang="en-US" sz="1600"/>
              <a:t>Is there an explicit order to events?</a:t>
            </a:r>
            <a:endParaRPr sz="1600"/>
          </a:p>
          <a:p>
            <a:pPr indent="-330200" lvl="0" marL="457200" rtl="0" algn="l">
              <a:spcBef>
                <a:spcPts val="0"/>
              </a:spcBef>
              <a:spcAft>
                <a:spcPts val="0"/>
              </a:spcAft>
              <a:buSzPts val="1600"/>
              <a:buChar char="-"/>
            </a:pPr>
            <a:r>
              <a:rPr lang="en-US" sz="1600"/>
              <a:t>Where could the game </a:t>
            </a:r>
            <a:r>
              <a:rPr lang="en-US" sz="1600"/>
              <a:t>diverge</a:t>
            </a:r>
            <a:r>
              <a:rPr lang="en-US" sz="1600"/>
              <a:t> or converge?</a:t>
            </a:r>
            <a:endParaRPr sz="1600"/>
          </a:p>
          <a:p>
            <a:pPr indent="-330200" lvl="0" marL="457200" rtl="0" algn="l">
              <a:spcBef>
                <a:spcPts val="0"/>
              </a:spcBef>
              <a:spcAft>
                <a:spcPts val="0"/>
              </a:spcAft>
              <a:buSzPts val="1600"/>
              <a:buChar char="-"/>
            </a:pPr>
            <a:r>
              <a:rPr lang="en-US" sz="1600"/>
              <a:t>Is there an ending?  Multiple possible endings?</a:t>
            </a:r>
            <a:endParaRPr sz="1600"/>
          </a:p>
          <a:p>
            <a:pPr indent="0" lvl="0" marL="0" rtl="0" algn="l">
              <a:spcBef>
                <a:spcPts val="1600"/>
              </a:spcBef>
              <a:spcAft>
                <a:spcPts val="1600"/>
              </a:spcAft>
              <a:buNone/>
            </a:pPr>
            <a:r>
              <a:t/>
            </a:r>
            <a:endParaRPr sz="1600"/>
          </a:p>
        </p:txBody>
      </p:sp>
      <p:sp>
        <p:nvSpPr>
          <p:cNvPr id="441" name="Google Shape;441;p66"/>
          <p:cNvSpPr txBox="1"/>
          <p:nvPr>
            <p:ph type="title"/>
          </p:nvPr>
        </p:nvSpPr>
        <p:spPr>
          <a:xfrm>
            <a:off x="0" y="279475"/>
            <a:ext cx="2617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Understand the Problem</a:t>
            </a:r>
            <a:endParaRPr/>
          </a:p>
        </p:txBody>
      </p:sp>
      <p:sp>
        <p:nvSpPr>
          <p:cNvPr id="442" name="Google Shape;442;p66"/>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Building a Rich Game World</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67"/>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A script is a story written as a set of directions that is intended to be used to direct a play, a movie, or similar.  In games there are lots of  story elements that enrich the experience: cut scenes, player interactions, win and lose scenes and more.</a:t>
            </a:r>
            <a:endParaRPr/>
          </a:p>
          <a:p>
            <a:pPr indent="0" lvl="0" marL="0" rtl="0" algn="l">
              <a:spcBef>
                <a:spcPts val="1600"/>
              </a:spcBef>
              <a:spcAft>
                <a:spcPts val="0"/>
              </a:spcAft>
              <a:buClr>
                <a:schemeClr val="dk1"/>
              </a:buClr>
              <a:buSzPts val="1100"/>
              <a:buFont typeface="Arial"/>
              <a:buNone/>
            </a:pPr>
            <a:r>
              <a:rPr lang="en-US"/>
              <a:t>What are the important parts of your game that a script could help you understand</a:t>
            </a:r>
            <a:endParaRPr/>
          </a:p>
          <a:p>
            <a:pPr indent="-317500" lvl="0" marL="457200" rtl="0" algn="l">
              <a:spcBef>
                <a:spcPts val="1600"/>
              </a:spcBef>
              <a:spcAft>
                <a:spcPts val="0"/>
              </a:spcAft>
              <a:buSzPts val="1400"/>
              <a:buChar char="●"/>
            </a:pPr>
            <a:r>
              <a:rPr lang="en-US"/>
              <a:t>Descriptions of the set and environment</a:t>
            </a:r>
            <a:endParaRPr/>
          </a:p>
          <a:p>
            <a:pPr indent="-317500" lvl="0" marL="457200" rtl="0" algn="l">
              <a:spcBef>
                <a:spcPts val="0"/>
              </a:spcBef>
              <a:spcAft>
                <a:spcPts val="0"/>
              </a:spcAft>
              <a:buSzPts val="1400"/>
              <a:buChar char="●"/>
            </a:pPr>
            <a:r>
              <a:rPr lang="en-US"/>
              <a:t>Non player character interactions</a:t>
            </a:r>
            <a:endParaRPr/>
          </a:p>
          <a:p>
            <a:pPr indent="-317500" lvl="0" marL="457200" rtl="0" algn="l">
              <a:spcBef>
                <a:spcPts val="0"/>
              </a:spcBef>
              <a:spcAft>
                <a:spcPts val="0"/>
              </a:spcAft>
              <a:buSzPts val="1400"/>
              <a:buChar char="●"/>
            </a:pPr>
            <a:r>
              <a:rPr lang="en-US"/>
              <a:t>Game directions and introduction</a:t>
            </a:r>
            <a:endParaRPr/>
          </a:p>
          <a:p>
            <a:pPr indent="0" lvl="0" marL="0" rtl="0" algn="l">
              <a:spcBef>
                <a:spcPts val="1600"/>
              </a:spcBef>
              <a:spcAft>
                <a:spcPts val="1600"/>
              </a:spcAft>
              <a:buNone/>
            </a:pPr>
            <a:r>
              <a:t/>
            </a:r>
            <a:endParaRPr/>
          </a:p>
        </p:txBody>
      </p:sp>
      <p:sp>
        <p:nvSpPr>
          <p:cNvPr id="448" name="Google Shape;448;p67"/>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Understand the Problem</a:t>
            </a:r>
            <a:endParaRPr/>
          </a:p>
        </p:txBody>
      </p:sp>
      <p:sp>
        <p:nvSpPr>
          <p:cNvPr id="449" name="Google Shape;449;p67"/>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Using a Script</a:t>
            </a:r>
            <a:endParaRPr/>
          </a:p>
        </p:txBody>
      </p:sp>
      <p:pic>
        <p:nvPicPr>
          <p:cNvPr descr="464px-Screenplay_example.svg.png" id="450" name="Google Shape;450;p67"/>
          <p:cNvPicPr preferRelativeResize="0"/>
          <p:nvPr/>
        </p:nvPicPr>
        <p:blipFill rotWithShape="1">
          <a:blip r:embed="rId3">
            <a:alphaModFix/>
          </a:blip>
          <a:srcRect b="30050" l="0" r="0" t="0"/>
          <a:stretch/>
        </p:blipFill>
        <p:spPr>
          <a:xfrm>
            <a:off x="773450" y="1780288"/>
            <a:ext cx="2723875" cy="24693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68"/>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US"/>
              <a:t>A storyboard is a visual representation of a story used for planning animations, films, or even games.   Each frame captures a moment in the game and conveys important information about:</a:t>
            </a:r>
            <a:br>
              <a:rPr lang="en-US"/>
            </a:br>
            <a:endParaRPr/>
          </a:p>
          <a:p>
            <a:pPr indent="-317500" lvl="0" marL="457200" rtl="0" algn="l">
              <a:spcBef>
                <a:spcPts val="0"/>
              </a:spcBef>
              <a:spcAft>
                <a:spcPts val="0"/>
              </a:spcAft>
              <a:buSzPts val="1400"/>
              <a:buChar char="●"/>
            </a:pPr>
            <a:r>
              <a:rPr lang="en-US"/>
              <a:t>What is in the scene</a:t>
            </a:r>
            <a:endParaRPr/>
          </a:p>
          <a:p>
            <a:pPr indent="-317500" lvl="0" marL="457200" rtl="0" algn="l">
              <a:spcBef>
                <a:spcPts val="0"/>
              </a:spcBef>
              <a:spcAft>
                <a:spcPts val="0"/>
              </a:spcAft>
              <a:buSzPts val="1400"/>
              <a:buChar char="●"/>
            </a:pPr>
            <a:r>
              <a:rPr lang="en-US"/>
              <a:t>What is happening </a:t>
            </a:r>
            <a:endParaRPr/>
          </a:p>
          <a:p>
            <a:pPr indent="-317500" lvl="0" marL="457200" rtl="0" algn="l">
              <a:spcBef>
                <a:spcPts val="0"/>
              </a:spcBef>
              <a:spcAft>
                <a:spcPts val="0"/>
              </a:spcAft>
              <a:buSzPts val="1400"/>
              <a:buChar char="●"/>
            </a:pPr>
            <a:r>
              <a:rPr lang="en-US"/>
              <a:t>Key game interactions and events</a:t>
            </a:r>
            <a:endParaRPr/>
          </a:p>
        </p:txBody>
      </p:sp>
      <p:sp>
        <p:nvSpPr>
          <p:cNvPr id="456" name="Google Shape;456;p68"/>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Understand the Problem</a:t>
            </a:r>
            <a:endParaRPr/>
          </a:p>
        </p:txBody>
      </p:sp>
      <p:sp>
        <p:nvSpPr>
          <p:cNvPr id="457" name="Google Shape;457;p6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Using a Storyboard</a:t>
            </a:r>
            <a:endParaRPr/>
          </a:p>
        </p:txBody>
      </p:sp>
      <p:pic>
        <p:nvPicPr>
          <p:cNvPr id="458" name="Google Shape;458;p68"/>
          <p:cNvPicPr preferRelativeResize="0"/>
          <p:nvPr/>
        </p:nvPicPr>
        <p:blipFill>
          <a:blip r:embed="rId3">
            <a:alphaModFix/>
          </a:blip>
          <a:stretch>
            <a:fillRect/>
          </a:stretch>
        </p:blipFill>
        <p:spPr>
          <a:xfrm>
            <a:off x="269375" y="1961725"/>
            <a:ext cx="3674050" cy="2106451"/>
          </a:xfrm>
          <a:prstGeom prst="rect">
            <a:avLst/>
          </a:prstGeom>
          <a:noFill/>
          <a:ln>
            <a:noFill/>
          </a:ln>
        </p:spPr>
      </p:pic>
      <p:sp>
        <p:nvSpPr>
          <p:cNvPr id="459" name="Google Shape;459;p68"/>
          <p:cNvSpPr txBox="1"/>
          <p:nvPr/>
        </p:nvSpPr>
        <p:spPr>
          <a:xfrm>
            <a:off x="269325" y="4126100"/>
            <a:ext cx="3674100" cy="72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rgbClr val="888888"/>
                </a:solidFill>
                <a:latin typeface="Proxima Nova"/>
                <a:ea typeface="Proxima Nova"/>
                <a:cs typeface="Proxima Nova"/>
                <a:sym typeface="Proxima Nova"/>
              </a:rPr>
              <a:t>https://www.artstation.com/artwork/nxzXr</a:t>
            </a:r>
            <a:endParaRPr sz="1200">
              <a:solidFill>
                <a:srgbClr val="888888"/>
              </a:solidFill>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Google Shape;465;p69"/>
          <p:cNvSpPr txBox="1"/>
          <p:nvPr>
            <p:ph idx="1" type="body"/>
          </p:nvPr>
        </p:nvSpPr>
        <p:spPr>
          <a:xfrm>
            <a:off x="311700" y="1397475"/>
            <a:ext cx="8520600" cy="317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1600"/>
              <a:t>A good way to understand the game you are trying to make is to state the goal of the player in the game.  I am making a game where the player…..</a:t>
            </a:r>
            <a:endParaRPr sz="1600"/>
          </a:p>
          <a:p>
            <a:pPr indent="-330200" lvl="0" marL="457200" rtl="0" algn="l">
              <a:spcBef>
                <a:spcPts val="1600"/>
              </a:spcBef>
              <a:spcAft>
                <a:spcPts val="0"/>
              </a:spcAft>
              <a:buSzPts val="1600"/>
              <a:buChar char="-"/>
            </a:pPr>
            <a:r>
              <a:rPr lang="en-US" sz="1600"/>
              <a:t>Needs to reach the finish line before time runs out (racing game)</a:t>
            </a:r>
            <a:endParaRPr sz="1600"/>
          </a:p>
          <a:p>
            <a:pPr indent="-330200" lvl="0" marL="457200" rtl="0" algn="l">
              <a:spcBef>
                <a:spcPts val="0"/>
              </a:spcBef>
              <a:spcAft>
                <a:spcPts val="0"/>
              </a:spcAft>
              <a:buSzPts val="1600"/>
              <a:buChar char="-"/>
            </a:pPr>
            <a:r>
              <a:rPr lang="en-US" sz="1600"/>
              <a:t>Needs to find their friend (adventure or role playing game)</a:t>
            </a:r>
            <a:endParaRPr sz="1600"/>
          </a:p>
          <a:p>
            <a:pPr indent="-330200" lvl="0" marL="457200" rtl="0" algn="l">
              <a:spcBef>
                <a:spcPts val="0"/>
              </a:spcBef>
              <a:spcAft>
                <a:spcPts val="0"/>
              </a:spcAft>
              <a:buSzPts val="1600"/>
              <a:buChar char="-"/>
            </a:pPr>
            <a:r>
              <a:rPr lang="en-US" sz="1600"/>
              <a:t>Score as many points as possible by… answering questions, collecting items, smashing items (quiz game, first person shooter, scavenger hunt)</a:t>
            </a:r>
            <a:endParaRPr sz="1600"/>
          </a:p>
          <a:p>
            <a:pPr indent="0" lvl="0" marL="0" rtl="0" algn="l">
              <a:spcBef>
                <a:spcPts val="1600"/>
              </a:spcBef>
              <a:spcAft>
                <a:spcPts val="1600"/>
              </a:spcAft>
              <a:buNone/>
            </a:pPr>
            <a:r>
              <a:rPr lang="en-US" sz="1600"/>
              <a:t>While there are countless games out there you will find that many games have a very similar underlying goal structures.  What is the goal of some of your favorite games?</a:t>
            </a:r>
            <a:endParaRPr sz="1600"/>
          </a:p>
        </p:txBody>
      </p:sp>
      <p:sp>
        <p:nvSpPr>
          <p:cNvPr id="466" name="Google Shape;466;p69"/>
          <p:cNvSpPr txBox="1"/>
          <p:nvPr>
            <p:ph type="title"/>
          </p:nvPr>
        </p:nvSpPr>
        <p:spPr>
          <a:xfrm>
            <a:off x="0" y="279475"/>
            <a:ext cx="2617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Understand the Problem</a:t>
            </a:r>
            <a:endParaRPr/>
          </a:p>
        </p:txBody>
      </p:sp>
      <p:sp>
        <p:nvSpPr>
          <p:cNvPr id="467" name="Google Shape;467;p6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What is the Goal of the Game?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Google Shape;473;p70"/>
          <p:cNvSpPr txBox="1"/>
          <p:nvPr>
            <p:ph idx="1" type="body"/>
          </p:nvPr>
        </p:nvSpPr>
        <p:spPr>
          <a:xfrm>
            <a:off x="311700" y="1397475"/>
            <a:ext cx="8520600" cy="317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1600"/>
              <a:t>The key mechanics of the game can sometimes be thought of as the rules of the game.</a:t>
            </a:r>
            <a:endParaRPr sz="1600"/>
          </a:p>
          <a:p>
            <a:pPr indent="-330200" lvl="0" marL="457200" rtl="0" algn="l">
              <a:spcBef>
                <a:spcPts val="1600"/>
              </a:spcBef>
              <a:spcAft>
                <a:spcPts val="0"/>
              </a:spcAft>
              <a:buSzPts val="1600"/>
              <a:buChar char="-"/>
            </a:pPr>
            <a:r>
              <a:rPr lang="en-US" sz="1600"/>
              <a:t>The player has to stay on the road</a:t>
            </a:r>
            <a:endParaRPr sz="1600"/>
          </a:p>
          <a:p>
            <a:pPr indent="-330200" lvl="0" marL="457200" rtl="0" algn="l">
              <a:spcBef>
                <a:spcPts val="0"/>
              </a:spcBef>
              <a:spcAft>
                <a:spcPts val="0"/>
              </a:spcAft>
              <a:buSzPts val="1600"/>
              <a:buChar char="-"/>
            </a:pPr>
            <a:r>
              <a:rPr lang="en-US" sz="1600"/>
              <a:t>You lose a point by running into a barrier</a:t>
            </a:r>
            <a:endParaRPr sz="1600"/>
          </a:p>
          <a:p>
            <a:pPr indent="-330200" lvl="0" marL="457200" rtl="0" algn="l">
              <a:spcBef>
                <a:spcPts val="0"/>
              </a:spcBef>
              <a:spcAft>
                <a:spcPts val="0"/>
              </a:spcAft>
              <a:buSzPts val="1600"/>
              <a:buChar char="-"/>
            </a:pPr>
            <a:r>
              <a:rPr lang="en-US" sz="1600"/>
              <a:t>You score points by collecting gems</a:t>
            </a:r>
            <a:endParaRPr sz="1600"/>
          </a:p>
          <a:p>
            <a:pPr indent="0" lvl="0" marL="0" rtl="0" algn="l">
              <a:spcBef>
                <a:spcPts val="1600"/>
              </a:spcBef>
              <a:spcAft>
                <a:spcPts val="1600"/>
              </a:spcAft>
              <a:buNone/>
            </a:pPr>
            <a:r>
              <a:rPr lang="en-US" sz="1600"/>
              <a:t>While there are countless games out there you will find that many games have a very similar underlying rule structures.  What are the rules of some of your favorite games?</a:t>
            </a:r>
            <a:endParaRPr sz="1600"/>
          </a:p>
        </p:txBody>
      </p:sp>
      <p:sp>
        <p:nvSpPr>
          <p:cNvPr id="474" name="Google Shape;474;p70"/>
          <p:cNvSpPr txBox="1"/>
          <p:nvPr>
            <p:ph type="title"/>
          </p:nvPr>
        </p:nvSpPr>
        <p:spPr>
          <a:xfrm>
            <a:off x="0" y="279475"/>
            <a:ext cx="2617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Understand the Problem</a:t>
            </a:r>
            <a:endParaRPr/>
          </a:p>
        </p:txBody>
      </p:sp>
      <p:sp>
        <p:nvSpPr>
          <p:cNvPr id="475" name="Google Shape;475;p7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What are the Rules of the Game?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71"/>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1200"/>
              <a:t>There are a couple options for how to brainstorm the flow of your game (goal and rules/mechanics).  </a:t>
            </a:r>
            <a:endParaRPr sz="1200"/>
          </a:p>
          <a:p>
            <a:pPr indent="0" lvl="0" marL="0" rtl="0" algn="l">
              <a:spcBef>
                <a:spcPts val="1600"/>
              </a:spcBef>
              <a:spcAft>
                <a:spcPts val="0"/>
              </a:spcAft>
              <a:buNone/>
            </a:pPr>
            <a:r>
              <a:rPr lang="en-US" sz="1200"/>
              <a:t>Game Flow - a flow chart can help you map out conditional flows of the game such as the win and lose conditions, puzzle objectives, and game mechanics.</a:t>
            </a:r>
            <a:endParaRPr sz="1200"/>
          </a:p>
          <a:p>
            <a:pPr indent="0" lvl="0" marL="0" rtl="0" algn="l">
              <a:spcBef>
                <a:spcPts val="1600"/>
              </a:spcBef>
              <a:spcAft>
                <a:spcPts val="0"/>
              </a:spcAft>
              <a:buClr>
                <a:schemeClr val="dk1"/>
              </a:buClr>
              <a:buSzPts val="1100"/>
              <a:buFont typeface="Arial"/>
              <a:buNone/>
            </a:pPr>
            <a:r>
              <a:rPr lang="en-US" sz="1200"/>
              <a:t>Level Design - using a level or world design you can map out where the player interactions occur and understand the navigation of the game.</a:t>
            </a:r>
            <a:endParaRPr sz="1200"/>
          </a:p>
          <a:p>
            <a:pPr indent="0" lvl="0" marL="0" rtl="0" algn="l">
              <a:spcBef>
                <a:spcPts val="1600"/>
              </a:spcBef>
              <a:spcAft>
                <a:spcPts val="1600"/>
              </a:spcAft>
              <a:buNone/>
            </a:pPr>
            <a:r>
              <a:rPr lang="en-US" sz="1200"/>
              <a:t>Objective mapping  - this diagram allows you layout the major game events and interactions and how they </a:t>
            </a:r>
            <a:r>
              <a:rPr lang="en-US" sz="1200"/>
              <a:t>advance</a:t>
            </a:r>
            <a:r>
              <a:rPr lang="en-US" sz="1200"/>
              <a:t> the player towards the final goal.</a:t>
            </a:r>
            <a:endParaRPr sz="1200"/>
          </a:p>
        </p:txBody>
      </p:sp>
      <p:sp>
        <p:nvSpPr>
          <p:cNvPr id="482" name="Google Shape;482;p71"/>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Understand the Problem</a:t>
            </a:r>
            <a:endParaRPr/>
          </a:p>
        </p:txBody>
      </p:sp>
      <p:sp>
        <p:nvSpPr>
          <p:cNvPr id="483" name="Google Shape;483;p7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Mapping Out The Game</a:t>
            </a:r>
            <a:endParaRPr/>
          </a:p>
        </p:txBody>
      </p:sp>
      <p:pic>
        <p:nvPicPr>
          <p:cNvPr id="484" name="Google Shape;484;p71"/>
          <p:cNvPicPr preferRelativeResize="0"/>
          <p:nvPr/>
        </p:nvPicPr>
        <p:blipFill>
          <a:blip r:embed="rId3">
            <a:alphaModFix/>
          </a:blip>
          <a:stretch>
            <a:fillRect/>
          </a:stretch>
        </p:blipFill>
        <p:spPr>
          <a:xfrm>
            <a:off x="2158175" y="3403136"/>
            <a:ext cx="1714674" cy="707509"/>
          </a:xfrm>
          <a:prstGeom prst="rect">
            <a:avLst/>
          </a:prstGeom>
          <a:noFill/>
          <a:ln>
            <a:noFill/>
          </a:ln>
        </p:spPr>
      </p:pic>
      <p:pic>
        <p:nvPicPr>
          <p:cNvPr descr="Lab1.jpg" id="485" name="Google Shape;485;p71"/>
          <p:cNvPicPr preferRelativeResize="0"/>
          <p:nvPr/>
        </p:nvPicPr>
        <p:blipFill rotWithShape="1">
          <a:blip r:embed="rId4">
            <a:alphaModFix/>
          </a:blip>
          <a:srcRect b="0" l="0" r="0" t="0"/>
          <a:stretch/>
        </p:blipFill>
        <p:spPr>
          <a:xfrm>
            <a:off x="2158175" y="1976751"/>
            <a:ext cx="1714676" cy="1142924"/>
          </a:xfrm>
          <a:prstGeom prst="rect">
            <a:avLst/>
          </a:prstGeom>
          <a:noFill/>
          <a:ln>
            <a:noFill/>
          </a:ln>
        </p:spPr>
      </p:pic>
      <p:pic>
        <p:nvPicPr>
          <p:cNvPr descr="Flowchart_en.svg.png" id="486" name="Google Shape;486;p71"/>
          <p:cNvPicPr preferRelativeResize="0"/>
          <p:nvPr/>
        </p:nvPicPr>
        <p:blipFill rotWithShape="1">
          <a:blip r:embed="rId5">
            <a:alphaModFix/>
          </a:blip>
          <a:srcRect b="0" l="0" r="0" t="0"/>
          <a:stretch/>
        </p:blipFill>
        <p:spPr>
          <a:xfrm>
            <a:off x="628950" y="1976750"/>
            <a:ext cx="1221717" cy="2133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Google Shape;492;p72"/>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Creating a flowchart of the game mechanics can help map out the high level conditions of the game.  It can help you visualize:</a:t>
            </a:r>
            <a:br>
              <a:rPr lang="en-US"/>
            </a:br>
            <a:endParaRPr/>
          </a:p>
          <a:p>
            <a:pPr indent="-317500" lvl="0" marL="457200" rtl="0" algn="l">
              <a:spcBef>
                <a:spcPts val="0"/>
              </a:spcBef>
              <a:spcAft>
                <a:spcPts val="0"/>
              </a:spcAft>
              <a:buSzPts val="1400"/>
              <a:buChar char="-"/>
            </a:pPr>
            <a:r>
              <a:rPr lang="en-US"/>
              <a:t>The broader conditional wrapper that controls the win condition of the game</a:t>
            </a:r>
            <a:endParaRPr/>
          </a:p>
          <a:p>
            <a:pPr indent="-317500" lvl="0" marL="457200" rtl="0" algn="l">
              <a:spcBef>
                <a:spcPts val="0"/>
              </a:spcBef>
              <a:spcAft>
                <a:spcPts val="0"/>
              </a:spcAft>
              <a:buSzPts val="1400"/>
              <a:buChar char="-"/>
            </a:pPr>
            <a:r>
              <a:rPr lang="en-US"/>
              <a:t>Different event outcomes can represent lose conditions (not required of a game)</a:t>
            </a:r>
            <a:endParaRPr/>
          </a:p>
          <a:p>
            <a:pPr indent="-317500" lvl="0" marL="457200" rtl="0" algn="l">
              <a:spcBef>
                <a:spcPts val="0"/>
              </a:spcBef>
              <a:spcAft>
                <a:spcPts val="0"/>
              </a:spcAft>
              <a:buSzPts val="1400"/>
              <a:buChar char="-"/>
            </a:pPr>
            <a:r>
              <a:rPr lang="en-US"/>
              <a:t>Each node can represent a mechanic or game interaction</a:t>
            </a:r>
            <a:endParaRPr/>
          </a:p>
        </p:txBody>
      </p:sp>
      <p:sp>
        <p:nvSpPr>
          <p:cNvPr id="493" name="Google Shape;493;p72"/>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Understand the Problem</a:t>
            </a:r>
            <a:endParaRPr/>
          </a:p>
        </p:txBody>
      </p:sp>
      <p:sp>
        <p:nvSpPr>
          <p:cNvPr id="494" name="Google Shape;494;p72"/>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Game </a:t>
            </a:r>
            <a:r>
              <a:rPr lang="en-US"/>
              <a:t>Flowchart</a:t>
            </a:r>
            <a:endParaRPr/>
          </a:p>
        </p:txBody>
      </p:sp>
      <p:pic>
        <p:nvPicPr>
          <p:cNvPr id="495" name="Google Shape;495;p72"/>
          <p:cNvPicPr preferRelativeResize="0"/>
          <p:nvPr/>
        </p:nvPicPr>
        <p:blipFill>
          <a:blip r:embed="rId3">
            <a:alphaModFix/>
          </a:blip>
          <a:stretch>
            <a:fillRect/>
          </a:stretch>
        </p:blipFill>
        <p:spPr>
          <a:xfrm>
            <a:off x="1456864" y="1304875"/>
            <a:ext cx="1553875" cy="34201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Google Shape;501;p73"/>
          <p:cNvSpPr txBox="1"/>
          <p:nvPr>
            <p:ph idx="1" type="body"/>
          </p:nvPr>
        </p:nvSpPr>
        <p:spPr>
          <a:xfrm>
            <a:off x="311700" y="1389600"/>
            <a:ext cx="3861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t>Creating a world map and calling out where things will happen can also help you think through the components of the game.</a:t>
            </a:r>
            <a:endParaRPr sz="1400"/>
          </a:p>
          <a:p>
            <a:pPr indent="-317500" lvl="0" marL="457200" rtl="0" algn="l">
              <a:spcBef>
                <a:spcPts val="1600"/>
              </a:spcBef>
              <a:spcAft>
                <a:spcPts val="0"/>
              </a:spcAft>
              <a:buSzPts val="1400"/>
              <a:buChar char="-"/>
            </a:pPr>
            <a:r>
              <a:rPr lang="en-US" sz="1400"/>
              <a:t>You can think about where the player will start</a:t>
            </a:r>
            <a:endParaRPr sz="1400"/>
          </a:p>
          <a:p>
            <a:pPr indent="-317500" lvl="0" marL="457200" rtl="0" algn="l">
              <a:spcBef>
                <a:spcPts val="0"/>
              </a:spcBef>
              <a:spcAft>
                <a:spcPts val="0"/>
              </a:spcAft>
              <a:buSzPts val="1400"/>
              <a:buChar char="-"/>
            </a:pPr>
            <a:r>
              <a:rPr lang="en-US" sz="1400"/>
              <a:t>What are the key interactions they will have in the world</a:t>
            </a:r>
            <a:endParaRPr sz="1400"/>
          </a:p>
          <a:p>
            <a:pPr indent="-317500" lvl="0" marL="457200" rtl="0" algn="l">
              <a:spcBef>
                <a:spcPts val="0"/>
              </a:spcBef>
              <a:spcAft>
                <a:spcPts val="0"/>
              </a:spcAft>
              <a:buSzPts val="1400"/>
              <a:buChar char="-"/>
            </a:pPr>
            <a:r>
              <a:rPr lang="en-US" sz="1400"/>
              <a:t>Call out where the game ends (if a specific location)</a:t>
            </a:r>
            <a:endParaRPr/>
          </a:p>
        </p:txBody>
      </p:sp>
      <p:sp>
        <p:nvSpPr>
          <p:cNvPr id="502" name="Google Shape;502;p7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Level Design</a:t>
            </a:r>
            <a:endParaRPr/>
          </a:p>
        </p:txBody>
      </p:sp>
      <p:sp>
        <p:nvSpPr>
          <p:cNvPr id="503" name="Google Shape;503;p73"/>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Understand the Problem</a:t>
            </a:r>
            <a:endParaRPr/>
          </a:p>
        </p:txBody>
      </p:sp>
      <p:pic>
        <p:nvPicPr>
          <p:cNvPr id="504" name="Google Shape;504;p73"/>
          <p:cNvPicPr preferRelativeResize="0"/>
          <p:nvPr/>
        </p:nvPicPr>
        <p:blipFill>
          <a:blip r:embed="rId3">
            <a:alphaModFix/>
          </a:blip>
          <a:stretch>
            <a:fillRect/>
          </a:stretch>
        </p:blipFill>
        <p:spPr>
          <a:xfrm>
            <a:off x="4631150" y="1498876"/>
            <a:ext cx="4036150" cy="2526625"/>
          </a:xfrm>
          <a:prstGeom prst="rect">
            <a:avLst/>
          </a:prstGeom>
          <a:noFill/>
          <a:ln>
            <a:noFill/>
          </a:ln>
        </p:spPr>
      </p:pic>
      <p:sp>
        <p:nvSpPr>
          <p:cNvPr id="505" name="Google Shape;505;p73"/>
          <p:cNvSpPr txBox="1"/>
          <p:nvPr>
            <p:ph idx="1" type="body"/>
          </p:nvPr>
        </p:nvSpPr>
        <p:spPr>
          <a:xfrm>
            <a:off x="4718725" y="3593400"/>
            <a:ext cx="3861000" cy="518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US" sz="1000"/>
              <a:t>1 - 14 = Barriers for collision</a:t>
            </a:r>
            <a:br>
              <a:rPr lang="en-US" sz="1000"/>
            </a:br>
            <a:r>
              <a:rPr lang="en-US" sz="1000"/>
              <a:t>Checkered line is start and finish</a:t>
            </a:r>
            <a:endParaRPr sz="1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56"/>
          <p:cNvSpPr txBox="1"/>
          <p:nvPr>
            <p:ph type="title"/>
          </p:nvPr>
        </p:nvSpPr>
        <p:spPr>
          <a:xfrm>
            <a:off x="989000" y="1672475"/>
            <a:ext cx="7049700" cy="17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Where do I start?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0" name="Shape 510"/>
        <p:cNvGrpSpPr/>
        <p:nvPr/>
      </p:nvGrpSpPr>
      <p:grpSpPr>
        <a:xfrm>
          <a:off x="0" y="0"/>
          <a:ext cx="0" cy="0"/>
          <a:chOff x="0" y="0"/>
          <a:chExt cx="0" cy="0"/>
        </a:xfrm>
      </p:grpSpPr>
      <p:sp>
        <p:nvSpPr>
          <p:cNvPr id="511" name="Google Shape;511;p74"/>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US"/>
              <a:t>You can use an objective map to outline major events or gated game points to help you break down your game into smaller components that can then be designed individually.  </a:t>
            </a:r>
            <a:endParaRPr/>
          </a:p>
          <a:p>
            <a:pPr indent="-317500" lvl="0" marL="457200" rtl="0" algn="l">
              <a:spcBef>
                <a:spcPts val="1600"/>
              </a:spcBef>
              <a:spcAft>
                <a:spcPts val="0"/>
              </a:spcAft>
              <a:buSzPts val="1400"/>
              <a:buChar char="-"/>
            </a:pPr>
            <a:r>
              <a:rPr lang="en-US"/>
              <a:t>Think of each node as a game interaction, mission objective, or puzzle</a:t>
            </a:r>
            <a:endParaRPr/>
          </a:p>
          <a:p>
            <a:pPr indent="-317500" lvl="0" marL="457200" rtl="0" algn="l">
              <a:spcBef>
                <a:spcPts val="0"/>
              </a:spcBef>
              <a:spcAft>
                <a:spcPts val="0"/>
              </a:spcAft>
              <a:buSzPts val="1400"/>
              <a:buChar char="-"/>
            </a:pPr>
            <a:r>
              <a:rPr lang="en-US"/>
              <a:t>You can map multiple paths through the game or one </a:t>
            </a:r>
            <a:endParaRPr/>
          </a:p>
          <a:p>
            <a:pPr indent="-317500" lvl="0" marL="457200" rtl="0" algn="l">
              <a:spcBef>
                <a:spcPts val="0"/>
              </a:spcBef>
              <a:spcAft>
                <a:spcPts val="0"/>
              </a:spcAft>
              <a:buSzPts val="1400"/>
              <a:buChar char="-"/>
            </a:pPr>
            <a:r>
              <a:rPr lang="en-US"/>
              <a:t>A level increase can be represented where a number of objectives need to be met before advancing</a:t>
            </a:r>
            <a:endParaRPr/>
          </a:p>
        </p:txBody>
      </p:sp>
      <p:sp>
        <p:nvSpPr>
          <p:cNvPr id="512" name="Google Shape;512;p74"/>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Understand the Problem</a:t>
            </a:r>
            <a:endParaRPr/>
          </a:p>
        </p:txBody>
      </p:sp>
      <p:sp>
        <p:nvSpPr>
          <p:cNvPr id="513" name="Google Shape;513;p74"/>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Objective Mapping</a:t>
            </a:r>
            <a:endParaRPr/>
          </a:p>
        </p:txBody>
      </p:sp>
      <p:pic>
        <p:nvPicPr>
          <p:cNvPr id="514" name="Google Shape;514;p74"/>
          <p:cNvPicPr preferRelativeResize="0"/>
          <p:nvPr/>
        </p:nvPicPr>
        <p:blipFill>
          <a:blip r:embed="rId3">
            <a:alphaModFix/>
          </a:blip>
          <a:stretch>
            <a:fillRect/>
          </a:stretch>
        </p:blipFill>
        <p:spPr>
          <a:xfrm>
            <a:off x="446367" y="2051076"/>
            <a:ext cx="3544599" cy="19277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75"/>
          <p:cNvSpPr txBox="1"/>
          <p:nvPr>
            <p:ph idx="1" type="body"/>
          </p:nvPr>
        </p:nvSpPr>
        <p:spPr>
          <a:xfrm>
            <a:off x="613500" y="1460975"/>
            <a:ext cx="7859100" cy="3170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game design documents takes all of the different components and puts it together into a cohesive description of the whole experience:</a:t>
            </a:r>
            <a:endParaRPr/>
          </a:p>
          <a:p>
            <a:pPr indent="-317500" lvl="0" marL="457200" rtl="0" algn="l">
              <a:spcBef>
                <a:spcPts val="1600"/>
              </a:spcBef>
              <a:spcAft>
                <a:spcPts val="0"/>
              </a:spcAft>
              <a:buSzPts val="1400"/>
              <a:buChar char="-"/>
            </a:pPr>
            <a:r>
              <a:rPr lang="en-US"/>
              <a:t>The narrative of the game - backstory, location, character and story development</a:t>
            </a:r>
            <a:endParaRPr/>
          </a:p>
          <a:p>
            <a:pPr indent="-317500" lvl="0" marL="457200" rtl="0" algn="l">
              <a:spcBef>
                <a:spcPts val="0"/>
              </a:spcBef>
              <a:spcAft>
                <a:spcPts val="0"/>
              </a:spcAft>
              <a:buSzPts val="1400"/>
              <a:buChar char="-"/>
            </a:pPr>
            <a:r>
              <a:rPr lang="en-US"/>
              <a:t>game goal (win/lose conditions)</a:t>
            </a:r>
            <a:endParaRPr/>
          </a:p>
          <a:p>
            <a:pPr indent="-317500" lvl="0" marL="457200" rtl="0" algn="l">
              <a:spcBef>
                <a:spcPts val="0"/>
              </a:spcBef>
              <a:spcAft>
                <a:spcPts val="0"/>
              </a:spcAft>
              <a:buSzPts val="1400"/>
              <a:buChar char="-"/>
            </a:pPr>
            <a:r>
              <a:rPr lang="en-US"/>
              <a:t>interface description (player controls)</a:t>
            </a:r>
            <a:endParaRPr/>
          </a:p>
          <a:p>
            <a:pPr indent="-317500" lvl="0" marL="457200" rtl="0" algn="l">
              <a:spcBef>
                <a:spcPts val="0"/>
              </a:spcBef>
              <a:spcAft>
                <a:spcPts val="0"/>
              </a:spcAft>
              <a:buSzPts val="1400"/>
              <a:buChar char="-"/>
            </a:pPr>
            <a:r>
              <a:rPr lang="en-US"/>
              <a:t>game mechanics (what are the core things that impact the games difficulty or progression).</a:t>
            </a:r>
            <a:endParaRPr/>
          </a:p>
          <a:p>
            <a:pPr indent="0" lvl="0" marL="0" rtl="0" algn="l">
              <a:spcBef>
                <a:spcPts val="1600"/>
              </a:spcBef>
              <a:spcAft>
                <a:spcPts val="1600"/>
              </a:spcAft>
              <a:buNone/>
            </a:pPr>
            <a:r>
              <a:rPr lang="en-US"/>
              <a:t>This document can follow this basic outline and include the diagrams described previously and/or other sketches or information as needed.</a:t>
            </a:r>
            <a:endParaRPr/>
          </a:p>
        </p:txBody>
      </p:sp>
      <p:sp>
        <p:nvSpPr>
          <p:cNvPr id="521" name="Google Shape;521;p75"/>
          <p:cNvSpPr txBox="1"/>
          <p:nvPr>
            <p:ph type="title"/>
          </p:nvPr>
        </p:nvSpPr>
        <p:spPr>
          <a:xfrm>
            <a:off x="0" y="279475"/>
            <a:ext cx="2506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Understand the Problem</a:t>
            </a:r>
            <a:endParaRPr/>
          </a:p>
        </p:txBody>
      </p:sp>
      <p:sp>
        <p:nvSpPr>
          <p:cNvPr id="522" name="Google Shape;522;p75"/>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Game Design Document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sp>
        <p:nvSpPr>
          <p:cNvPr id="528" name="Google Shape;528;p76"/>
          <p:cNvSpPr txBox="1"/>
          <p:nvPr>
            <p:ph idx="1" type="body"/>
          </p:nvPr>
        </p:nvSpPr>
        <p:spPr>
          <a:xfrm>
            <a:off x="613500" y="1460975"/>
            <a:ext cx="7859100" cy="310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200"/>
              <a:t>The Narrative (</a:t>
            </a:r>
            <a:r>
              <a:rPr lang="en-US" sz="1200"/>
              <a:t>Make scripts or storyboards for these)</a:t>
            </a:r>
            <a:r>
              <a:rPr lang="en-US" sz="1200"/>
              <a:t>:  </a:t>
            </a:r>
            <a:endParaRPr sz="1200"/>
          </a:p>
          <a:p>
            <a:pPr indent="-304800" lvl="0" marL="457200" rtl="0" algn="l">
              <a:spcBef>
                <a:spcPts val="0"/>
              </a:spcBef>
              <a:spcAft>
                <a:spcPts val="0"/>
              </a:spcAft>
              <a:buSzPts val="1200"/>
              <a:buChar char="-"/>
            </a:pPr>
            <a:r>
              <a:rPr lang="en-US" sz="1200"/>
              <a:t>The main theme of the game is a forest world where animals talk and drive.  </a:t>
            </a:r>
            <a:endParaRPr sz="1200"/>
          </a:p>
          <a:p>
            <a:pPr indent="-304800" lvl="0" marL="457200" rtl="0" algn="l">
              <a:spcBef>
                <a:spcPts val="0"/>
              </a:spcBef>
              <a:spcAft>
                <a:spcPts val="0"/>
              </a:spcAft>
              <a:buSzPts val="1200"/>
              <a:buChar char="-"/>
            </a:pPr>
            <a:r>
              <a:rPr lang="en-US" sz="1200"/>
              <a:t>The main characters are a monkey delivery driver that can’t afford to lose his job, his boss (a grumpy </a:t>
            </a:r>
            <a:r>
              <a:rPr lang="en-US" sz="1200"/>
              <a:t>mandril</a:t>
            </a:r>
            <a:r>
              <a:rPr lang="en-US" sz="1200"/>
              <a:t>)</a:t>
            </a:r>
            <a:r>
              <a:rPr lang="en-US" sz="1200"/>
              <a:t>, and the Mapinguari (birthday animal) who lives on the other side of the forest and is very sensitive.</a:t>
            </a:r>
            <a:endParaRPr sz="1200"/>
          </a:p>
          <a:p>
            <a:pPr indent="-304800" lvl="0" marL="457200" rtl="0" algn="l">
              <a:spcBef>
                <a:spcPts val="0"/>
              </a:spcBef>
              <a:spcAft>
                <a:spcPts val="0"/>
              </a:spcAft>
              <a:buSzPts val="1200"/>
              <a:buChar char="-"/>
            </a:pPr>
            <a:r>
              <a:rPr lang="en-US" sz="1200"/>
              <a:t>Deliver the birthday cake before the party starts to celebrate or fail and be fired.</a:t>
            </a:r>
            <a:endParaRPr sz="1200"/>
          </a:p>
          <a:p>
            <a:pPr indent="0" lvl="0" marL="0" rtl="0" algn="l">
              <a:spcBef>
                <a:spcPts val="1600"/>
              </a:spcBef>
              <a:spcAft>
                <a:spcPts val="0"/>
              </a:spcAft>
              <a:buNone/>
            </a:pPr>
            <a:r>
              <a:rPr lang="en-US" sz="1200"/>
              <a:t>The goal of the game (make flow chart of win and lose states and a map showing the course):  </a:t>
            </a:r>
            <a:endParaRPr sz="1200"/>
          </a:p>
          <a:p>
            <a:pPr indent="-304800" lvl="0" marL="457200" rtl="0" algn="l">
              <a:spcBef>
                <a:spcPts val="0"/>
              </a:spcBef>
              <a:spcAft>
                <a:spcPts val="0"/>
              </a:spcAft>
              <a:buSzPts val="1200"/>
              <a:buChar char="-"/>
            </a:pPr>
            <a:r>
              <a:rPr lang="en-US" sz="1200"/>
              <a:t>Deliver the cake to the birthday location before time runs out without wrecking your car</a:t>
            </a:r>
            <a:endParaRPr sz="1200"/>
          </a:p>
          <a:p>
            <a:pPr indent="0" lvl="0" marL="0" rtl="0" algn="l">
              <a:spcBef>
                <a:spcPts val="1600"/>
              </a:spcBef>
              <a:spcAft>
                <a:spcPts val="0"/>
              </a:spcAft>
              <a:buNone/>
            </a:pPr>
            <a:r>
              <a:rPr lang="en-US" sz="1200"/>
              <a:t>Player Controls (outline how the car should perform):</a:t>
            </a:r>
            <a:endParaRPr sz="1200"/>
          </a:p>
          <a:p>
            <a:pPr indent="-304800" lvl="0" marL="457200" rtl="0" algn="l">
              <a:spcBef>
                <a:spcPts val="0"/>
              </a:spcBef>
              <a:spcAft>
                <a:spcPts val="0"/>
              </a:spcAft>
              <a:buSzPts val="1200"/>
              <a:buChar char="-"/>
            </a:pPr>
            <a:r>
              <a:rPr lang="en-US" sz="1200"/>
              <a:t>Use the arrow keys to drive the car</a:t>
            </a:r>
            <a:endParaRPr sz="1200"/>
          </a:p>
          <a:p>
            <a:pPr indent="0" lvl="0" marL="0" rtl="0" algn="l">
              <a:spcBef>
                <a:spcPts val="1600"/>
              </a:spcBef>
              <a:spcAft>
                <a:spcPts val="0"/>
              </a:spcAft>
              <a:buNone/>
            </a:pPr>
            <a:r>
              <a:rPr lang="en-US" sz="1200"/>
              <a:t>Game Mechanics (flow chart for how the timer and collision will work):</a:t>
            </a:r>
            <a:endParaRPr sz="1200"/>
          </a:p>
          <a:p>
            <a:pPr indent="-304800" lvl="0" marL="457200" rtl="0" algn="l">
              <a:spcBef>
                <a:spcPts val="0"/>
              </a:spcBef>
              <a:spcAft>
                <a:spcPts val="0"/>
              </a:spcAft>
              <a:buSzPts val="1200"/>
              <a:buChar char="-"/>
            </a:pPr>
            <a:r>
              <a:rPr lang="en-US" sz="1200"/>
              <a:t>A Timer - </a:t>
            </a:r>
            <a:r>
              <a:rPr lang="en-US" sz="1200"/>
              <a:t>The timer will affect how difficult it is to navigate to the end in time</a:t>
            </a:r>
            <a:endParaRPr sz="1200"/>
          </a:p>
          <a:p>
            <a:pPr indent="-304800" lvl="0" marL="457200" rtl="0" algn="l">
              <a:spcBef>
                <a:spcPts val="0"/>
              </a:spcBef>
              <a:spcAft>
                <a:spcPts val="0"/>
              </a:spcAft>
              <a:buSzPts val="1200"/>
              <a:buChar char="-"/>
            </a:pPr>
            <a:r>
              <a:rPr lang="en-US" sz="1200"/>
              <a:t>Car Health - The amount and complexity of things the player can run into will affect how difficult it is to survive till the final location</a:t>
            </a:r>
            <a:endParaRPr sz="1200"/>
          </a:p>
        </p:txBody>
      </p:sp>
      <p:sp>
        <p:nvSpPr>
          <p:cNvPr id="529" name="Google Shape;529;p76"/>
          <p:cNvSpPr txBox="1"/>
          <p:nvPr>
            <p:ph type="title"/>
          </p:nvPr>
        </p:nvSpPr>
        <p:spPr>
          <a:xfrm>
            <a:off x="0" y="279475"/>
            <a:ext cx="2506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76"/>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The Driving Game Example cont’d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sp>
        <p:nvSpPr>
          <p:cNvPr id="536" name="Google Shape;536;p77"/>
          <p:cNvSpPr txBox="1"/>
          <p:nvPr>
            <p:ph type="title"/>
          </p:nvPr>
        </p:nvSpPr>
        <p:spPr>
          <a:xfrm>
            <a:off x="989000" y="1672475"/>
            <a:ext cx="7049700" cy="17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Planning Your Program</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sp>
        <p:nvSpPr>
          <p:cNvPr id="542" name="Google Shape;542;p78"/>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1800"/>
              <a:t>Now that you have the main game components outlined how do you plan on how you will build it?</a:t>
            </a:r>
            <a:endParaRPr sz="1800"/>
          </a:p>
          <a:p>
            <a:pPr indent="-342900" lvl="0" marL="457200" rtl="0" algn="l">
              <a:spcBef>
                <a:spcPts val="1600"/>
              </a:spcBef>
              <a:spcAft>
                <a:spcPts val="0"/>
              </a:spcAft>
              <a:buSzPts val="1800"/>
              <a:buChar char="-"/>
            </a:pPr>
            <a:r>
              <a:rPr lang="en-US" sz="1800"/>
              <a:t>What are the important components to consider?</a:t>
            </a:r>
            <a:endParaRPr sz="1800"/>
          </a:p>
          <a:p>
            <a:pPr indent="-342900" lvl="0" marL="457200" rtl="0" algn="l">
              <a:spcBef>
                <a:spcPts val="0"/>
              </a:spcBef>
              <a:spcAft>
                <a:spcPts val="0"/>
              </a:spcAft>
              <a:buSzPts val="1800"/>
              <a:buChar char="-"/>
            </a:pPr>
            <a:r>
              <a:rPr lang="en-US" sz="1800"/>
              <a:t>How will you lay out the program?</a:t>
            </a:r>
            <a:endParaRPr sz="1800"/>
          </a:p>
        </p:txBody>
      </p:sp>
      <p:sp>
        <p:nvSpPr>
          <p:cNvPr id="543" name="Google Shape;543;p78"/>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Design a Plan</a:t>
            </a:r>
            <a:endParaRPr/>
          </a:p>
        </p:txBody>
      </p:sp>
      <p:sp>
        <p:nvSpPr>
          <p:cNvPr id="544" name="Google Shape;544;p7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Designing a Plan</a:t>
            </a:r>
            <a:endParaRPr/>
          </a:p>
        </p:txBody>
      </p:sp>
      <p:cxnSp>
        <p:nvCxnSpPr>
          <p:cNvPr id="545" name="Google Shape;545;p78"/>
          <p:cNvCxnSpPr/>
          <p:nvPr/>
        </p:nvCxnSpPr>
        <p:spPr>
          <a:xfrm>
            <a:off x="5881921" y="3291843"/>
            <a:ext cx="1958100" cy="0"/>
          </a:xfrm>
          <a:prstGeom prst="straightConnector1">
            <a:avLst/>
          </a:prstGeom>
          <a:noFill/>
          <a:ln cap="flat" cmpd="sng" w="9525">
            <a:solidFill>
              <a:srgbClr val="000000"/>
            </a:solidFill>
            <a:prstDash val="solid"/>
            <a:miter lim="800000"/>
            <a:headEnd len="sm" w="sm" type="none"/>
            <a:tailEnd len="sm" w="sm" type="none"/>
          </a:ln>
        </p:spPr>
      </p:cxnSp>
      <p:cxnSp>
        <p:nvCxnSpPr>
          <p:cNvPr id="546" name="Google Shape;546;p78"/>
          <p:cNvCxnSpPr/>
          <p:nvPr/>
        </p:nvCxnSpPr>
        <p:spPr>
          <a:xfrm>
            <a:off x="6860920" y="2312844"/>
            <a:ext cx="978900" cy="978900"/>
          </a:xfrm>
          <a:prstGeom prst="straightConnector1">
            <a:avLst/>
          </a:prstGeom>
          <a:noFill/>
          <a:ln cap="flat" cmpd="sng" w="9525">
            <a:solidFill>
              <a:srgbClr val="000000"/>
            </a:solidFill>
            <a:prstDash val="solid"/>
            <a:miter lim="800000"/>
            <a:headEnd len="sm" w="sm" type="none"/>
            <a:tailEnd len="sm" w="sm" type="none"/>
          </a:ln>
        </p:spPr>
      </p:cxnSp>
      <p:cxnSp>
        <p:nvCxnSpPr>
          <p:cNvPr id="547" name="Google Shape;547;p78"/>
          <p:cNvCxnSpPr/>
          <p:nvPr/>
        </p:nvCxnSpPr>
        <p:spPr>
          <a:xfrm flipH="1">
            <a:off x="5901219" y="2312844"/>
            <a:ext cx="959700" cy="963000"/>
          </a:xfrm>
          <a:prstGeom prst="straightConnector1">
            <a:avLst/>
          </a:prstGeom>
          <a:noFill/>
          <a:ln cap="flat" cmpd="sng" w="9525">
            <a:solidFill>
              <a:srgbClr val="000000"/>
            </a:solidFill>
            <a:prstDash val="solid"/>
            <a:miter lim="800000"/>
            <a:headEnd len="sm" w="sm" type="none"/>
            <a:tailEnd len="sm" w="sm" type="none"/>
          </a:ln>
        </p:spPr>
      </p:cxnSp>
      <p:cxnSp>
        <p:nvCxnSpPr>
          <p:cNvPr id="548" name="Google Shape;548;p78"/>
          <p:cNvCxnSpPr/>
          <p:nvPr/>
        </p:nvCxnSpPr>
        <p:spPr>
          <a:xfrm>
            <a:off x="5901325" y="3275797"/>
            <a:ext cx="959700" cy="929700"/>
          </a:xfrm>
          <a:prstGeom prst="straightConnector1">
            <a:avLst/>
          </a:prstGeom>
          <a:noFill/>
          <a:ln cap="flat" cmpd="sng" w="9525">
            <a:solidFill>
              <a:srgbClr val="000000"/>
            </a:solidFill>
            <a:prstDash val="solid"/>
            <a:miter lim="800000"/>
            <a:headEnd len="sm" w="sm" type="none"/>
            <a:tailEnd len="sm" w="sm" type="none"/>
          </a:ln>
        </p:spPr>
      </p:cxnSp>
      <p:cxnSp>
        <p:nvCxnSpPr>
          <p:cNvPr id="549" name="Google Shape;549;p78"/>
          <p:cNvCxnSpPr/>
          <p:nvPr/>
        </p:nvCxnSpPr>
        <p:spPr>
          <a:xfrm flipH="1" rot="10800000">
            <a:off x="6860920" y="3291941"/>
            <a:ext cx="978900" cy="978900"/>
          </a:xfrm>
          <a:prstGeom prst="straightConnector1">
            <a:avLst/>
          </a:prstGeom>
          <a:noFill/>
          <a:ln cap="flat" cmpd="sng" w="9525">
            <a:solidFill>
              <a:srgbClr val="000000"/>
            </a:solidFill>
            <a:prstDash val="solid"/>
            <a:miter lim="800000"/>
            <a:headEnd len="sm" w="sm" type="none"/>
            <a:tailEnd len="sm" w="sm" type="none"/>
          </a:ln>
        </p:spPr>
      </p:cxnSp>
      <p:sp>
        <p:nvSpPr>
          <p:cNvPr id="550" name="Google Shape;550;p78"/>
          <p:cNvSpPr/>
          <p:nvPr/>
        </p:nvSpPr>
        <p:spPr>
          <a:xfrm>
            <a:off x="7350126" y="2852447"/>
            <a:ext cx="903000" cy="827100"/>
          </a:xfrm>
          <a:prstGeom prst="ellipse">
            <a:avLst/>
          </a:prstGeom>
          <a:solidFill>
            <a:srgbClr val="FFFF00"/>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Design a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Plan</a:t>
            </a:r>
            <a:endParaRPr sz="700">
              <a:solidFill>
                <a:srgbClr val="000000"/>
              </a:solidFill>
              <a:latin typeface="Calibri"/>
              <a:ea typeface="Calibri"/>
              <a:cs typeface="Calibri"/>
              <a:sym typeface="Calibri"/>
            </a:endParaRPr>
          </a:p>
        </p:txBody>
      </p:sp>
      <p:sp>
        <p:nvSpPr>
          <p:cNvPr id="551" name="Google Shape;551;p78"/>
          <p:cNvSpPr/>
          <p:nvPr/>
        </p:nvSpPr>
        <p:spPr>
          <a:xfrm>
            <a:off x="6126662" y="1453501"/>
            <a:ext cx="1428000" cy="228600"/>
          </a:xfrm>
          <a:prstGeom prst="roundRect">
            <a:avLst>
              <a:gd fmla="val 16667" name="adj"/>
            </a:avLst>
          </a:prstGeom>
          <a:solidFill>
            <a:srgbClr val="D8D8EC"/>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Problem Statement</a:t>
            </a:r>
            <a:endParaRPr sz="700">
              <a:latin typeface="Calibri"/>
              <a:ea typeface="Calibri"/>
              <a:cs typeface="Calibri"/>
              <a:sym typeface="Calibri"/>
            </a:endParaRPr>
          </a:p>
        </p:txBody>
      </p:sp>
      <p:sp>
        <p:nvSpPr>
          <p:cNvPr id="552" name="Google Shape;552;p78"/>
          <p:cNvSpPr/>
          <p:nvPr/>
        </p:nvSpPr>
        <p:spPr>
          <a:xfrm>
            <a:off x="6370610" y="1911668"/>
            <a:ext cx="941400" cy="8622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Understand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the problem</a:t>
            </a:r>
            <a:endParaRPr sz="700">
              <a:latin typeface="Calibri"/>
              <a:ea typeface="Calibri"/>
              <a:cs typeface="Calibri"/>
              <a:sym typeface="Calibri"/>
            </a:endParaRPr>
          </a:p>
        </p:txBody>
      </p:sp>
      <p:sp>
        <p:nvSpPr>
          <p:cNvPr id="553" name="Google Shape;553;p78"/>
          <p:cNvSpPr/>
          <p:nvPr/>
        </p:nvSpPr>
        <p:spPr>
          <a:xfrm>
            <a:off x="5468565" y="2833632"/>
            <a:ext cx="924600" cy="8466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Test</a:t>
            </a:r>
            <a:endParaRPr sz="700">
              <a:latin typeface="Calibri"/>
              <a:ea typeface="Calibri"/>
              <a:cs typeface="Calibri"/>
              <a:sym typeface="Calibri"/>
            </a:endParaRPr>
          </a:p>
        </p:txBody>
      </p:sp>
      <p:sp>
        <p:nvSpPr>
          <p:cNvPr id="554" name="Google Shape;554;p78"/>
          <p:cNvSpPr/>
          <p:nvPr/>
        </p:nvSpPr>
        <p:spPr>
          <a:xfrm>
            <a:off x="6394038" y="3783820"/>
            <a:ext cx="932400" cy="8538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Implement</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Design</a:t>
            </a:r>
            <a:endParaRPr sz="700">
              <a:solidFill>
                <a:srgbClr val="000000"/>
              </a:solidFill>
              <a:latin typeface="Calibri"/>
              <a:ea typeface="Calibri"/>
              <a:cs typeface="Calibri"/>
              <a:sym typeface="Calibri"/>
            </a:endParaRPr>
          </a:p>
        </p:txBody>
      </p:sp>
      <p:cxnSp>
        <p:nvCxnSpPr>
          <p:cNvPr id="555" name="Google Shape;555;p78"/>
          <p:cNvCxnSpPr>
            <a:stCxn id="551" idx="2"/>
            <a:endCxn id="552" idx="0"/>
          </p:cNvCxnSpPr>
          <p:nvPr/>
        </p:nvCxnSpPr>
        <p:spPr>
          <a:xfrm>
            <a:off x="6840662" y="1682101"/>
            <a:ext cx="600" cy="229500"/>
          </a:xfrm>
          <a:prstGeom prst="straightConnector1">
            <a:avLst/>
          </a:prstGeom>
          <a:noFill/>
          <a:ln cap="flat" cmpd="sng" w="19075">
            <a:solidFill>
              <a:srgbClr val="000000"/>
            </a:solidFill>
            <a:prstDash val="solid"/>
            <a:miter lim="800000"/>
            <a:headEnd len="sm" w="sm" type="none"/>
            <a:tailEnd len="med" w="med" type="triangle"/>
          </a:ln>
        </p:spPr>
      </p:cxnSp>
      <p:cxnSp>
        <p:nvCxnSpPr>
          <p:cNvPr id="556" name="Google Shape;556;p78"/>
          <p:cNvCxnSpPr>
            <a:stCxn id="552" idx="4"/>
            <a:endCxn id="552" idx="4"/>
          </p:cNvCxnSpPr>
          <p:nvPr/>
        </p:nvCxnSpPr>
        <p:spPr>
          <a:xfrm>
            <a:off x="6841310" y="2773868"/>
            <a:ext cx="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1" name="Shape 561"/>
        <p:cNvGrpSpPr/>
        <p:nvPr/>
      </p:nvGrpSpPr>
      <p:grpSpPr>
        <a:xfrm>
          <a:off x="0" y="0"/>
          <a:ext cx="0" cy="0"/>
          <a:chOff x="0" y="0"/>
          <a:chExt cx="0" cy="0"/>
        </a:xfrm>
      </p:grpSpPr>
      <p:sp>
        <p:nvSpPr>
          <p:cNvPr id="562" name="Google Shape;562;p79"/>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US"/>
              <a:t>The major addition to the planning process between a sequential animation and a game is the consideration of either navigation controls in the scene planning, a decision tree or conditional tree in the program planning, or both.</a:t>
            </a:r>
            <a:endParaRPr/>
          </a:p>
        </p:txBody>
      </p:sp>
      <p:sp>
        <p:nvSpPr>
          <p:cNvPr id="563" name="Google Shape;563;p7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Translating the Design Document</a:t>
            </a:r>
            <a:endParaRPr/>
          </a:p>
        </p:txBody>
      </p:sp>
      <p:sp>
        <p:nvSpPr>
          <p:cNvPr id="564" name="Google Shape;564;p79"/>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Design a Plan</a:t>
            </a:r>
            <a:endParaRPr/>
          </a:p>
        </p:txBody>
      </p:sp>
      <p:cxnSp>
        <p:nvCxnSpPr>
          <p:cNvPr id="565" name="Google Shape;565;p79"/>
          <p:cNvCxnSpPr/>
          <p:nvPr/>
        </p:nvCxnSpPr>
        <p:spPr>
          <a:xfrm flipH="1">
            <a:off x="1231846" y="2480253"/>
            <a:ext cx="2022300" cy="620400"/>
          </a:xfrm>
          <a:prstGeom prst="straightConnector1">
            <a:avLst/>
          </a:prstGeom>
          <a:noFill/>
          <a:ln cap="flat" cmpd="sng" w="9525">
            <a:solidFill>
              <a:srgbClr val="000000"/>
            </a:solidFill>
            <a:prstDash val="solid"/>
            <a:miter lim="800000"/>
            <a:headEnd len="sm" w="sm" type="none"/>
            <a:tailEnd len="sm" w="sm" type="none"/>
          </a:ln>
        </p:spPr>
      </p:cxnSp>
      <p:cxnSp>
        <p:nvCxnSpPr>
          <p:cNvPr id="566" name="Google Shape;566;p79"/>
          <p:cNvCxnSpPr/>
          <p:nvPr/>
        </p:nvCxnSpPr>
        <p:spPr>
          <a:xfrm>
            <a:off x="1231846" y="3100543"/>
            <a:ext cx="2022300" cy="563700"/>
          </a:xfrm>
          <a:prstGeom prst="straightConnector1">
            <a:avLst/>
          </a:prstGeom>
          <a:noFill/>
          <a:ln cap="flat" cmpd="sng" w="9525">
            <a:solidFill>
              <a:srgbClr val="000000"/>
            </a:solidFill>
            <a:prstDash val="solid"/>
            <a:miter lim="800000"/>
            <a:headEnd len="sm" w="sm" type="none"/>
            <a:tailEnd len="sm" w="sm" type="none"/>
          </a:ln>
        </p:spPr>
      </p:cxnSp>
      <p:sp>
        <p:nvSpPr>
          <p:cNvPr id="567" name="Google Shape;567;p79"/>
          <p:cNvSpPr/>
          <p:nvPr/>
        </p:nvSpPr>
        <p:spPr>
          <a:xfrm>
            <a:off x="2694100" y="1734100"/>
            <a:ext cx="1253400" cy="12486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1000"/>
              <a:t>World </a:t>
            </a:r>
            <a:r>
              <a:rPr lang="en-US" sz="1000">
                <a:solidFill>
                  <a:srgbClr val="000000"/>
                </a:solidFill>
                <a:latin typeface="Arial"/>
                <a:ea typeface="Arial"/>
                <a:cs typeface="Arial"/>
                <a:sym typeface="Arial"/>
              </a:rPr>
              <a:t> Design</a:t>
            </a:r>
            <a:endParaRPr sz="1000"/>
          </a:p>
          <a:p>
            <a:pPr indent="0" lvl="0" marL="0" marR="0" rtl="0" algn="ctr">
              <a:spcBef>
                <a:spcPts val="0"/>
              </a:spcBef>
              <a:spcAft>
                <a:spcPts val="0"/>
              </a:spcAft>
              <a:buNone/>
            </a:pPr>
            <a:r>
              <a:rPr lang="en-US" sz="1000">
                <a:solidFill>
                  <a:srgbClr val="000000"/>
                </a:solidFill>
                <a:latin typeface="Arial"/>
                <a:ea typeface="Arial"/>
                <a:cs typeface="Arial"/>
                <a:sym typeface="Arial"/>
              </a:rPr>
              <a:t>(Scene Set</a:t>
            </a:r>
            <a:r>
              <a:rPr lang="en-US" sz="1000"/>
              <a:t>up</a:t>
            </a:r>
            <a:r>
              <a:rPr lang="en-US" sz="1000">
                <a:solidFill>
                  <a:srgbClr val="000000"/>
                </a:solidFill>
                <a:latin typeface="Arial"/>
                <a:ea typeface="Arial"/>
                <a:cs typeface="Arial"/>
                <a:sym typeface="Arial"/>
              </a:rPr>
              <a:t> and </a:t>
            </a:r>
            <a:r>
              <a:rPr lang="en-US" sz="1000"/>
              <a:t>Navigation</a:t>
            </a:r>
            <a:r>
              <a:rPr lang="en-US" sz="1000">
                <a:solidFill>
                  <a:srgbClr val="000000"/>
                </a:solidFill>
                <a:latin typeface="Arial"/>
                <a:ea typeface="Arial"/>
                <a:cs typeface="Arial"/>
                <a:sym typeface="Arial"/>
              </a:rPr>
              <a:t>)</a:t>
            </a:r>
            <a:endParaRPr sz="1000"/>
          </a:p>
          <a:p>
            <a:pPr indent="0" lvl="0" marL="0" marR="0" rtl="0" algn="ctr">
              <a:spcBef>
                <a:spcPts val="0"/>
              </a:spcBef>
              <a:spcAft>
                <a:spcPts val="0"/>
              </a:spcAft>
              <a:buNone/>
            </a:pPr>
            <a:r>
              <a:t/>
            </a:r>
            <a:endParaRPr sz="1000">
              <a:solidFill>
                <a:srgbClr val="000000"/>
              </a:solidFill>
              <a:latin typeface="Arial"/>
              <a:ea typeface="Arial"/>
              <a:cs typeface="Arial"/>
              <a:sym typeface="Arial"/>
            </a:endParaRPr>
          </a:p>
        </p:txBody>
      </p:sp>
      <p:sp>
        <p:nvSpPr>
          <p:cNvPr id="568" name="Google Shape;568;p79"/>
          <p:cNvSpPr/>
          <p:nvPr/>
        </p:nvSpPr>
        <p:spPr>
          <a:xfrm>
            <a:off x="2688824" y="3100551"/>
            <a:ext cx="1253400" cy="12477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1000">
                <a:solidFill>
                  <a:srgbClr val="000000"/>
                </a:solidFill>
                <a:latin typeface="Arial"/>
                <a:ea typeface="Arial"/>
                <a:cs typeface="Arial"/>
                <a:sym typeface="Arial"/>
              </a:rPr>
              <a:t>Program Planning</a:t>
            </a:r>
            <a:endParaRPr sz="1000"/>
          </a:p>
          <a:p>
            <a:pPr indent="0" lvl="0" marL="0" marR="0" rtl="0" algn="ctr">
              <a:spcBef>
                <a:spcPts val="0"/>
              </a:spcBef>
              <a:spcAft>
                <a:spcPts val="0"/>
              </a:spcAft>
              <a:buNone/>
            </a:pPr>
            <a:r>
              <a:rPr lang="en-US" sz="1000">
                <a:solidFill>
                  <a:srgbClr val="000000"/>
                </a:solidFill>
                <a:latin typeface="Arial"/>
                <a:ea typeface="Arial"/>
                <a:cs typeface="Arial"/>
                <a:sym typeface="Arial"/>
              </a:rPr>
              <a:t>(Algorithm/ Flow Chart)</a:t>
            </a:r>
            <a:endParaRPr sz="1000"/>
          </a:p>
        </p:txBody>
      </p:sp>
      <p:sp>
        <p:nvSpPr>
          <p:cNvPr id="569" name="Google Shape;569;p79"/>
          <p:cNvSpPr/>
          <p:nvPr/>
        </p:nvSpPr>
        <p:spPr>
          <a:xfrm>
            <a:off x="609600" y="2517847"/>
            <a:ext cx="1201200" cy="11964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1200">
                <a:solidFill>
                  <a:srgbClr val="000000"/>
                </a:solidFill>
                <a:latin typeface="Arial"/>
                <a:ea typeface="Arial"/>
                <a:cs typeface="Arial"/>
                <a:sym typeface="Arial"/>
              </a:rPr>
              <a:t>Design a Plan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4" name="Shape 574"/>
        <p:cNvGrpSpPr/>
        <p:nvPr/>
      </p:nvGrpSpPr>
      <p:grpSpPr>
        <a:xfrm>
          <a:off x="0" y="0"/>
          <a:ext cx="0" cy="0"/>
          <a:chOff x="0" y="0"/>
          <a:chExt cx="0" cy="0"/>
        </a:xfrm>
      </p:grpSpPr>
      <p:sp>
        <p:nvSpPr>
          <p:cNvPr id="575" name="Google Shape;575;p80"/>
          <p:cNvSpPr txBox="1"/>
          <p:nvPr>
            <p:ph type="title"/>
          </p:nvPr>
        </p:nvSpPr>
        <p:spPr>
          <a:xfrm>
            <a:off x="989000" y="1672475"/>
            <a:ext cx="7049700" cy="17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Designing the World</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0" name="Shape 580"/>
        <p:cNvGrpSpPr/>
        <p:nvPr/>
      </p:nvGrpSpPr>
      <p:grpSpPr>
        <a:xfrm>
          <a:off x="0" y="0"/>
          <a:ext cx="0" cy="0"/>
          <a:chOff x="0" y="0"/>
          <a:chExt cx="0" cy="0"/>
        </a:xfrm>
      </p:grpSpPr>
      <p:sp>
        <p:nvSpPr>
          <p:cNvPr id="581" name="Google Shape;581;p81"/>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Information for building your scene comes from:</a:t>
            </a:r>
            <a:endParaRPr/>
          </a:p>
          <a:p>
            <a:pPr indent="-317500" lvl="0" marL="457200" rtl="0" algn="l">
              <a:spcBef>
                <a:spcPts val="1600"/>
              </a:spcBef>
              <a:spcAft>
                <a:spcPts val="0"/>
              </a:spcAft>
              <a:buSzPts val="1400"/>
              <a:buChar char="-"/>
            </a:pPr>
            <a:r>
              <a:rPr lang="en-US"/>
              <a:t>Layouts from your level maps</a:t>
            </a:r>
            <a:endParaRPr/>
          </a:p>
          <a:p>
            <a:pPr indent="-317500" lvl="0" marL="457200" rtl="0" algn="l">
              <a:spcBef>
                <a:spcPts val="1600"/>
              </a:spcBef>
              <a:spcAft>
                <a:spcPts val="0"/>
              </a:spcAft>
              <a:buSzPts val="1400"/>
              <a:buChar char="-"/>
            </a:pPr>
            <a:r>
              <a:rPr lang="en-US"/>
              <a:t>Scene descriptions in a script</a:t>
            </a:r>
            <a:endParaRPr/>
          </a:p>
          <a:p>
            <a:pPr indent="-317500" lvl="0" marL="457200" rtl="0" algn="l">
              <a:spcBef>
                <a:spcPts val="1600"/>
              </a:spcBef>
              <a:spcAft>
                <a:spcPts val="0"/>
              </a:spcAft>
              <a:buSzPts val="1400"/>
              <a:buChar char="-"/>
            </a:pPr>
            <a:r>
              <a:rPr lang="en-US"/>
              <a:t>Scene information in your storyboards</a:t>
            </a:r>
            <a:endParaRPr/>
          </a:p>
          <a:p>
            <a:pPr indent="0" lvl="0" marL="0" rtl="0" algn="l">
              <a:spcBef>
                <a:spcPts val="1600"/>
              </a:spcBef>
              <a:spcAft>
                <a:spcPts val="0"/>
              </a:spcAft>
              <a:buClr>
                <a:schemeClr val="dk1"/>
              </a:buClr>
              <a:buSzPts val="1100"/>
              <a:buFont typeface="Arial"/>
              <a:buNone/>
            </a:pPr>
            <a:r>
              <a:rPr lang="en-US"/>
              <a:t>The information to be used consists of the location information, the props, and the characters</a:t>
            </a:r>
            <a:endParaRPr/>
          </a:p>
          <a:p>
            <a:pPr indent="0" lvl="0" marL="0" rtl="0" algn="l">
              <a:spcBef>
                <a:spcPts val="1600"/>
              </a:spcBef>
              <a:spcAft>
                <a:spcPts val="1600"/>
              </a:spcAft>
              <a:buNone/>
            </a:pPr>
            <a:r>
              <a:t/>
            </a:r>
            <a:endParaRPr/>
          </a:p>
        </p:txBody>
      </p:sp>
      <p:sp>
        <p:nvSpPr>
          <p:cNvPr id="582" name="Google Shape;582;p81"/>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Design a Plan</a:t>
            </a:r>
            <a:endParaRPr/>
          </a:p>
        </p:txBody>
      </p:sp>
      <p:sp>
        <p:nvSpPr>
          <p:cNvPr id="583" name="Google Shape;583;p8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Scene Design</a:t>
            </a:r>
            <a:endParaRPr/>
          </a:p>
        </p:txBody>
      </p:sp>
      <p:pic>
        <p:nvPicPr>
          <p:cNvPr descr="464px-Screenplay_example.svg.png" id="584" name="Google Shape;584;p81"/>
          <p:cNvPicPr preferRelativeResize="0"/>
          <p:nvPr/>
        </p:nvPicPr>
        <p:blipFill rotWithShape="1">
          <a:blip r:embed="rId3">
            <a:alphaModFix/>
          </a:blip>
          <a:srcRect b="67773" l="0" r="0" t="0"/>
          <a:stretch/>
        </p:blipFill>
        <p:spPr>
          <a:xfrm>
            <a:off x="1154425" y="1232350"/>
            <a:ext cx="2104475" cy="1030581"/>
          </a:xfrm>
          <a:prstGeom prst="rect">
            <a:avLst/>
          </a:prstGeom>
          <a:noFill/>
          <a:ln>
            <a:noFill/>
          </a:ln>
        </p:spPr>
      </p:pic>
      <p:sp>
        <p:nvSpPr>
          <p:cNvPr id="585" name="Google Shape;585;p81"/>
          <p:cNvSpPr/>
          <p:nvPr/>
        </p:nvSpPr>
        <p:spPr>
          <a:xfrm>
            <a:off x="1361243" y="1717329"/>
            <a:ext cx="1758000" cy="181800"/>
          </a:xfrm>
          <a:prstGeom prst="frame">
            <a:avLst>
              <a:gd fmla="val 12500" name="adj1"/>
            </a:avLst>
          </a:prstGeom>
          <a:solidFill>
            <a:srgbClr val="38BBF2"/>
          </a:solidFill>
          <a:ln cap="flat" cmpd="sng" w="9525">
            <a:solidFill>
              <a:srgbClr val="38BBF2"/>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id="586" name="Google Shape;586;p81"/>
          <p:cNvPicPr preferRelativeResize="0"/>
          <p:nvPr/>
        </p:nvPicPr>
        <p:blipFill rotWithShape="1">
          <a:blip r:embed="rId4">
            <a:alphaModFix/>
          </a:blip>
          <a:srcRect b="0" l="0" r="0" t="0"/>
          <a:stretch/>
        </p:blipFill>
        <p:spPr>
          <a:xfrm rot="5400000">
            <a:off x="1634693" y="2255214"/>
            <a:ext cx="1228697" cy="1326676"/>
          </a:xfrm>
          <a:prstGeom prst="rect">
            <a:avLst/>
          </a:prstGeom>
          <a:noFill/>
          <a:ln>
            <a:noFill/>
          </a:ln>
        </p:spPr>
      </p:pic>
      <p:cxnSp>
        <p:nvCxnSpPr>
          <p:cNvPr id="587" name="Google Shape;587;p81"/>
          <p:cNvCxnSpPr/>
          <p:nvPr/>
        </p:nvCxnSpPr>
        <p:spPr>
          <a:xfrm>
            <a:off x="1412948" y="2607316"/>
            <a:ext cx="465300" cy="121200"/>
          </a:xfrm>
          <a:prstGeom prst="straightConnector1">
            <a:avLst/>
          </a:prstGeom>
          <a:noFill/>
          <a:ln cap="flat" cmpd="sng" w="57150">
            <a:solidFill>
              <a:srgbClr val="0070C0"/>
            </a:solidFill>
            <a:prstDash val="solid"/>
            <a:round/>
            <a:headEnd len="sm" w="sm" type="none"/>
            <a:tailEnd len="med" w="med" type="triangle"/>
          </a:ln>
          <a:effectLst>
            <a:outerShdw blurRad="40000" rotWithShape="0" dir="5400000" dist="20000">
              <a:srgbClr val="000000">
                <a:alpha val="37650"/>
              </a:srgbClr>
            </a:outerShdw>
          </a:effectLst>
        </p:spPr>
      </p:cxnSp>
      <p:cxnSp>
        <p:nvCxnSpPr>
          <p:cNvPr id="588" name="Google Shape;588;p81"/>
          <p:cNvCxnSpPr/>
          <p:nvPr/>
        </p:nvCxnSpPr>
        <p:spPr>
          <a:xfrm flipH="1">
            <a:off x="2653989" y="2425449"/>
            <a:ext cx="361800" cy="242400"/>
          </a:xfrm>
          <a:prstGeom prst="straightConnector1">
            <a:avLst/>
          </a:prstGeom>
          <a:noFill/>
          <a:ln cap="flat" cmpd="sng" w="57150">
            <a:solidFill>
              <a:srgbClr val="0070C0"/>
            </a:solidFill>
            <a:prstDash val="solid"/>
            <a:round/>
            <a:headEnd len="sm" w="sm" type="none"/>
            <a:tailEnd len="med" w="med" type="triangle"/>
          </a:ln>
          <a:effectLst>
            <a:outerShdw blurRad="40000" rotWithShape="0" dir="5400000" dist="20000">
              <a:srgbClr val="000000">
                <a:alpha val="37650"/>
              </a:srgbClr>
            </a:outerShdw>
          </a:effectLst>
        </p:spPr>
      </p:cxnSp>
      <p:cxnSp>
        <p:nvCxnSpPr>
          <p:cNvPr id="589" name="Google Shape;589;p81"/>
          <p:cNvCxnSpPr/>
          <p:nvPr/>
        </p:nvCxnSpPr>
        <p:spPr>
          <a:xfrm rot="10800000">
            <a:off x="2498889" y="2971114"/>
            <a:ext cx="516900" cy="1200"/>
          </a:xfrm>
          <a:prstGeom prst="straightConnector1">
            <a:avLst/>
          </a:prstGeom>
          <a:noFill/>
          <a:ln cap="flat" cmpd="sng" w="57150">
            <a:solidFill>
              <a:srgbClr val="0070C0"/>
            </a:solidFill>
            <a:prstDash val="solid"/>
            <a:round/>
            <a:headEnd len="sm" w="sm" type="none"/>
            <a:tailEnd len="med" w="med" type="triangle"/>
          </a:ln>
          <a:effectLst>
            <a:outerShdw blurRad="40000" rotWithShape="0" dir="5400000" dist="20000">
              <a:srgbClr val="000000">
                <a:alpha val="37650"/>
              </a:srgbClr>
            </a:outerShdw>
          </a:effectLst>
        </p:spPr>
      </p:cxnSp>
      <p:pic>
        <p:nvPicPr>
          <p:cNvPr descr="Lab1.jpg" id="590" name="Google Shape;590;p81"/>
          <p:cNvPicPr preferRelativeResize="0"/>
          <p:nvPr/>
        </p:nvPicPr>
        <p:blipFill rotWithShape="1">
          <a:blip r:embed="rId5">
            <a:alphaModFix/>
          </a:blip>
          <a:srcRect b="0" l="0" r="0" t="0"/>
          <a:stretch/>
        </p:blipFill>
        <p:spPr>
          <a:xfrm>
            <a:off x="1585706" y="3605746"/>
            <a:ext cx="1326673" cy="103685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p82"/>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US"/>
              <a:t>If your game will use multiple locations but the program will be controlling the movement of the player or camera you can create a set design or use the world map to plan out how the player will be guided through the scene and plan for all of the different needs of the environments and camera angles.</a:t>
            </a:r>
            <a:endParaRPr/>
          </a:p>
        </p:txBody>
      </p:sp>
      <p:sp>
        <p:nvSpPr>
          <p:cNvPr id="597" name="Google Shape;597;p82"/>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Design a Plan</a:t>
            </a:r>
            <a:endParaRPr/>
          </a:p>
        </p:txBody>
      </p:sp>
      <p:sp>
        <p:nvSpPr>
          <p:cNvPr id="598" name="Google Shape;598;p82"/>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Guided Navigation</a:t>
            </a:r>
            <a:endParaRPr/>
          </a:p>
        </p:txBody>
      </p:sp>
      <p:pic>
        <p:nvPicPr>
          <p:cNvPr descr="sketch.jpg" id="599" name="Google Shape;599;p82"/>
          <p:cNvPicPr preferRelativeResize="0"/>
          <p:nvPr/>
        </p:nvPicPr>
        <p:blipFill rotWithShape="1">
          <a:blip r:embed="rId3">
            <a:alphaModFix/>
          </a:blip>
          <a:srcRect b="0" l="0" r="0" t="0"/>
          <a:stretch/>
        </p:blipFill>
        <p:spPr>
          <a:xfrm>
            <a:off x="1240701" y="1623874"/>
            <a:ext cx="2045650" cy="1533234"/>
          </a:xfrm>
          <a:prstGeom prst="rect">
            <a:avLst/>
          </a:prstGeom>
          <a:noFill/>
          <a:ln>
            <a:noFill/>
          </a:ln>
        </p:spPr>
      </p:pic>
      <p:pic>
        <p:nvPicPr>
          <p:cNvPr descr="Lab1.jpg" id="600" name="Google Shape;600;p82"/>
          <p:cNvPicPr preferRelativeResize="0"/>
          <p:nvPr/>
        </p:nvPicPr>
        <p:blipFill rotWithShape="1">
          <a:blip r:embed="rId4">
            <a:alphaModFix/>
          </a:blip>
          <a:srcRect b="0" l="0" r="0" t="0"/>
          <a:stretch/>
        </p:blipFill>
        <p:spPr>
          <a:xfrm>
            <a:off x="1240700" y="3263842"/>
            <a:ext cx="2031052" cy="1353806"/>
          </a:xfrm>
          <a:prstGeom prst="rect">
            <a:avLst/>
          </a:prstGeom>
          <a:noFill/>
          <a:ln>
            <a:noFill/>
          </a:ln>
        </p:spPr>
      </p:pic>
      <p:cxnSp>
        <p:nvCxnSpPr>
          <p:cNvPr id="601" name="Google Shape;601;p82"/>
          <p:cNvCxnSpPr/>
          <p:nvPr/>
        </p:nvCxnSpPr>
        <p:spPr>
          <a:xfrm rot="10800000">
            <a:off x="1903150" y="2538600"/>
            <a:ext cx="404100" cy="66300"/>
          </a:xfrm>
          <a:prstGeom prst="straightConnector1">
            <a:avLst/>
          </a:prstGeom>
          <a:noFill/>
          <a:ln cap="flat" cmpd="sng" w="19050">
            <a:solidFill>
              <a:srgbClr val="0070C0"/>
            </a:solidFill>
            <a:prstDash val="solid"/>
            <a:round/>
            <a:headEnd len="med" w="med" type="none"/>
            <a:tailEnd len="med" w="med" type="triangle"/>
          </a:ln>
        </p:spPr>
      </p:cxnSp>
      <p:cxnSp>
        <p:nvCxnSpPr>
          <p:cNvPr id="602" name="Google Shape;602;p82"/>
          <p:cNvCxnSpPr/>
          <p:nvPr/>
        </p:nvCxnSpPr>
        <p:spPr>
          <a:xfrm flipH="1" rot="10800000">
            <a:off x="2011450" y="2373238"/>
            <a:ext cx="207600" cy="50400"/>
          </a:xfrm>
          <a:prstGeom prst="straightConnector1">
            <a:avLst/>
          </a:prstGeom>
          <a:noFill/>
          <a:ln cap="flat" cmpd="sng" w="19050">
            <a:solidFill>
              <a:srgbClr val="0070C0"/>
            </a:solidFill>
            <a:prstDash val="solid"/>
            <a:round/>
            <a:headEnd len="med" w="med" type="none"/>
            <a:tailEnd len="med" w="med" type="triangle"/>
          </a:ln>
        </p:spPr>
      </p:cxnSp>
      <p:cxnSp>
        <p:nvCxnSpPr>
          <p:cNvPr id="603" name="Google Shape;603;p82"/>
          <p:cNvCxnSpPr/>
          <p:nvPr/>
        </p:nvCxnSpPr>
        <p:spPr>
          <a:xfrm>
            <a:off x="2263150" y="2388050"/>
            <a:ext cx="257100" cy="51600"/>
          </a:xfrm>
          <a:prstGeom prst="straightConnector1">
            <a:avLst/>
          </a:prstGeom>
          <a:noFill/>
          <a:ln cap="flat" cmpd="sng" w="19050">
            <a:solidFill>
              <a:srgbClr val="0070C0"/>
            </a:solidFill>
            <a:prstDash val="solid"/>
            <a:round/>
            <a:headEnd len="med" w="med" type="none"/>
            <a:tailEnd len="med" w="med" type="triangle"/>
          </a:ln>
        </p:spPr>
      </p:cxnSp>
      <p:cxnSp>
        <p:nvCxnSpPr>
          <p:cNvPr id="604" name="Google Shape;604;p82"/>
          <p:cNvCxnSpPr/>
          <p:nvPr/>
        </p:nvCxnSpPr>
        <p:spPr>
          <a:xfrm flipH="1" rot="10800000">
            <a:off x="1925150" y="3644525"/>
            <a:ext cx="609900" cy="73500"/>
          </a:xfrm>
          <a:prstGeom prst="straightConnector1">
            <a:avLst/>
          </a:prstGeom>
          <a:noFill/>
          <a:ln cap="flat" cmpd="sng" w="19050">
            <a:solidFill>
              <a:srgbClr val="D2D2F4"/>
            </a:solidFill>
            <a:prstDash val="solid"/>
            <a:round/>
            <a:headEnd len="med" w="med" type="none"/>
            <a:tailEnd len="med" w="med" type="triangle"/>
          </a:ln>
        </p:spPr>
      </p:cxnSp>
      <p:cxnSp>
        <p:nvCxnSpPr>
          <p:cNvPr id="605" name="Google Shape;605;p82"/>
          <p:cNvCxnSpPr/>
          <p:nvPr/>
        </p:nvCxnSpPr>
        <p:spPr>
          <a:xfrm>
            <a:off x="2593800" y="3673925"/>
            <a:ext cx="271800" cy="102900"/>
          </a:xfrm>
          <a:prstGeom prst="straightConnector1">
            <a:avLst/>
          </a:prstGeom>
          <a:noFill/>
          <a:ln cap="flat" cmpd="sng" w="19050">
            <a:solidFill>
              <a:srgbClr val="D2D2F4"/>
            </a:solidFill>
            <a:prstDash val="solid"/>
            <a:round/>
            <a:headEnd len="med" w="med" type="none"/>
            <a:tailEnd len="med" w="med" type="triangle"/>
          </a:ln>
        </p:spPr>
      </p:cxnSp>
      <p:cxnSp>
        <p:nvCxnSpPr>
          <p:cNvPr id="606" name="Google Shape;606;p82"/>
          <p:cNvCxnSpPr/>
          <p:nvPr/>
        </p:nvCxnSpPr>
        <p:spPr>
          <a:xfrm flipH="1">
            <a:off x="2630325" y="3813550"/>
            <a:ext cx="183900" cy="213300"/>
          </a:xfrm>
          <a:prstGeom prst="straightConnector1">
            <a:avLst/>
          </a:prstGeom>
          <a:noFill/>
          <a:ln cap="flat" cmpd="sng" w="19050">
            <a:solidFill>
              <a:srgbClr val="D2D2F4"/>
            </a:solidFill>
            <a:prstDash val="solid"/>
            <a:round/>
            <a:headEnd len="med" w="med" type="none"/>
            <a:tailEnd len="med" w="med" type="triangle"/>
          </a:ln>
        </p:spPr>
      </p:cxnSp>
      <p:cxnSp>
        <p:nvCxnSpPr>
          <p:cNvPr id="607" name="Google Shape;607;p82"/>
          <p:cNvCxnSpPr/>
          <p:nvPr/>
        </p:nvCxnSpPr>
        <p:spPr>
          <a:xfrm flipH="1">
            <a:off x="2226475" y="4078050"/>
            <a:ext cx="286500" cy="227700"/>
          </a:xfrm>
          <a:prstGeom prst="straightConnector1">
            <a:avLst/>
          </a:prstGeom>
          <a:noFill/>
          <a:ln cap="flat" cmpd="sng" w="19050">
            <a:solidFill>
              <a:srgbClr val="D2D2F4"/>
            </a:solidFill>
            <a:prstDash val="solid"/>
            <a:round/>
            <a:headEnd len="med" w="med" type="none"/>
            <a:tailEnd len="med" w="med" type="triangle"/>
          </a:ln>
        </p:spPr>
      </p:cxnSp>
      <p:cxnSp>
        <p:nvCxnSpPr>
          <p:cNvPr id="608" name="Google Shape;608;p82"/>
          <p:cNvCxnSpPr/>
          <p:nvPr/>
        </p:nvCxnSpPr>
        <p:spPr>
          <a:xfrm>
            <a:off x="2321925" y="4357275"/>
            <a:ext cx="235200" cy="139500"/>
          </a:xfrm>
          <a:prstGeom prst="straightConnector1">
            <a:avLst/>
          </a:prstGeom>
          <a:noFill/>
          <a:ln cap="flat" cmpd="sng" w="19050">
            <a:solidFill>
              <a:srgbClr val="D2D2F4"/>
            </a:solidFill>
            <a:prstDash val="solid"/>
            <a:round/>
            <a:headEnd len="med" w="med" type="none"/>
            <a:tailEnd len="med" w="med" type="triangle"/>
          </a:ln>
        </p:spPr>
      </p:cxnSp>
      <p:cxnSp>
        <p:nvCxnSpPr>
          <p:cNvPr id="609" name="Google Shape;609;p82"/>
          <p:cNvCxnSpPr/>
          <p:nvPr/>
        </p:nvCxnSpPr>
        <p:spPr>
          <a:xfrm flipH="1" rot="10800000">
            <a:off x="2586450" y="4298425"/>
            <a:ext cx="411300" cy="220500"/>
          </a:xfrm>
          <a:prstGeom prst="straightConnector1">
            <a:avLst/>
          </a:prstGeom>
          <a:noFill/>
          <a:ln cap="flat" cmpd="sng" w="19050">
            <a:solidFill>
              <a:srgbClr val="D2D2F4"/>
            </a:solidFill>
            <a:prstDash val="solid"/>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sp>
        <p:nvSpPr>
          <p:cNvPr id="615" name="Google Shape;615;p83"/>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For open world games you will want to think about if it is a first person or third person experience.  This will help you think about the scale of the environment and the views the player may encounter.</a:t>
            </a:r>
            <a:endParaRPr/>
          </a:p>
          <a:p>
            <a:pPr indent="0" lvl="0" marL="0" rtl="0" algn="l">
              <a:spcBef>
                <a:spcPts val="1600"/>
              </a:spcBef>
              <a:spcAft>
                <a:spcPts val="0"/>
              </a:spcAft>
              <a:buNone/>
            </a:pPr>
            <a:r>
              <a:rPr lang="en-US"/>
              <a:t>First Person - the camera is the eyes of the user and you move the camera around the world.</a:t>
            </a:r>
            <a:endParaRPr/>
          </a:p>
          <a:p>
            <a:pPr indent="0" lvl="0" marL="0" rtl="0" algn="l">
              <a:spcBef>
                <a:spcPts val="1600"/>
              </a:spcBef>
              <a:spcAft>
                <a:spcPts val="1600"/>
              </a:spcAft>
              <a:buNone/>
            </a:pPr>
            <a:r>
              <a:rPr lang="en-US"/>
              <a:t>Third Person - the camera follows the avatar of the user (ie a character or vehicle) around the world.</a:t>
            </a:r>
            <a:endParaRPr/>
          </a:p>
        </p:txBody>
      </p:sp>
      <p:sp>
        <p:nvSpPr>
          <p:cNvPr id="616" name="Google Shape;616;p8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Open World Navigation</a:t>
            </a:r>
            <a:endParaRPr/>
          </a:p>
        </p:txBody>
      </p:sp>
      <p:sp>
        <p:nvSpPr>
          <p:cNvPr id="617" name="Google Shape;617;p83"/>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Design a Plan</a:t>
            </a:r>
            <a:endParaRPr/>
          </a:p>
        </p:txBody>
      </p:sp>
      <p:pic>
        <p:nvPicPr>
          <p:cNvPr id="618" name="Google Shape;618;p83"/>
          <p:cNvPicPr preferRelativeResize="0"/>
          <p:nvPr/>
        </p:nvPicPr>
        <p:blipFill>
          <a:blip r:embed="rId3">
            <a:alphaModFix/>
          </a:blip>
          <a:stretch>
            <a:fillRect/>
          </a:stretch>
        </p:blipFill>
        <p:spPr>
          <a:xfrm>
            <a:off x="5175650" y="3831410"/>
            <a:ext cx="3083348" cy="843990"/>
          </a:xfrm>
          <a:prstGeom prst="rect">
            <a:avLst/>
          </a:prstGeom>
          <a:noFill/>
          <a:ln>
            <a:noFill/>
          </a:ln>
        </p:spPr>
      </p:pic>
      <p:pic>
        <p:nvPicPr>
          <p:cNvPr id="619" name="Google Shape;619;p83"/>
          <p:cNvPicPr preferRelativeResize="0"/>
          <p:nvPr/>
        </p:nvPicPr>
        <p:blipFill>
          <a:blip r:embed="rId4">
            <a:alphaModFix/>
          </a:blip>
          <a:stretch>
            <a:fillRect/>
          </a:stretch>
        </p:blipFill>
        <p:spPr>
          <a:xfrm>
            <a:off x="5175650" y="2656275"/>
            <a:ext cx="3083350" cy="1316567"/>
          </a:xfrm>
          <a:prstGeom prst="rect">
            <a:avLst/>
          </a:prstGeom>
          <a:noFill/>
          <a:ln>
            <a:noFill/>
          </a:ln>
        </p:spPr>
      </p:pic>
      <p:pic>
        <p:nvPicPr>
          <p:cNvPr id="620" name="Google Shape;620;p83"/>
          <p:cNvPicPr preferRelativeResize="0"/>
          <p:nvPr/>
        </p:nvPicPr>
        <p:blipFill rotWithShape="1">
          <a:blip r:embed="rId5">
            <a:alphaModFix/>
          </a:blip>
          <a:srcRect b="0" l="0" r="0" t="0"/>
          <a:stretch/>
        </p:blipFill>
        <p:spPr>
          <a:xfrm>
            <a:off x="5175625" y="1452443"/>
            <a:ext cx="3083400" cy="1035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57"/>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SzPts val="1600"/>
              <a:buChar char="-"/>
            </a:pPr>
            <a:r>
              <a:rPr lang="en-US" sz="1600"/>
              <a:t>Define the Problem</a:t>
            </a:r>
            <a:endParaRPr sz="1600"/>
          </a:p>
          <a:p>
            <a:pPr indent="-330200" lvl="0" marL="457200" rtl="0" algn="l">
              <a:spcBef>
                <a:spcPts val="0"/>
              </a:spcBef>
              <a:spcAft>
                <a:spcPts val="0"/>
              </a:spcAft>
              <a:buSzPts val="1600"/>
              <a:buChar char="-"/>
            </a:pPr>
            <a:r>
              <a:rPr lang="en-US" sz="1600"/>
              <a:t>Understand the Problem</a:t>
            </a:r>
            <a:endParaRPr sz="1600"/>
          </a:p>
          <a:p>
            <a:pPr indent="-330200" lvl="0" marL="457200" rtl="0" algn="l">
              <a:spcBef>
                <a:spcPts val="0"/>
              </a:spcBef>
              <a:spcAft>
                <a:spcPts val="0"/>
              </a:spcAft>
              <a:buSzPts val="1600"/>
              <a:buChar char="-"/>
            </a:pPr>
            <a:r>
              <a:rPr lang="en-US" sz="1600"/>
              <a:t>Design a Plan</a:t>
            </a:r>
            <a:endParaRPr sz="1600"/>
          </a:p>
          <a:p>
            <a:pPr indent="-330200" lvl="0" marL="457200" rtl="0" algn="l">
              <a:spcBef>
                <a:spcPts val="0"/>
              </a:spcBef>
              <a:spcAft>
                <a:spcPts val="0"/>
              </a:spcAft>
              <a:buSzPts val="1600"/>
              <a:buChar char="-"/>
            </a:pPr>
            <a:r>
              <a:rPr lang="en-US" sz="1600"/>
              <a:t>Implement the Design</a:t>
            </a:r>
            <a:endParaRPr sz="1600"/>
          </a:p>
          <a:p>
            <a:pPr indent="-330200" lvl="0" marL="457200" rtl="0" algn="l">
              <a:spcBef>
                <a:spcPts val="0"/>
              </a:spcBef>
              <a:spcAft>
                <a:spcPts val="0"/>
              </a:spcAft>
              <a:buSzPts val="1600"/>
              <a:buChar char="-"/>
            </a:pPr>
            <a:r>
              <a:rPr lang="en-US" sz="1600"/>
              <a:t>Test the Design</a:t>
            </a:r>
            <a:endParaRPr sz="1600"/>
          </a:p>
          <a:p>
            <a:pPr indent="-330200" lvl="0" marL="457200" rtl="0" algn="l">
              <a:spcBef>
                <a:spcPts val="0"/>
              </a:spcBef>
              <a:spcAft>
                <a:spcPts val="0"/>
              </a:spcAft>
              <a:buSzPts val="1600"/>
              <a:buChar char="-"/>
            </a:pPr>
            <a:r>
              <a:rPr lang="en-US" sz="1600"/>
              <a:t>Repeat as Necessary</a:t>
            </a:r>
            <a:endParaRPr sz="1600"/>
          </a:p>
        </p:txBody>
      </p:sp>
      <p:sp>
        <p:nvSpPr>
          <p:cNvPr id="337" name="Google Shape;337;p57"/>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Problem Statement</a:t>
            </a:r>
            <a:endParaRPr/>
          </a:p>
        </p:txBody>
      </p:sp>
      <p:sp>
        <p:nvSpPr>
          <p:cNvPr id="338" name="Google Shape;338;p57"/>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Design Thinking and Problem Solving</a:t>
            </a:r>
            <a:endParaRPr/>
          </a:p>
        </p:txBody>
      </p:sp>
      <p:cxnSp>
        <p:nvCxnSpPr>
          <p:cNvPr id="339" name="Google Shape;339;p57"/>
          <p:cNvCxnSpPr/>
          <p:nvPr/>
        </p:nvCxnSpPr>
        <p:spPr>
          <a:xfrm>
            <a:off x="1264746" y="3261230"/>
            <a:ext cx="1958100" cy="0"/>
          </a:xfrm>
          <a:prstGeom prst="straightConnector1">
            <a:avLst/>
          </a:prstGeom>
          <a:noFill/>
          <a:ln cap="flat" cmpd="sng" w="9525">
            <a:solidFill>
              <a:srgbClr val="000000"/>
            </a:solidFill>
            <a:prstDash val="solid"/>
            <a:miter lim="800000"/>
            <a:headEnd len="sm" w="sm" type="none"/>
            <a:tailEnd len="sm" w="sm" type="none"/>
          </a:ln>
        </p:spPr>
      </p:cxnSp>
      <p:cxnSp>
        <p:nvCxnSpPr>
          <p:cNvPr id="340" name="Google Shape;340;p57"/>
          <p:cNvCxnSpPr/>
          <p:nvPr/>
        </p:nvCxnSpPr>
        <p:spPr>
          <a:xfrm>
            <a:off x="2243745" y="2282231"/>
            <a:ext cx="978900" cy="978900"/>
          </a:xfrm>
          <a:prstGeom prst="straightConnector1">
            <a:avLst/>
          </a:prstGeom>
          <a:noFill/>
          <a:ln cap="flat" cmpd="sng" w="9525">
            <a:solidFill>
              <a:srgbClr val="000000"/>
            </a:solidFill>
            <a:prstDash val="solid"/>
            <a:miter lim="800000"/>
            <a:headEnd len="sm" w="sm" type="none"/>
            <a:tailEnd len="sm" w="sm" type="none"/>
          </a:ln>
        </p:spPr>
      </p:cxnSp>
      <p:cxnSp>
        <p:nvCxnSpPr>
          <p:cNvPr id="341" name="Google Shape;341;p57"/>
          <p:cNvCxnSpPr/>
          <p:nvPr/>
        </p:nvCxnSpPr>
        <p:spPr>
          <a:xfrm flipH="1">
            <a:off x="1284044" y="2282231"/>
            <a:ext cx="959700" cy="963000"/>
          </a:xfrm>
          <a:prstGeom prst="straightConnector1">
            <a:avLst/>
          </a:prstGeom>
          <a:noFill/>
          <a:ln cap="flat" cmpd="sng" w="9525">
            <a:solidFill>
              <a:srgbClr val="000000"/>
            </a:solidFill>
            <a:prstDash val="solid"/>
            <a:miter lim="800000"/>
            <a:headEnd len="sm" w="sm" type="none"/>
            <a:tailEnd len="sm" w="sm" type="none"/>
          </a:ln>
        </p:spPr>
      </p:cxnSp>
      <p:cxnSp>
        <p:nvCxnSpPr>
          <p:cNvPr id="342" name="Google Shape;342;p57"/>
          <p:cNvCxnSpPr/>
          <p:nvPr/>
        </p:nvCxnSpPr>
        <p:spPr>
          <a:xfrm>
            <a:off x="1284150" y="3245185"/>
            <a:ext cx="959700" cy="929700"/>
          </a:xfrm>
          <a:prstGeom prst="straightConnector1">
            <a:avLst/>
          </a:prstGeom>
          <a:noFill/>
          <a:ln cap="flat" cmpd="sng" w="9525">
            <a:solidFill>
              <a:srgbClr val="000000"/>
            </a:solidFill>
            <a:prstDash val="solid"/>
            <a:miter lim="800000"/>
            <a:headEnd len="sm" w="sm" type="none"/>
            <a:tailEnd len="sm" w="sm" type="none"/>
          </a:ln>
        </p:spPr>
      </p:cxnSp>
      <p:cxnSp>
        <p:nvCxnSpPr>
          <p:cNvPr id="343" name="Google Shape;343;p57"/>
          <p:cNvCxnSpPr/>
          <p:nvPr/>
        </p:nvCxnSpPr>
        <p:spPr>
          <a:xfrm flipH="1" rot="10800000">
            <a:off x="2243745" y="3261329"/>
            <a:ext cx="978900" cy="978900"/>
          </a:xfrm>
          <a:prstGeom prst="straightConnector1">
            <a:avLst/>
          </a:prstGeom>
          <a:noFill/>
          <a:ln cap="flat" cmpd="sng" w="9525">
            <a:solidFill>
              <a:srgbClr val="000000"/>
            </a:solidFill>
            <a:prstDash val="solid"/>
            <a:miter lim="800000"/>
            <a:headEnd len="sm" w="sm" type="none"/>
            <a:tailEnd len="sm" w="sm" type="none"/>
          </a:ln>
        </p:spPr>
      </p:cxnSp>
      <p:sp>
        <p:nvSpPr>
          <p:cNvPr id="344" name="Google Shape;344;p57"/>
          <p:cNvSpPr/>
          <p:nvPr/>
        </p:nvSpPr>
        <p:spPr>
          <a:xfrm>
            <a:off x="2732951" y="2821835"/>
            <a:ext cx="903000" cy="8271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Design a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Plan</a:t>
            </a:r>
            <a:endParaRPr sz="700">
              <a:solidFill>
                <a:srgbClr val="000000"/>
              </a:solidFill>
              <a:latin typeface="Calibri"/>
              <a:ea typeface="Calibri"/>
              <a:cs typeface="Calibri"/>
              <a:sym typeface="Calibri"/>
            </a:endParaRPr>
          </a:p>
        </p:txBody>
      </p:sp>
      <p:sp>
        <p:nvSpPr>
          <p:cNvPr id="345" name="Google Shape;345;p57"/>
          <p:cNvSpPr/>
          <p:nvPr/>
        </p:nvSpPr>
        <p:spPr>
          <a:xfrm>
            <a:off x="1509487" y="1422889"/>
            <a:ext cx="1428000" cy="228600"/>
          </a:xfrm>
          <a:prstGeom prst="roundRect">
            <a:avLst>
              <a:gd fmla="val 16667" name="adj"/>
            </a:avLst>
          </a:prstGeom>
          <a:solidFill>
            <a:srgbClr val="FFFF00"/>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Problem Statement</a:t>
            </a:r>
            <a:endParaRPr sz="700">
              <a:latin typeface="Calibri"/>
              <a:ea typeface="Calibri"/>
              <a:cs typeface="Calibri"/>
              <a:sym typeface="Calibri"/>
            </a:endParaRPr>
          </a:p>
        </p:txBody>
      </p:sp>
      <p:sp>
        <p:nvSpPr>
          <p:cNvPr id="346" name="Google Shape;346;p57"/>
          <p:cNvSpPr/>
          <p:nvPr/>
        </p:nvSpPr>
        <p:spPr>
          <a:xfrm>
            <a:off x="1753435" y="1881055"/>
            <a:ext cx="941400" cy="8622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Understand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the problem</a:t>
            </a:r>
            <a:endParaRPr sz="700">
              <a:latin typeface="Calibri"/>
              <a:ea typeface="Calibri"/>
              <a:cs typeface="Calibri"/>
              <a:sym typeface="Calibri"/>
            </a:endParaRPr>
          </a:p>
        </p:txBody>
      </p:sp>
      <p:sp>
        <p:nvSpPr>
          <p:cNvPr id="347" name="Google Shape;347;p57"/>
          <p:cNvSpPr/>
          <p:nvPr/>
        </p:nvSpPr>
        <p:spPr>
          <a:xfrm>
            <a:off x="851390" y="2803019"/>
            <a:ext cx="924600" cy="8466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Test</a:t>
            </a:r>
            <a:endParaRPr sz="700">
              <a:latin typeface="Calibri"/>
              <a:ea typeface="Calibri"/>
              <a:cs typeface="Calibri"/>
              <a:sym typeface="Calibri"/>
            </a:endParaRPr>
          </a:p>
        </p:txBody>
      </p:sp>
      <p:sp>
        <p:nvSpPr>
          <p:cNvPr id="348" name="Google Shape;348;p57"/>
          <p:cNvSpPr/>
          <p:nvPr/>
        </p:nvSpPr>
        <p:spPr>
          <a:xfrm>
            <a:off x="1776863" y="3753207"/>
            <a:ext cx="932400" cy="8538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Implement</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Design</a:t>
            </a:r>
            <a:endParaRPr sz="700">
              <a:solidFill>
                <a:srgbClr val="000000"/>
              </a:solidFill>
              <a:latin typeface="Calibri"/>
              <a:ea typeface="Calibri"/>
              <a:cs typeface="Calibri"/>
              <a:sym typeface="Calibri"/>
            </a:endParaRPr>
          </a:p>
        </p:txBody>
      </p:sp>
      <p:cxnSp>
        <p:nvCxnSpPr>
          <p:cNvPr id="349" name="Google Shape;349;p57"/>
          <p:cNvCxnSpPr>
            <a:stCxn id="345" idx="2"/>
            <a:endCxn id="346" idx="0"/>
          </p:cNvCxnSpPr>
          <p:nvPr/>
        </p:nvCxnSpPr>
        <p:spPr>
          <a:xfrm>
            <a:off x="2223487" y="1651489"/>
            <a:ext cx="600" cy="229500"/>
          </a:xfrm>
          <a:prstGeom prst="straightConnector1">
            <a:avLst/>
          </a:prstGeom>
          <a:noFill/>
          <a:ln cap="flat" cmpd="sng" w="19075">
            <a:solidFill>
              <a:srgbClr val="000000"/>
            </a:solidFill>
            <a:prstDash val="solid"/>
            <a:miter lim="800000"/>
            <a:headEnd len="sm" w="sm" type="none"/>
            <a:tailEnd len="med" w="med" type="triangle"/>
          </a:ln>
        </p:spPr>
      </p:cxnSp>
      <p:cxnSp>
        <p:nvCxnSpPr>
          <p:cNvPr id="350" name="Google Shape;350;p57"/>
          <p:cNvCxnSpPr>
            <a:stCxn id="346" idx="4"/>
            <a:endCxn id="346" idx="4"/>
          </p:cNvCxnSpPr>
          <p:nvPr/>
        </p:nvCxnSpPr>
        <p:spPr>
          <a:xfrm>
            <a:off x="2224135" y="2743255"/>
            <a:ext cx="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sp>
        <p:nvSpPr>
          <p:cNvPr id="626" name="Google Shape;626;p84"/>
          <p:cNvSpPr txBox="1"/>
          <p:nvPr>
            <p:ph idx="1" type="body"/>
          </p:nvPr>
        </p:nvSpPr>
        <p:spPr>
          <a:xfrm>
            <a:off x="311700" y="1389600"/>
            <a:ext cx="3861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For this game it makes sense to draw a world map and mark where the game will start, mark the location of the beginning animation, note important parts of the road, mark the ending,  </a:t>
            </a:r>
            <a:r>
              <a:rPr lang="en-US"/>
              <a:t>show</a:t>
            </a:r>
            <a:r>
              <a:rPr lang="en-US"/>
              <a:t> where the final animations will happen, and note what objects are required for each area.</a:t>
            </a:r>
            <a:endParaRPr/>
          </a:p>
          <a:p>
            <a:pPr indent="0" lvl="0" marL="0" rtl="0" algn="l">
              <a:spcBef>
                <a:spcPts val="1600"/>
              </a:spcBef>
              <a:spcAft>
                <a:spcPts val="1600"/>
              </a:spcAft>
              <a:buNone/>
            </a:pPr>
            <a:r>
              <a:rPr lang="en-US"/>
              <a:t>For planning the navigation you might make a description of the how the driving controls would work ie what camera angle.  You might even want to sketch quickly the screen with any heads up displays you want such as text for the timer and health.</a:t>
            </a:r>
            <a:endParaRPr/>
          </a:p>
        </p:txBody>
      </p:sp>
      <p:sp>
        <p:nvSpPr>
          <p:cNvPr id="627" name="Google Shape;627;p84"/>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84"/>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Driving Game Example cnt’d</a:t>
            </a:r>
            <a:endParaRPr/>
          </a:p>
        </p:txBody>
      </p:sp>
      <p:pic>
        <p:nvPicPr>
          <p:cNvPr id="629" name="Google Shape;629;p84"/>
          <p:cNvPicPr preferRelativeResize="0"/>
          <p:nvPr/>
        </p:nvPicPr>
        <p:blipFill>
          <a:blip r:embed="rId3">
            <a:alphaModFix/>
          </a:blip>
          <a:stretch>
            <a:fillRect/>
          </a:stretch>
        </p:blipFill>
        <p:spPr>
          <a:xfrm>
            <a:off x="5491025" y="1565576"/>
            <a:ext cx="2321225" cy="1453075"/>
          </a:xfrm>
          <a:prstGeom prst="rect">
            <a:avLst/>
          </a:prstGeom>
          <a:noFill/>
          <a:ln>
            <a:noFill/>
          </a:ln>
        </p:spPr>
      </p:pic>
      <p:pic>
        <p:nvPicPr>
          <p:cNvPr id="630" name="Google Shape;630;p84"/>
          <p:cNvPicPr preferRelativeResize="0"/>
          <p:nvPr/>
        </p:nvPicPr>
        <p:blipFill>
          <a:blip r:embed="rId4">
            <a:alphaModFix/>
          </a:blip>
          <a:stretch>
            <a:fillRect/>
          </a:stretch>
        </p:blipFill>
        <p:spPr>
          <a:xfrm>
            <a:off x="5436625" y="3330705"/>
            <a:ext cx="2784577" cy="118642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5" name="Shape 635"/>
        <p:cNvGrpSpPr/>
        <p:nvPr/>
      </p:nvGrpSpPr>
      <p:grpSpPr>
        <a:xfrm>
          <a:off x="0" y="0"/>
          <a:ext cx="0" cy="0"/>
          <a:chOff x="0" y="0"/>
          <a:chExt cx="0" cy="0"/>
        </a:xfrm>
      </p:grpSpPr>
      <p:sp>
        <p:nvSpPr>
          <p:cNvPr id="636" name="Google Shape;636;p85"/>
          <p:cNvSpPr txBox="1"/>
          <p:nvPr>
            <p:ph type="title"/>
          </p:nvPr>
        </p:nvSpPr>
        <p:spPr>
          <a:xfrm>
            <a:off x="989000" y="1672475"/>
            <a:ext cx="7049700" cy="17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Designing the Program</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1" name="Shape 641"/>
        <p:cNvGrpSpPr/>
        <p:nvPr/>
      </p:nvGrpSpPr>
      <p:grpSpPr>
        <a:xfrm>
          <a:off x="0" y="0"/>
          <a:ext cx="0" cy="0"/>
          <a:chOff x="0" y="0"/>
          <a:chExt cx="0" cy="0"/>
        </a:xfrm>
      </p:grpSpPr>
      <p:sp>
        <p:nvSpPr>
          <p:cNvPr id="642" name="Google Shape;642;p86"/>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When translating a game you will still be looking at your script, storyboard, or flow charts and be thinking about:</a:t>
            </a:r>
            <a:endParaRPr/>
          </a:p>
          <a:p>
            <a:pPr indent="-317500" lvl="0" marL="457200" rtl="0" algn="l">
              <a:spcBef>
                <a:spcPts val="1600"/>
              </a:spcBef>
              <a:spcAft>
                <a:spcPts val="0"/>
              </a:spcAft>
              <a:buSzPts val="1400"/>
              <a:buChar char="-"/>
            </a:pPr>
            <a:r>
              <a:rPr lang="en-US">
                <a:solidFill>
                  <a:srgbClr val="0000FF"/>
                </a:solidFill>
              </a:rPr>
              <a:t>Nouns</a:t>
            </a:r>
            <a:r>
              <a:rPr lang="en-US"/>
              <a:t> - objects that need to exist in the world (tree) or as variables (time)</a:t>
            </a:r>
            <a:endParaRPr/>
          </a:p>
          <a:p>
            <a:pPr indent="-317500" lvl="0" marL="457200" rtl="0" algn="l">
              <a:spcBef>
                <a:spcPts val="0"/>
              </a:spcBef>
              <a:spcAft>
                <a:spcPts val="0"/>
              </a:spcAft>
              <a:buSzPts val="1400"/>
              <a:buChar char="-"/>
            </a:pPr>
            <a:r>
              <a:rPr lang="en-US">
                <a:solidFill>
                  <a:srgbClr val="FF0000"/>
                </a:solidFill>
              </a:rPr>
              <a:t>Verbs</a:t>
            </a:r>
            <a:r>
              <a:rPr lang="en-US"/>
              <a:t> - things you will need to program or implement as </a:t>
            </a:r>
            <a:r>
              <a:rPr lang="en-US">
                <a:solidFill>
                  <a:schemeClr val="accent4"/>
                </a:solidFill>
              </a:rPr>
              <a:t>player controls</a:t>
            </a:r>
            <a:endParaRPr/>
          </a:p>
          <a:p>
            <a:pPr indent="-317500" lvl="0" marL="457200" rtl="0" algn="l">
              <a:spcBef>
                <a:spcPts val="0"/>
              </a:spcBef>
              <a:spcAft>
                <a:spcPts val="0"/>
              </a:spcAft>
              <a:buSzPts val="1400"/>
              <a:buChar char="-"/>
            </a:pPr>
            <a:r>
              <a:rPr lang="en-US">
                <a:solidFill>
                  <a:srgbClr val="6AA84F"/>
                </a:solidFill>
              </a:rPr>
              <a:t>C</a:t>
            </a:r>
            <a:r>
              <a:rPr lang="en-US">
                <a:solidFill>
                  <a:srgbClr val="6AA84F"/>
                </a:solidFill>
              </a:rPr>
              <a:t>onditional words</a:t>
            </a:r>
            <a:r>
              <a:rPr lang="en-US"/>
              <a:t> -  (</a:t>
            </a:r>
            <a:r>
              <a:rPr lang="en-US">
                <a:solidFill>
                  <a:srgbClr val="6AA84F"/>
                </a:solidFill>
              </a:rPr>
              <a:t>if</a:t>
            </a:r>
            <a:r>
              <a:rPr lang="en-US"/>
              <a:t> or </a:t>
            </a:r>
            <a:r>
              <a:rPr lang="en-US">
                <a:solidFill>
                  <a:srgbClr val="6AA84F"/>
                </a:solidFill>
              </a:rPr>
              <a:t>when)</a:t>
            </a:r>
            <a:r>
              <a:rPr lang="en-US"/>
              <a:t> to indicate game conditionals</a:t>
            </a:r>
            <a:endParaRPr/>
          </a:p>
          <a:p>
            <a:pPr indent="-317500" lvl="0" marL="457200" rtl="0" algn="l">
              <a:spcBef>
                <a:spcPts val="0"/>
              </a:spcBef>
              <a:spcAft>
                <a:spcPts val="0"/>
              </a:spcAft>
              <a:buSzPts val="1400"/>
              <a:buChar char="-"/>
            </a:pPr>
            <a:r>
              <a:t/>
            </a:r>
            <a:endParaRPr/>
          </a:p>
        </p:txBody>
      </p:sp>
      <p:sp>
        <p:nvSpPr>
          <p:cNvPr id="643" name="Google Shape;643;p86"/>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Translating a Game</a:t>
            </a:r>
            <a:endParaRPr/>
          </a:p>
        </p:txBody>
      </p:sp>
      <p:sp>
        <p:nvSpPr>
          <p:cNvPr id="644" name="Google Shape;644;p86"/>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Design a Plan</a:t>
            </a:r>
            <a:endParaRPr/>
          </a:p>
        </p:txBody>
      </p:sp>
      <p:sp>
        <p:nvSpPr>
          <p:cNvPr id="645" name="Google Shape;645;p86"/>
          <p:cNvSpPr txBox="1"/>
          <p:nvPr/>
        </p:nvSpPr>
        <p:spPr>
          <a:xfrm>
            <a:off x="269375" y="1341125"/>
            <a:ext cx="3788700" cy="3031500"/>
          </a:xfrm>
          <a:prstGeom prst="rect">
            <a:avLst/>
          </a:prstGeom>
          <a:noFill/>
          <a:ln>
            <a:noFill/>
          </a:ln>
        </p:spPr>
        <p:txBody>
          <a:bodyPr anchorCtr="0" anchor="ctr" bIns="33700" lIns="67400" spcFirstLastPara="1" rIns="67400" wrap="square" tIns="33700">
            <a:noAutofit/>
          </a:bodyPr>
          <a:lstStyle/>
          <a:p>
            <a:pPr indent="0" lvl="1" marL="0" rtl="0" algn="l">
              <a:spcBef>
                <a:spcPts val="0"/>
              </a:spcBef>
              <a:spcAft>
                <a:spcPts val="0"/>
              </a:spcAft>
              <a:buClr>
                <a:srgbClr val="38BBF2"/>
              </a:buClr>
              <a:buSzPts val="1120"/>
              <a:buFont typeface="Noto Sans Symbols"/>
              <a:buNone/>
            </a:pPr>
            <a:r>
              <a:rPr lang="en-US"/>
              <a:t>The </a:t>
            </a:r>
            <a:r>
              <a:rPr lang="en-US">
                <a:solidFill>
                  <a:srgbClr val="0000FF"/>
                </a:solidFill>
              </a:rPr>
              <a:t>first racer </a:t>
            </a:r>
            <a:r>
              <a:rPr lang="en-US">
                <a:solidFill>
                  <a:srgbClr val="FF0000"/>
                </a:solidFill>
              </a:rPr>
              <a:t>says</a:t>
            </a:r>
            <a:r>
              <a:rPr lang="en-US"/>
              <a:t> to the </a:t>
            </a:r>
            <a:r>
              <a:rPr lang="en-US">
                <a:solidFill>
                  <a:srgbClr val="0000FF"/>
                </a:solidFill>
              </a:rPr>
              <a:t>player</a:t>
            </a:r>
            <a:r>
              <a:rPr lang="en-US">
                <a:solidFill>
                  <a:srgbClr val="0000FF"/>
                </a:solidFill>
              </a:rPr>
              <a:t> </a:t>
            </a:r>
            <a:r>
              <a:rPr lang="en-US"/>
              <a:t>“</a:t>
            </a:r>
            <a:r>
              <a:rPr lang="en-US"/>
              <a:t>I challenge you to a drag race for the future of mankind.  Do you accept?</a:t>
            </a:r>
            <a:r>
              <a:rPr lang="en-US"/>
              <a:t>”</a:t>
            </a:r>
            <a:endParaRPr/>
          </a:p>
          <a:p>
            <a:pPr indent="0" lvl="1" marL="0" rtl="0" algn="l">
              <a:spcBef>
                <a:spcPts val="0"/>
              </a:spcBef>
              <a:spcAft>
                <a:spcPts val="0"/>
              </a:spcAft>
              <a:buClr>
                <a:srgbClr val="38BBF2"/>
              </a:buClr>
              <a:buSzPts val="1120"/>
              <a:buFont typeface="Noto Sans Symbols"/>
              <a:buNone/>
            </a:pPr>
            <a:r>
              <a:t/>
            </a:r>
            <a:endParaRPr/>
          </a:p>
          <a:p>
            <a:pPr indent="0" lvl="1" marL="0" rtl="0" algn="l">
              <a:spcBef>
                <a:spcPts val="0"/>
              </a:spcBef>
              <a:spcAft>
                <a:spcPts val="0"/>
              </a:spcAft>
              <a:buClr>
                <a:srgbClr val="38BBF2"/>
              </a:buClr>
              <a:buSzPts val="1120"/>
              <a:buFont typeface="Noto Sans Symbols"/>
              <a:buNone/>
            </a:pPr>
            <a:r>
              <a:rPr lang="en-US">
                <a:solidFill>
                  <a:srgbClr val="6AA84F"/>
                </a:solidFill>
              </a:rPr>
              <a:t>If </a:t>
            </a:r>
            <a:r>
              <a:rPr lang="en-US"/>
              <a:t>the </a:t>
            </a:r>
            <a:r>
              <a:rPr lang="en-US">
                <a:solidFill>
                  <a:srgbClr val="0000FF"/>
                </a:solidFill>
              </a:rPr>
              <a:t>player</a:t>
            </a:r>
            <a:r>
              <a:rPr lang="en-US">
                <a:solidFill>
                  <a:schemeClr val="accent1"/>
                </a:solidFill>
              </a:rPr>
              <a:t> responds</a:t>
            </a:r>
            <a:r>
              <a:rPr lang="en-US"/>
              <a:t> “yes” the </a:t>
            </a:r>
            <a:r>
              <a:rPr lang="en-US">
                <a:solidFill>
                  <a:srgbClr val="0000FF"/>
                </a:solidFill>
              </a:rPr>
              <a:t>timer</a:t>
            </a:r>
            <a:r>
              <a:rPr lang="en-US"/>
              <a:t> </a:t>
            </a:r>
            <a:r>
              <a:rPr lang="en-US">
                <a:solidFill>
                  <a:srgbClr val="FF0000"/>
                </a:solidFill>
              </a:rPr>
              <a:t>counts down.</a:t>
            </a:r>
            <a:endParaRPr/>
          </a:p>
          <a:p>
            <a:pPr indent="0" lvl="1" marL="0" rtl="0" algn="l">
              <a:spcBef>
                <a:spcPts val="0"/>
              </a:spcBef>
              <a:spcAft>
                <a:spcPts val="0"/>
              </a:spcAft>
              <a:buClr>
                <a:srgbClr val="38BBF2"/>
              </a:buClr>
              <a:buSzPts val="1120"/>
              <a:buFont typeface="Noto Sans Symbols"/>
              <a:buNone/>
            </a:pPr>
            <a:r>
              <a:t/>
            </a:r>
            <a:endParaRPr/>
          </a:p>
          <a:p>
            <a:pPr indent="0" lvl="1" marL="0" rtl="0" algn="l">
              <a:spcBef>
                <a:spcPts val="0"/>
              </a:spcBef>
              <a:spcAft>
                <a:spcPts val="0"/>
              </a:spcAft>
              <a:buClr>
                <a:srgbClr val="38BBF2"/>
              </a:buClr>
              <a:buSzPts val="1120"/>
              <a:buFont typeface="Noto Sans Symbols"/>
              <a:buNone/>
            </a:pPr>
            <a:r>
              <a:rPr lang="en-US">
                <a:solidFill>
                  <a:srgbClr val="6AA84F"/>
                </a:solidFill>
              </a:rPr>
              <a:t>If</a:t>
            </a:r>
            <a:r>
              <a:rPr lang="en-US"/>
              <a:t> the </a:t>
            </a:r>
            <a:r>
              <a:rPr lang="en-US">
                <a:solidFill>
                  <a:srgbClr val="0000FF"/>
                </a:solidFill>
              </a:rPr>
              <a:t>player</a:t>
            </a:r>
            <a:r>
              <a:rPr lang="en-US"/>
              <a:t> </a:t>
            </a:r>
            <a:r>
              <a:rPr lang="en-US">
                <a:solidFill>
                  <a:srgbClr val="6AA84F"/>
                </a:solidFill>
              </a:rPr>
              <a:t>wins</a:t>
            </a:r>
            <a:r>
              <a:rPr lang="en-US"/>
              <a:t> the </a:t>
            </a:r>
            <a:r>
              <a:rPr lang="en-US">
                <a:solidFill>
                  <a:srgbClr val="0000FF"/>
                </a:solidFill>
              </a:rPr>
              <a:t>first racer </a:t>
            </a:r>
            <a:r>
              <a:rPr lang="en-US">
                <a:solidFill>
                  <a:srgbClr val="FF0000"/>
                </a:solidFill>
              </a:rPr>
              <a:t>says</a:t>
            </a:r>
            <a:r>
              <a:rPr lang="en-US"/>
              <a:t> “You have saved mankind… for now”.</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0" name="Shape 650"/>
        <p:cNvGrpSpPr/>
        <p:nvPr/>
      </p:nvGrpSpPr>
      <p:grpSpPr>
        <a:xfrm>
          <a:off x="0" y="0"/>
          <a:ext cx="0" cy="0"/>
          <a:chOff x="0" y="0"/>
          <a:chExt cx="0" cy="0"/>
        </a:xfrm>
      </p:grpSpPr>
      <p:sp>
        <p:nvSpPr>
          <p:cNvPr id="651" name="Google Shape;651;p87"/>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1200"/>
              <a:t>Depending on the type of game you are creating you may want to separate your planning into scripted segments for introduction, cut scenes, directions, game play, and win and lose scenes where the design may be more linear.</a:t>
            </a:r>
            <a:endParaRPr sz="1200"/>
          </a:p>
          <a:p>
            <a:pPr indent="0" lvl="0" marL="0" rtl="0" algn="l">
              <a:spcBef>
                <a:spcPts val="1600"/>
              </a:spcBef>
              <a:spcAft>
                <a:spcPts val="1600"/>
              </a:spcAft>
              <a:buNone/>
            </a:pPr>
            <a:r>
              <a:rPr lang="en-US" sz="1200"/>
              <a:t>For the </a:t>
            </a:r>
            <a:r>
              <a:rPr lang="en-US" sz="1200"/>
              <a:t>conditional</a:t>
            </a:r>
            <a:r>
              <a:rPr lang="en-US" sz="1200"/>
              <a:t> elements you can script them out in text but it may be easier to use a flow chart.  You may also want to separate out each mechanic into its own plan to help you think about how to implement each component.  Win lose flow, Timer, Health, Score and more.  </a:t>
            </a:r>
            <a:endParaRPr sz="1200"/>
          </a:p>
        </p:txBody>
      </p:sp>
      <p:sp>
        <p:nvSpPr>
          <p:cNvPr id="652" name="Google Shape;652;p87"/>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Design a Plan</a:t>
            </a:r>
            <a:endParaRPr/>
          </a:p>
        </p:txBody>
      </p:sp>
      <p:sp>
        <p:nvSpPr>
          <p:cNvPr id="653" name="Google Shape;653;p87"/>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Deconstructing Your World</a:t>
            </a:r>
            <a:endParaRPr/>
          </a:p>
        </p:txBody>
      </p:sp>
      <p:pic>
        <p:nvPicPr>
          <p:cNvPr descr="Lab1.jpg" id="654" name="Google Shape;654;p87"/>
          <p:cNvPicPr preferRelativeResize="0"/>
          <p:nvPr/>
        </p:nvPicPr>
        <p:blipFill rotWithShape="1">
          <a:blip r:embed="rId3">
            <a:alphaModFix/>
          </a:blip>
          <a:srcRect b="0" l="0" r="0" t="0"/>
          <a:stretch/>
        </p:blipFill>
        <p:spPr>
          <a:xfrm>
            <a:off x="427800" y="3055837"/>
            <a:ext cx="2059735" cy="1372925"/>
          </a:xfrm>
          <a:prstGeom prst="rect">
            <a:avLst/>
          </a:prstGeom>
          <a:noFill/>
          <a:ln>
            <a:noFill/>
          </a:ln>
        </p:spPr>
      </p:pic>
      <p:pic>
        <p:nvPicPr>
          <p:cNvPr descr="Flowchart_en.svg.png" id="655" name="Google Shape;655;p87"/>
          <p:cNvPicPr preferRelativeResize="0"/>
          <p:nvPr/>
        </p:nvPicPr>
        <p:blipFill rotWithShape="1">
          <a:blip r:embed="rId4">
            <a:alphaModFix/>
          </a:blip>
          <a:srcRect b="0" l="0" r="0" t="0"/>
          <a:stretch/>
        </p:blipFill>
        <p:spPr>
          <a:xfrm>
            <a:off x="3061170" y="3147503"/>
            <a:ext cx="733532" cy="1281246"/>
          </a:xfrm>
          <a:prstGeom prst="rect">
            <a:avLst/>
          </a:prstGeom>
          <a:noFill/>
          <a:ln>
            <a:noFill/>
          </a:ln>
        </p:spPr>
      </p:pic>
      <p:pic>
        <p:nvPicPr>
          <p:cNvPr id="656" name="Google Shape;656;p87"/>
          <p:cNvPicPr preferRelativeResize="0"/>
          <p:nvPr/>
        </p:nvPicPr>
        <p:blipFill>
          <a:blip r:embed="rId5">
            <a:alphaModFix/>
          </a:blip>
          <a:stretch>
            <a:fillRect/>
          </a:stretch>
        </p:blipFill>
        <p:spPr>
          <a:xfrm>
            <a:off x="500307" y="1595525"/>
            <a:ext cx="3294393" cy="1359341"/>
          </a:xfrm>
          <a:prstGeom prst="rect">
            <a:avLst/>
          </a:prstGeom>
          <a:noFill/>
          <a:ln>
            <a:noFill/>
          </a:ln>
        </p:spPr>
      </p:pic>
      <p:sp>
        <p:nvSpPr>
          <p:cNvPr id="657" name="Google Shape;657;p87"/>
          <p:cNvSpPr/>
          <p:nvPr/>
        </p:nvSpPr>
        <p:spPr>
          <a:xfrm>
            <a:off x="614136" y="3244811"/>
            <a:ext cx="287100" cy="2871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8" name="Google Shape;658;p87"/>
          <p:cNvCxnSpPr/>
          <p:nvPr/>
        </p:nvCxnSpPr>
        <p:spPr>
          <a:xfrm flipH="1" rot="10800000">
            <a:off x="924459" y="3291941"/>
            <a:ext cx="1933800" cy="108000"/>
          </a:xfrm>
          <a:prstGeom prst="straightConnector1">
            <a:avLst/>
          </a:prstGeom>
          <a:noFill/>
          <a:ln cap="flat" cmpd="sng" w="28575">
            <a:solidFill>
              <a:schemeClr val="dk2"/>
            </a:solidFill>
            <a:prstDash val="solid"/>
            <a:round/>
            <a:headEnd len="med" w="med" type="none"/>
            <a:tailEnd len="med" w="med" type="triangle"/>
          </a:ln>
        </p:spPr>
      </p:cxnSp>
      <p:sp>
        <p:nvSpPr>
          <p:cNvPr id="659" name="Google Shape;659;p87"/>
          <p:cNvSpPr/>
          <p:nvPr/>
        </p:nvSpPr>
        <p:spPr>
          <a:xfrm>
            <a:off x="1185011" y="2059786"/>
            <a:ext cx="287100" cy="2871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60" name="Google Shape;660;p87"/>
          <p:cNvCxnSpPr/>
          <p:nvPr/>
        </p:nvCxnSpPr>
        <p:spPr>
          <a:xfrm>
            <a:off x="1495334" y="2214916"/>
            <a:ext cx="1377600" cy="8712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5" name="Shape 665"/>
        <p:cNvGrpSpPr/>
        <p:nvPr/>
      </p:nvGrpSpPr>
      <p:grpSpPr>
        <a:xfrm>
          <a:off x="0" y="0"/>
          <a:ext cx="0" cy="0"/>
          <a:chOff x="0" y="0"/>
          <a:chExt cx="0" cy="0"/>
        </a:xfrm>
      </p:grpSpPr>
      <p:sp>
        <p:nvSpPr>
          <p:cNvPr id="666" name="Google Shape;666;p88"/>
          <p:cNvSpPr txBox="1"/>
          <p:nvPr>
            <p:ph idx="1" type="body"/>
          </p:nvPr>
        </p:nvSpPr>
        <p:spPr>
          <a:xfrm>
            <a:off x="311700" y="14658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1400"/>
              <a:t>For sections of the design that are scripted animations you can create short text based algorithm solutions to help guide the programming of individual animation methods.</a:t>
            </a:r>
            <a:endParaRPr sz="1400"/>
          </a:p>
          <a:p>
            <a:pPr indent="0" lvl="0" marL="0" rtl="0" algn="l">
              <a:spcBef>
                <a:spcPts val="1600"/>
              </a:spcBef>
              <a:spcAft>
                <a:spcPts val="1600"/>
              </a:spcAft>
              <a:buNone/>
            </a:pPr>
            <a:r>
              <a:rPr lang="en-US" sz="1400"/>
              <a:t>You can easily break down each step or component of a flow chart or world design into smaller algorithm designs until you have objects and actions that you can translate to a program.</a:t>
            </a:r>
            <a:endParaRPr sz="1400"/>
          </a:p>
        </p:txBody>
      </p:sp>
      <p:sp>
        <p:nvSpPr>
          <p:cNvPr id="667" name="Google Shape;667;p88"/>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Design a Plan</a:t>
            </a:r>
            <a:endParaRPr/>
          </a:p>
        </p:txBody>
      </p:sp>
      <p:sp>
        <p:nvSpPr>
          <p:cNvPr id="668" name="Google Shape;668;p8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Scripted Algorithm Design</a:t>
            </a:r>
            <a:endParaRPr/>
          </a:p>
        </p:txBody>
      </p:sp>
      <p:sp>
        <p:nvSpPr>
          <p:cNvPr id="669" name="Google Shape;669;p88"/>
          <p:cNvSpPr txBox="1"/>
          <p:nvPr/>
        </p:nvSpPr>
        <p:spPr>
          <a:xfrm>
            <a:off x="4953000" y="1200150"/>
            <a:ext cx="3810000" cy="3581400"/>
          </a:xfrm>
          <a:prstGeom prst="rect">
            <a:avLst/>
          </a:prstGeom>
          <a:noFill/>
          <a:ln>
            <a:noFill/>
          </a:ln>
        </p:spPr>
        <p:txBody>
          <a:bodyPr anchorCtr="0" anchor="ctr" bIns="45700" lIns="91425" spcFirstLastPara="1" rIns="91425" wrap="square" tIns="45700">
            <a:noAutofit/>
          </a:bodyPr>
          <a:lstStyle/>
          <a:p>
            <a:pPr indent="-342900" lvl="0" marL="342900" marR="0" rtl="0" algn="l">
              <a:lnSpc>
                <a:spcPct val="100000"/>
              </a:lnSpc>
              <a:spcBef>
                <a:spcPts val="0"/>
              </a:spcBef>
              <a:spcAft>
                <a:spcPts val="0"/>
              </a:spcAft>
              <a:buNone/>
            </a:pPr>
            <a:r>
              <a:rPr b="1" i="0" lang="en-US" sz="1800" u="none" cap="none" strike="noStrike">
                <a:solidFill>
                  <a:schemeClr val="dk1"/>
                </a:solidFill>
                <a:latin typeface="Arial"/>
                <a:ea typeface="Arial"/>
                <a:cs typeface="Arial"/>
                <a:sym typeface="Arial"/>
              </a:rPr>
              <a:t>Do In Order	</a:t>
            </a:r>
            <a:endParaRPr/>
          </a:p>
          <a:p>
            <a:pPr indent="-342900" lvl="0" marL="342900" marR="0" rtl="0" algn="l">
              <a:lnSpc>
                <a:spcPct val="100000"/>
              </a:lnSpc>
              <a:spcBef>
                <a:spcPts val="360"/>
              </a:spcBef>
              <a:spcAft>
                <a:spcPts val="0"/>
              </a:spcAft>
              <a:buNone/>
            </a:pPr>
            <a:r>
              <a:rPr b="1" i="0" lang="en-US" sz="1800" u="none" cap="none" strike="noStrike">
                <a:solidFill>
                  <a:schemeClr val="dk1"/>
                </a:solidFill>
                <a:latin typeface="Arial"/>
                <a:ea typeface="Arial"/>
                <a:cs typeface="Arial"/>
                <a:sym typeface="Arial"/>
              </a:rPr>
              <a:t>	Scientist One </a:t>
            </a:r>
            <a:r>
              <a:rPr b="0" i="1" lang="en-US" sz="1800" u="none" cap="none" strike="noStrike">
                <a:solidFill>
                  <a:schemeClr val="dk1"/>
                </a:solidFill>
                <a:latin typeface="Arial"/>
                <a:ea typeface="Arial"/>
                <a:cs typeface="Arial"/>
                <a:sym typeface="Arial"/>
              </a:rPr>
              <a:t>Says</a:t>
            </a:r>
            <a:r>
              <a:rPr b="0" i="0" lang="en-US" sz="1800" u="none" cap="none" strike="noStrike">
                <a:solidFill>
                  <a:schemeClr val="dk1"/>
                </a:solidFill>
                <a:latin typeface="Arial"/>
                <a:ea typeface="Arial"/>
                <a:cs typeface="Arial"/>
                <a:sym typeface="Arial"/>
              </a:rPr>
              <a:t> “Why was there thunder and lightning in the lab?”</a:t>
            </a:r>
            <a:endParaRPr/>
          </a:p>
          <a:p>
            <a:pPr indent="-342900" lvl="0" marL="342900" marR="0" rtl="0" algn="l">
              <a:lnSpc>
                <a:spcPct val="100000"/>
              </a:lnSpc>
              <a:spcBef>
                <a:spcPts val="360"/>
              </a:spcBef>
              <a:spcAft>
                <a:spcPts val="0"/>
              </a:spcAft>
              <a:buNone/>
            </a:pPr>
            <a:r>
              <a:rPr b="1" i="0" lang="en-US" sz="1800" u="none" cap="none" strike="noStrike">
                <a:solidFill>
                  <a:schemeClr val="dk1"/>
                </a:solidFill>
                <a:latin typeface="Arial"/>
                <a:ea typeface="Arial"/>
                <a:cs typeface="Arial"/>
                <a:sym typeface="Arial"/>
              </a:rPr>
              <a:t>	Lightning</a:t>
            </a:r>
            <a:r>
              <a:rPr b="0" i="0" lang="en-US" sz="1800" u="none" cap="none" strike="noStrike">
                <a:solidFill>
                  <a:schemeClr val="dk1"/>
                </a:solidFill>
                <a:latin typeface="Arial"/>
                <a:ea typeface="Arial"/>
                <a:cs typeface="Arial"/>
                <a:sym typeface="Arial"/>
              </a:rPr>
              <a:t> </a:t>
            </a:r>
            <a:r>
              <a:rPr b="0" i="1" lang="en-US" sz="1800" u="none" cap="none" strike="noStrike">
                <a:solidFill>
                  <a:schemeClr val="dk1"/>
                </a:solidFill>
                <a:latin typeface="Arial"/>
                <a:ea typeface="Arial"/>
                <a:cs typeface="Arial"/>
                <a:sym typeface="Arial"/>
              </a:rPr>
              <a:t>Flashes</a:t>
            </a:r>
            <a:endParaRPr/>
          </a:p>
          <a:p>
            <a:pPr indent="-342900" lvl="0" marL="342900" marR="0" rtl="0" algn="l">
              <a:lnSpc>
                <a:spcPct val="100000"/>
              </a:lnSpc>
              <a:spcBef>
                <a:spcPts val="360"/>
              </a:spcBef>
              <a:spcAft>
                <a:spcPts val="0"/>
              </a:spcAft>
              <a:buNone/>
            </a:pPr>
            <a:r>
              <a:rPr b="1" i="0" lang="en-US" sz="1800" u="none" cap="none" strike="noStrike">
                <a:solidFill>
                  <a:schemeClr val="dk1"/>
                </a:solidFill>
                <a:latin typeface="Arial"/>
                <a:ea typeface="Arial"/>
                <a:cs typeface="Arial"/>
                <a:sym typeface="Arial"/>
              </a:rPr>
              <a:t>	Scientist Two </a:t>
            </a:r>
            <a:r>
              <a:rPr b="0" i="1" lang="en-US" sz="1800" u="none" cap="none" strike="noStrike">
                <a:solidFill>
                  <a:schemeClr val="dk1"/>
                </a:solidFill>
                <a:latin typeface="Arial"/>
                <a:ea typeface="Arial"/>
                <a:cs typeface="Arial"/>
                <a:sym typeface="Arial"/>
              </a:rPr>
              <a:t>Says</a:t>
            </a:r>
            <a:r>
              <a:rPr b="0" i="0" lang="en-US" sz="1800" u="none" cap="none" strike="noStrike">
                <a:solidFill>
                  <a:schemeClr val="dk1"/>
                </a:solidFill>
                <a:latin typeface="Arial"/>
                <a:ea typeface="Arial"/>
                <a:cs typeface="Arial"/>
                <a:sym typeface="Arial"/>
              </a:rPr>
              <a:t> “I don’t know why?”</a:t>
            </a:r>
            <a:endParaRPr/>
          </a:p>
          <a:p>
            <a:pPr indent="-342900" lvl="0" marL="342900" marR="0" rtl="0" algn="l">
              <a:lnSpc>
                <a:spcPct val="100000"/>
              </a:lnSpc>
              <a:spcBef>
                <a:spcPts val="360"/>
              </a:spcBef>
              <a:spcAft>
                <a:spcPts val="0"/>
              </a:spcAft>
              <a:buNone/>
            </a:pPr>
            <a:r>
              <a:rPr b="1" i="0" lang="en-US" sz="1800" u="none" cap="none" strike="noStrike">
                <a:solidFill>
                  <a:schemeClr val="dk1"/>
                </a:solidFill>
                <a:latin typeface="Arial"/>
                <a:ea typeface="Arial"/>
                <a:cs typeface="Arial"/>
                <a:sym typeface="Arial"/>
              </a:rPr>
              <a:t>	Scientist One </a:t>
            </a:r>
            <a:r>
              <a:rPr b="0" i="1" lang="en-US" sz="1800" u="none" cap="none" strike="noStrike">
                <a:solidFill>
                  <a:schemeClr val="dk1"/>
                </a:solidFill>
                <a:latin typeface="Arial"/>
                <a:ea typeface="Arial"/>
                <a:cs typeface="Arial"/>
                <a:sym typeface="Arial"/>
              </a:rPr>
              <a:t>Says</a:t>
            </a:r>
            <a:r>
              <a:rPr b="0" i="0" lang="en-US" sz="1800" u="none" cap="none" strike="noStrike">
                <a:solidFill>
                  <a:schemeClr val="dk1"/>
                </a:solidFill>
                <a:latin typeface="Arial"/>
                <a:ea typeface="Arial"/>
                <a:cs typeface="Arial"/>
                <a:sym typeface="Arial"/>
              </a:rPr>
              <a:t> “The scientists were brainstorming”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4" name="Shape 674"/>
        <p:cNvGrpSpPr/>
        <p:nvPr/>
      </p:nvGrpSpPr>
      <p:grpSpPr>
        <a:xfrm>
          <a:off x="0" y="0"/>
          <a:ext cx="0" cy="0"/>
          <a:chOff x="0" y="0"/>
          <a:chExt cx="0" cy="0"/>
        </a:xfrm>
      </p:grpSpPr>
      <p:sp>
        <p:nvSpPr>
          <p:cNvPr id="675" name="Google Shape;675;p89"/>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Flow charts are very helpful for planning conditional and event driven mechanics of your game.  It is easy to indicate what will start the interaction or where conditional outcomes will link to.</a:t>
            </a:r>
            <a:endParaRPr/>
          </a:p>
          <a:p>
            <a:pPr indent="0" lvl="0" marL="0" rtl="0" algn="l">
              <a:spcBef>
                <a:spcPts val="1600"/>
              </a:spcBef>
              <a:spcAft>
                <a:spcPts val="1600"/>
              </a:spcAft>
              <a:buNone/>
            </a:pPr>
            <a:r>
              <a:rPr lang="en-US"/>
              <a:t>Flow charts for a game can also be broken down into smaller elements or separate flow charts for different components of the game ie one for the win/lose level advancement logic, others for individual game mechanics.  This can help you think about the function of each component separately.</a:t>
            </a:r>
            <a:endParaRPr/>
          </a:p>
        </p:txBody>
      </p:sp>
      <p:sp>
        <p:nvSpPr>
          <p:cNvPr id="676" name="Google Shape;676;p8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Using Flow Charts</a:t>
            </a:r>
            <a:endParaRPr/>
          </a:p>
        </p:txBody>
      </p:sp>
      <p:sp>
        <p:nvSpPr>
          <p:cNvPr id="677" name="Google Shape;677;p89"/>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Design a Plan</a:t>
            </a:r>
            <a:endParaRPr/>
          </a:p>
        </p:txBody>
      </p:sp>
      <p:pic>
        <p:nvPicPr>
          <p:cNvPr id="678" name="Google Shape;678;p89"/>
          <p:cNvPicPr preferRelativeResize="0"/>
          <p:nvPr/>
        </p:nvPicPr>
        <p:blipFill>
          <a:blip r:embed="rId3">
            <a:alphaModFix/>
          </a:blip>
          <a:stretch>
            <a:fillRect/>
          </a:stretch>
        </p:blipFill>
        <p:spPr>
          <a:xfrm>
            <a:off x="1341000" y="1397475"/>
            <a:ext cx="1504200" cy="33107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3" name="Shape 683"/>
        <p:cNvGrpSpPr/>
        <p:nvPr/>
      </p:nvGrpSpPr>
      <p:grpSpPr>
        <a:xfrm>
          <a:off x="0" y="0"/>
          <a:ext cx="0" cy="0"/>
          <a:chOff x="0" y="0"/>
          <a:chExt cx="0" cy="0"/>
        </a:xfrm>
      </p:grpSpPr>
      <p:sp>
        <p:nvSpPr>
          <p:cNvPr id="684" name="Google Shape;684;p90"/>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For this world it makes sense to do the following:</a:t>
            </a:r>
            <a:endParaRPr/>
          </a:p>
          <a:p>
            <a:pPr indent="0" lvl="0" marL="0" rtl="0" algn="l">
              <a:spcBef>
                <a:spcPts val="1600"/>
              </a:spcBef>
              <a:spcAft>
                <a:spcPts val="0"/>
              </a:spcAft>
              <a:buNone/>
            </a:pPr>
            <a:r>
              <a:rPr lang="en-US"/>
              <a:t>Make scripted algorithms for the introduction and the win lose animations.</a:t>
            </a:r>
            <a:endParaRPr/>
          </a:p>
          <a:p>
            <a:pPr indent="0" lvl="0" marL="0" rtl="0" algn="l">
              <a:spcBef>
                <a:spcPts val="1600"/>
              </a:spcBef>
              <a:spcAft>
                <a:spcPts val="0"/>
              </a:spcAft>
              <a:buNone/>
            </a:pPr>
            <a:r>
              <a:rPr lang="en-US"/>
              <a:t>Make flow charts for the overall game and program flow.</a:t>
            </a:r>
            <a:endParaRPr/>
          </a:p>
          <a:p>
            <a:pPr indent="0" lvl="0" marL="0" rtl="0" algn="l">
              <a:spcBef>
                <a:spcPts val="1600"/>
              </a:spcBef>
              <a:spcAft>
                <a:spcPts val="1600"/>
              </a:spcAft>
              <a:buNone/>
            </a:pPr>
            <a:r>
              <a:rPr lang="en-US"/>
              <a:t>Make separate flow charts scripts for each of the game mechanics: timer, health, navigation</a:t>
            </a:r>
            <a:endParaRPr/>
          </a:p>
        </p:txBody>
      </p:sp>
      <p:sp>
        <p:nvSpPr>
          <p:cNvPr id="685" name="Google Shape;685;p90"/>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9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Driving Game cont’d</a:t>
            </a:r>
            <a:endParaRPr/>
          </a:p>
        </p:txBody>
      </p:sp>
      <p:sp>
        <p:nvSpPr>
          <p:cNvPr id="687" name="Google Shape;687;p90"/>
          <p:cNvSpPr txBox="1"/>
          <p:nvPr/>
        </p:nvSpPr>
        <p:spPr>
          <a:xfrm>
            <a:off x="1611600" y="1397475"/>
            <a:ext cx="2436000" cy="756000"/>
          </a:xfrm>
          <a:prstGeom prst="rect">
            <a:avLst/>
          </a:prstGeom>
          <a:noFill/>
          <a:ln>
            <a:noFill/>
          </a:ln>
        </p:spPr>
        <p:txBody>
          <a:bodyPr anchorCtr="0" anchor="ctr" bIns="33700" lIns="67400" spcFirstLastPara="1" rIns="67400" wrap="square" tIns="33700">
            <a:noAutofit/>
          </a:bodyPr>
          <a:lstStyle/>
          <a:p>
            <a:pPr indent="0" lvl="1" marL="0" rtl="0" algn="l">
              <a:spcBef>
                <a:spcPts val="0"/>
              </a:spcBef>
              <a:spcAft>
                <a:spcPts val="0"/>
              </a:spcAft>
              <a:buClr>
                <a:srgbClr val="38BBF2"/>
              </a:buClr>
              <a:buSzPts val="1120"/>
              <a:buFont typeface="Noto Sans Symbols"/>
              <a:buNone/>
            </a:pPr>
            <a:r>
              <a:rPr lang="en-US" sz="1200"/>
              <a:t>The </a:t>
            </a:r>
            <a:r>
              <a:rPr lang="en-US" sz="1200">
                <a:solidFill>
                  <a:srgbClr val="0000FF"/>
                </a:solidFill>
              </a:rPr>
              <a:t>mandril </a:t>
            </a:r>
            <a:r>
              <a:rPr lang="en-US" sz="1200">
                <a:solidFill>
                  <a:srgbClr val="FF0000"/>
                </a:solidFill>
              </a:rPr>
              <a:t>says</a:t>
            </a:r>
            <a:r>
              <a:rPr lang="en-US" sz="1200"/>
              <a:t> to the </a:t>
            </a:r>
            <a:r>
              <a:rPr lang="en-US" sz="1200">
                <a:solidFill>
                  <a:srgbClr val="0000FF"/>
                </a:solidFill>
              </a:rPr>
              <a:t>player</a:t>
            </a:r>
            <a:r>
              <a:rPr lang="en-US" sz="1200">
                <a:solidFill>
                  <a:srgbClr val="0000FF"/>
                </a:solidFill>
              </a:rPr>
              <a:t> </a:t>
            </a:r>
            <a:r>
              <a:rPr lang="en-US" sz="1200"/>
              <a:t>“</a:t>
            </a:r>
            <a:r>
              <a:rPr lang="en-US" sz="1200"/>
              <a:t>You better get this cake to the party on time or you’re fired!</a:t>
            </a:r>
            <a:r>
              <a:rPr lang="en-US" sz="1200"/>
              <a:t>”</a:t>
            </a:r>
            <a:endParaRPr sz="1200"/>
          </a:p>
        </p:txBody>
      </p:sp>
      <p:pic>
        <p:nvPicPr>
          <p:cNvPr id="688" name="Google Shape;688;p90"/>
          <p:cNvPicPr preferRelativeResize="0"/>
          <p:nvPr/>
        </p:nvPicPr>
        <p:blipFill>
          <a:blip r:embed="rId3">
            <a:alphaModFix/>
          </a:blip>
          <a:stretch>
            <a:fillRect/>
          </a:stretch>
        </p:blipFill>
        <p:spPr>
          <a:xfrm>
            <a:off x="269384" y="1267688"/>
            <a:ext cx="2144475" cy="3494526"/>
          </a:xfrm>
          <a:prstGeom prst="rect">
            <a:avLst/>
          </a:prstGeom>
          <a:noFill/>
          <a:ln>
            <a:noFill/>
          </a:ln>
        </p:spPr>
      </p:pic>
      <p:sp>
        <p:nvSpPr>
          <p:cNvPr id="689" name="Google Shape;689;p90"/>
          <p:cNvSpPr txBox="1"/>
          <p:nvPr/>
        </p:nvSpPr>
        <p:spPr>
          <a:xfrm>
            <a:off x="1680100" y="3605175"/>
            <a:ext cx="2436000" cy="756000"/>
          </a:xfrm>
          <a:prstGeom prst="rect">
            <a:avLst/>
          </a:prstGeom>
          <a:noFill/>
          <a:ln>
            <a:noFill/>
          </a:ln>
        </p:spPr>
        <p:txBody>
          <a:bodyPr anchorCtr="0" anchor="ctr" bIns="33700" lIns="67400" spcFirstLastPara="1" rIns="67400" wrap="square" tIns="33700">
            <a:noAutofit/>
          </a:bodyPr>
          <a:lstStyle/>
          <a:p>
            <a:pPr indent="0" lvl="1" marL="0" rtl="0" algn="l">
              <a:spcBef>
                <a:spcPts val="0"/>
              </a:spcBef>
              <a:spcAft>
                <a:spcPts val="0"/>
              </a:spcAft>
              <a:buClr>
                <a:srgbClr val="38BBF2"/>
              </a:buClr>
              <a:buSzPts val="1120"/>
              <a:buFont typeface="Noto Sans Symbols"/>
              <a:buNone/>
            </a:pPr>
            <a:r>
              <a:rPr lang="en-US" sz="1200">
                <a:solidFill>
                  <a:srgbClr val="6AA84F"/>
                </a:solidFill>
              </a:rPr>
              <a:t>If</a:t>
            </a:r>
            <a:r>
              <a:rPr lang="en-US" sz="1200"/>
              <a:t> the </a:t>
            </a:r>
            <a:r>
              <a:rPr lang="en-US" sz="1200">
                <a:solidFill>
                  <a:srgbClr val="0000FF"/>
                </a:solidFill>
              </a:rPr>
              <a:t>time</a:t>
            </a:r>
            <a:r>
              <a:rPr lang="en-US" sz="1200"/>
              <a:t> </a:t>
            </a:r>
            <a:r>
              <a:rPr lang="en-US" sz="1200">
                <a:solidFill>
                  <a:srgbClr val="6AA84F"/>
                </a:solidFill>
              </a:rPr>
              <a:t>is 0</a:t>
            </a:r>
            <a:r>
              <a:rPr lang="en-US" sz="1200"/>
              <a:t> then the player </a:t>
            </a:r>
            <a:r>
              <a:rPr lang="en-US" sz="1200">
                <a:solidFill>
                  <a:srgbClr val="FF0000"/>
                </a:solidFill>
              </a:rPr>
              <a:t>loses</a:t>
            </a:r>
            <a:endParaRPr sz="1200">
              <a:solidFill>
                <a:srgbClr val="FF0000"/>
              </a:solidFill>
            </a:endParaRPr>
          </a:p>
        </p:txBody>
      </p:sp>
      <p:cxnSp>
        <p:nvCxnSpPr>
          <p:cNvPr id="690" name="Google Shape;690;p90"/>
          <p:cNvCxnSpPr/>
          <p:nvPr/>
        </p:nvCxnSpPr>
        <p:spPr>
          <a:xfrm>
            <a:off x="1017175" y="1562450"/>
            <a:ext cx="597600" cy="220200"/>
          </a:xfrm>
          <a:prstGeom prst="straightConnector1">
            <a:avLst/>
          </a:prstGeom>
          <a:noFill/>
          <a:ln cap="flat" cmpd="sng" w="28575">
            <a:solidFill>
              <a:srgbClr val="38BBF2"/>
            </a:solidFill>
            <a:prstDash val="solid"/>
            <a:round/>
            <a:headEnd len="med" w="med" type="none"/>
            <a:tailEnd len="med" w="med" type="triangle"/>
          </a:ln>
        </p:spPr>
      </p:cxnSp>
      <p:cxnSp>
        <p:nvCxnSpPr>
          <p:cNvPr id="691" name="Google Shape;691;p90"/>
          <p:cNvCxnSpPr>
            <a:endCxn id="689" idx="1"/>
          </p:cNvCxnSpPr>
          <p:nvPr/>
        </p:nvCxnSpPr>
        <p:spPr>
          <a:xfrm>
            <a:off x="922900" y="3303075"/>
            <a:ext cx="757200" cy="680100"/>
          </a:xfrm>
          <a:prstGeom prst="straightConnector1">
            <a:avLst/>
          </a:prstGeom>
          <a:noFill/>
          <a:ln cap="flat" cmpd="sng" w="28575">
            <a:solidFill>
              <a:srgbClr val="38BBF2"/>
            </a:solidFill>
            <a:prstDash val="solid"/>
            <a:round/>
            <a:headEnd len="med" w="med" type="none"/>
            <a:tailEnd len="med" w="med" type="triangl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6" name="Shape 696"/>
        <p:cNvGrpSpPr/>
        <p:nvPr/>
      </p:nvGrpSpPr>
      <p:grpSpPr>
        <a:xfrm>
          <a:off x="0" y="0"/>
          <a:ext cx="0" cy="0"/>
          <a:chOff x="0" y="0"/>
          <a:chExt cx="0" cy="0"/>
        </a:xfrm>
      </p:grpSpPr>
      <p:sp>
        <p:nvSpPr>
          <p:cNvPr id="697" name="Google Shape;697;p91"/>
          <p:cNvSpPr txBox="1"/>
          <p:nvPr>
            <p:ph type="title"/>
          </p:nvPr>
        </p:nvSpPr>
        <p:spPr>
          <a:xfrm>
            <a:off x="989000" y="1672475"/>
            <a:ext cx="7049700" cy="17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Building Your Game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2" name="Shape 702"/>
        <p:cNvGrpSpPr/>
        <p:nvPr/>
      </p:nvGrpSpPr>
      <p:grpSpPr>
        <a:xfrm>
          <a:off x="0" y="0"/>
          <a:ext cx="0" cy="0"/>
          <a:chOff x="0" y="0"/>
          <a:chExt cx="0" cy="0"/>
        </a:xfrm>
      </p:grpSpPr>
      <p:sp>
        <p:nvSpPr>
          <p:cNvPr id="703" name="Google Shape;703;p92"/>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With event driven and</a:t>
            </a:r>
            <a:r>
              <a:rPr lang="en-US"/>
              <a:t> conditional implementations it is more important to test each component as you build them:</a:t>
            </a:r>
            <a:endParaRPr/>
          </a:p>
          <a:p>
            <a:pPr indent="-304800" lvl="0" marL="457200" rtl="0" algn="l">
              <a:spcBef>
                <a:spcPts val="1600"/>
              </a:spcBef>
              <a:spcAft>
                <a:spcPts val="0"/>
              </a:spcAft>
              <a:buSzPts val="1200"/>
              <a:buChar char="-"/>
            </a:pPr>
            <a:r>
              <a:rPr lang="en-US"/>
              <a:t>Start by implementing parts of your world or narrative</a:t>
            </a:r>
            <a:endParaRPr/>
          </a:p>
          <a:p>
            <a:pPr indent="-304800" lvl="0" marL="457200" rtl="0" algn="l">
              <a:spcBef>
                <a:spcPts val="0"/>
              </a:spcBef>
              <a:spcAft>
                <a:spcPts val="0"/>
              </a:spcAft>
              <a:buSzPts val="1200"/>
              <a:buChar char="-"/>
            </a:pPr>
            <a:r>
              <a:rPr lang="en-US"/>
              <a:t>Test and refine small sections before moving on to new components</a:t>
            </a:r>
            <a:endParaRPr/>
          </a:p>
          <a:p>
            <a:pPr indent="-304800" lvl="0" marL="457200" rtl="0" algn="l">
              <a:spcBef>
                <a:spcPts val="0"/>
              </a:spcBef>
              <a:spcAft>
                <a:spcPts val="0"/>
              </a:spcAft>
              <a:buSzPts val="1200"/>
              <a:buChar char="-"/>
            </a:pPr>
            <a:r>
              <a:rPr lang="en-US"/>
              <a:t>Revise and redesign based on what you find when implementing</a:t>
            </a:r>
            <a:endParaRPr/>
          </a:p>
        </p:txBody>
      </p:sp>
      <p:sp>
        <p:nvSpPr>
          <p:cNvPr id="704" name="Google Shape;704;p92"/>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Implement Design</a:t>
            </a:r>
            <a:endParaRPr/>
          </a:p>
        </p:txBody>
      </p:sp>
      <p:sp>
        <p:nvSpPr>
          <p:cNvPr id="705" name="Google Shape;705;p92"/>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Implement Design</a:t>
            </a:r>
            <a:endParaRPr/>
          </a:p>
        </p:txBody>
      </p:sp>
      <p:cxnSp>
        <p:nvCxnSpPr>
          <p:cNvPr id="706" name="Google Shape;706;p92"/>
          <p:cNvCxnSpPr/>
          <p:nvPr/>
        </p:nvCxnSpPr>
        <p:spPr>
          <a:xfrm>
            <a:off x="5757996" y="3325293"/>
            <a:ext cx="1958100" cy="0"/>
          </a:xfrm>
          <a:prstGeom prst="straightConnector1">
            <a:avLst/>
          </a:prstGeom>
          <a:noFill/>
          <a:ln cap="flat" cmpd="sng" w="9525">
            <a:solidFill>
              <a:srgbClr val="000000"/>
            </a:solidFill>
            <a:prstDash val="solid"/>
            <a:miter lim="800000"/>
            <a:headEnd len="sm" w="sm" type="none"/>
            <a:tailEnd len="sm" w="sm" type="none"/>
          </a:ln>
        </p:spPr>
      </p:cxnSp>
      <p:cxnSp>
        <p:nvCxnSpPr>
          <p:cNvPr id="707" name="Google Shape;707;p92"/>
          <p:cNvCxnSpPr/>
          <p:nvPr/>
        </p:nvCxnSpPr>
        <p:spPr>
          <a:xfrm>
            <a:off x="6736995" y="2346294"/>
            <a:ext cx="978900" cy="978900"/>
          </a:xfrm>
          <a:prstGeom prst="straightConnector1">
            <a:avLst/>
          </a:prstGeom>
          <a:noFill/>
          <a:ln cap="flat" cmpd="sng" w="9525">
            <a:solidFill>
              <a:srgbClr val="000000"/>
            </a:solidFill>
            <a:prstDash val="solid"/>
            <a:miter lim="800000"/>
            <a:headEnd len="sm" w="sm" type="none"/>
            <a:tailEnd len="sm" w="sm" type="none"/>
          </a:ln>
        </p:spPr>
      </p:cxnSp>
      <p:cxnSp>
        <p:nvCxnSpPr>
          <p:cNvPr id="708" name="Google Shape;708;p92"/>
          <p:cNvCxnSpPr/>
          <p:nvPr/>
        </p:nvCxnSpPr>
        <p:spPr>
          <a:xfrm flipH="1">
            <a:off x="5777294" y="2346294"/>
            <a:ext cx="959700" cy="963000"/>
          </a:xfrm>
          <a:prstGeom prst="straightConnector1">
            <a:avLst/>
          </a:prstGeom>
          <a:noFill/>
          <a:ln cap="flat" cmpd="sng" w="9525">
            <a:solidFill>
              <a:srgbClr val="000000"/>
            </a:solidFill>
            <a:prstDash val="solid"/>
            <a:miter lim="800000"/>
            <a:headEnd len="sm" w="sm" type="none"/>
            <a:tailEnd len="sm" w="sm" type="none"/>
          </a:ln>
        </p:spPr>
      </p:cxnSp>
      <p:cxnSp>
        <p:nvCxnSpPr>
          <p:cNvPr id="709" name="Google Shape;709;p92"/>
          <p:cNvCxnSpPr/>
          <p:nvPr/>
        </p:nvCxnSpPr>
        <p:spPr>
          <a:xfrm>
            <a:off x="5777400" y="3309247"/>
            <a:ext cx="959700" cy="929700"/>
          </a:xfrm>
          <a:prstGeom prst="straightConnector1">
            <a:avLst/>
          </a:prstGeom>
          <a:noFill/>
          <a:ln cap="flat" cmpd="sng" w="9525">
            <a:solidFill>
              <a:srgbClr val="000000"/>
            </a:solidFill>
            <a:prstDash val="solid"/>
            <a:miter lim="800000"/>
            <a:headEnd len="sm" w="sm" type="none"/>
            <a:tailEnd len="sm" w="sm" type="none"/>
          </a:ln>
        </p:spPr>
      </p:cxnSp>
      <p:cxnSp>
        <p:nvCxnSpPr>
          <p:cNvPr id="710" name="Google Shape;710;p92"/>
          <p:cNvCxnSpPr/>
          <p:nvPr/>
        </p:nvCxnSpPr>
        <p:spPr>
          <a:xfrm flipH="1" rot="10800000">
            <a:off x="6736995" y="3325391"/>
            <a:ext cx="978900" cy="978900"/>
          </a:xfrm>
          <a:prstGeom prst="straightConnector1">
            <a:avLst/>
          </a:prstGeom>
          <a:noFill/>
          <a:ln cap="flat" cmpd="sng" w="9525">
            <a:solidFill>
              <a:srgbClr val="000000"/>
            </a:solidFill>
            <a:prstDash val="solid"/>
            <a:miter lim="800000"/>
            <a:headEnd len="sm" w="sm" type="none"/>
            <a:tailEnd len="sm" w="sm" type="none"/>
          </a:ln>
        </p:spPr>
      </p:cxnSp>
      <p:sp>
        <p:nvSpPr>
          <p:cNvPr id="711" name="Google Shape;711;p92"/>
          <p:cNvSpPr/>
          <p:nvPr/>
        </p:nvSpPr>
        <p:spPr>
          <a:xfrm>
            <a:off x="7226201" y="2885897"/>
            <a:ext cx="903000" cy="8271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Design a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Plan</a:t>
            </a:r>
            <a:endParaRPr sz="700">
              <a:solidFill>
                <a:srgbClr val="000000"/>
              </a:solidFill>
              <a:latin typeface="Calibri"/>
              <a:ea typeface="Calibri"/>
              <a:cs typeface="Calibri"/>
              <a:sym typeface="Calibri"/>
            </a:endParaRPr>
          </a:p>
        </p:txBody>
      </p:sp>
      <p:sp>
        <p:nvSpPr>
          <p:cNvPr id="712" name="Google Shape;712;p92"/>
          <p:cNvSpPr/>
          <p:nvPr/>
        </p:nvSpPr>
        <p:spPr>
          <a:xfrm>
            <a:off x="6002737" y="1486951"/>
            <a:ext cx="1428000" cy="228600"/>
          </a:xfrm>
          <a:prstGeom prst="roundRect">
            <a:avLst>
              <a:gd fmla="val 16667" name="adj"/>
            </a:avLst>
          </a:prstGeom>
          <a:solidFill>
            <a:srgbClr val="D8D8EC"/>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Problem Statement</a:t>
            </a:r>
            <a:endParaRPr sz="700">
              <a:latin typeface="Calibri"/>
              <a:ea typeface="Calibri"/>
              <a:cs typeface="Calibri"/>
              <a:sym typeface="Calibri"/>
            </a:endParaRPr>
          </a:p>
        </p:txBody>
      </p:sp>
      <p:sp>
        <p:nvSpPr>
          <p:cNvPr id="713" name="Google Shape;713;p92"/>
          <p:cNvSpPr/>
          <p:nvPr/>
        </p:nvSpPr>
        <p:spPr>
          <a:xfrm>
            <a:off x="6246685" y="1945118"/>
            <a:ext cx="941400" cy="8622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Understand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the problem</a:t>
            </a:r>
            <a:endParaRPr sz="700">
              <a:latin typeface="Calibri"/>
              <a:ea typeface="Calibri"/>
              <a:cs typeface="Calibri"/>
              <a:sym typeface="Calibri"/>
            </a:endParaRPr>
          </a:p>
        </p:txBody>
      </p:sp>
      <p:sp>
        <p:nvSpPr>
          <p:cNvPr id="714" name="Google Shape;714;p92"/>
          <p:cNvSpPr/>
          <p:nvPr/>
        </p:nvSpPr>
        <p:spPr>
          <a:xfrm>
            <a:off x="5344640" y="2867082"/>
            <a:ext cx="924600" cy="8466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Test</a:t>
            </a:r>
            <a:endParaRPr sz="700">
              <a:latin typeface="Calibri"/>
              <a:ea typeface="Calibri"/>
              <a:cs typeface="Calibri"/>
              <a:sym typeface="Calibri"/>
            </a:endParaRPr>
          </a:p>
        </p:txBody>
      </p:sp>
      <p:sp>
        <p:nvSpPr>
          <p:cNvPr id="715" name="Google Shape;715;p92"/>
          <p:cNvSpPr/>
          <p:nvPr/>
        </p:nvSpPr>
        <p:spPr>
          <a:xfrm>
            <a:off x="6270113" y="3817270"/>
            <a:ext cx="932400" cy="853800"/>
          </a:xfrm>
          <a:prstGeom prst="ellipse">
            <a:avLst/>
          </a:prstGeom>
          <a:solidFill>
            <a:srgbClr val="FFFF00"/>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Implement</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Design</a:t>
            </a:r>
            <a:endParaRPr sz="700">
              <a:solidFill>
                <a:srgbClr val="000000"/>
              </a:solidFill>
              <a:latin typeface="Calibri"/>
              <a:ea typeface="Calibri"/>
              <a:cs typeface="Calibri"/>
              <a:sym typeface="Calibri"/>
            </a:endParaRPr>
          </a:p>
        </p:txBody>
      </p:sp>
      <p:cxnSp>
        <p:nvCxnSpPr>
          <p:cNvPr id="716" name="Google Shape;716;p92"/>
          <p:cNvCxnSpPr>
            <a:stCxn id="712" idx="2"/>
            <a:endCxn id="713" idx="0"/>
          </p:cNvCxnSpPr>
          <p:nvPr/>
        </p:nvCxnSpPr>
        <p:spPr>
          <a:xfrm>
            <a:off x="6716737" y="1715551"/>
            <a:ext cx="600" cy="229500"/>
          </a:xfrm>
          <a:prstGeom prst="straightConnector1">
            <a:avLst/>
          </a:prstGeom>
          <a:noFill/>
          <a:ln cap="flat" cmpd="sng" w="19075">
            <a:solidFill>
              <a:srgbClr val="000000"/>
            </a:solidFill>
            <a:prstDash val="solid"/>
            <a:miter lim="800000"/>
            <a:headEnd len="sm" w="sm" type="none"/>
            <a:tailEnd len="med" w="med" type="triangle"/>
          </a:ln>
        </p:spPr>
      </p:cxnSp>
      <p:cxnSp>
        <p:nvCxnSpPr>
          <p:cNvPr id="717" name="Google Shape;717;p92"/>
          <p:cNvCxnSpPr>
            <a:stCxn id="713" idx="4"/>
            <a:endCxn id="713" idx="4"/>
          </p:cNvCxnSpPr>
          <p:nvPr/>
        </p:nvCxnSpPr>
        <p:spPr>
          <a:xfrm>
            <a:off x="6717385" y="2807318"/>
            <a:ext cx="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2" name="Shape 722"/>
        <p:cNvGrpSpPr/>
        <p:nvPr/>
      </p:nvGrpSpPr>
      <p:grpSpPr>
        <a:xfrm>
          <a:off x="0" y="0"/>
          <a:ext cx="0" cy="0"/>
          <a:chOff x="0" y="0"/>
          <a:chExt cx="0" cy="0"/>
        </a:xfrm>
      </p:grpSpPr>
      <p:sp>
        <p:nvSpPr>
          <p:cNvPr id="723" name="Google Shape;723;p93"/>
          <p:cNvSpPr txBox="1"/>
          <p:nvPr>
            <p:ph idx="1" type="body"/>
          </p:nvPr>
        </p:nvSpPr>
        <p:spPr>
          <a:xfrm>
            <a:off x="311700" y="1389600"/>
            <a:ext cx="3861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Use all of your materials (scripts, storyboards, maps) to build your scene.</a:t>
            </a:r>
            <a:endParaRPr/>
          </a:p>
          <a:p>
            <a:pPr indent="0" lvl="0" marL="0" rtl="0" algn="l">
              <a:spcBef>
                <a:spcPts val="1600"/>
              </a:spcBef>
              <a:spcAft>
                <a:spcPts val="0"/>
              </a:spcAft>
              <a:buNone/>
            </a:pPr>
            <a:r>
              <a:rPr lang="en-US"/>
              <a:t>Early it may be easier to include just the required or minimal components for your game to build out the functionality.  Once tested and functional you can add more elements and scenic detail.</a:t>
            </a:r>
            <a:endParaRPr/>
          </a:p>
          <a:p>
            <a:pPr indent="0" lvl="0" marL="0" rtl="0" algn="l">
              <a:spcBef>
                <a:spcPts val="1600"/>
              </a:spcBef>
              <a:spcAft>
                <a:spcPts val="1600"/>
              </a:spcAft>
              <a:buNone/>
            </a:pPr>
            <a:r>
              <a:rPr lang="en-US"/>
              <a:t>In games you will often have things come and go from the scene so remember to think about where you will position objects off set (hidden below or to the sides of the active area) and their locations to be able to program bringing them into the scene when needed.  </a:t>
            </a:r>
            <a:endParaRPr/>
          </a:p>
        </p:txBody>
      </p:sp>
      <p:sp>
        <p:nvSpPr>
          <p:cNvPr id="724" name="Google Shape;724;p93"/>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9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Build Your Scene</a:t>
            </a:r>
            <a:endParaRPr/>
          </a:p>
        </p:txBody>
      </p:sp>
      <p:pic>
        <p:nvPicPr>
          <p:cNvPr id="726" name="Google Shape;726;p93"/>
          <p:cNvPicPr preferRelativeResize="0"/>
          <p:nvPr/>
        </p:nvPicPr>
        <p:blipFill>
          <a:blip r:embed="rId3">
            <a:alphaModFix/>
          </a:blip>
          <a:stretch>
            <a:fillRect/>
          </a:stretch>
        </p:blipFill>
        <p:spPr>
          <a:xfrm>
            <a:off x="4650150" y="1970157"/>
            <a:ext cx="4017152" cy="20691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Google Shape;356;p5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What is my Problem?</a:t>
            </a:r>
            <a:endParaRPr/>
          </a:p>
        </p:txBody>
      </p:sp>
      <p:sp>
        <p:nvSpPr>
          <p:cNvPr id="357" name="Google Shape;357;p58"/>
          <p:cNvSpPr txBox="1"/>
          <p:nvPr>
            <p:ph type="title"/>
          </p:nvPr>
        </p:nvSpPr>
        <p:spPr>
          <a:xfrm>
            <a:off x="0" y="279475"/>
            <a:ext cx="2617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Problem Statement</a:t>
            </a:r>
            <a:endParaRPr/>
          </a:p>
        </p:txBody>
      </p:sp>
      <p:sp>
        <p:nvSpPr>
          <p:cNvPr id="358" name="Google Shape;358;p58"/>
          <p:cNvSpPr txBox="1"/>
          <p:nvPr>
            <p:ph idx="1" type="body"/>
          </p:nvPr>
        </p:nvSpPr>
        <p:spPr>
          <a:xfrm>
            <a:off x="311700" y="1397475"/>
            <a:ext cx="8520600" cy="317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When thinking about creating a game we will focus on a combination of all three of these problems</a:t>
            </a:r>
            <a:r>
              <a:rPr lang="en-US"/>
              <a:t>:</a:t>
            </a:r>
            <a:endParaRPr/>
          </a:p>
          <a:p>
            <a:pPr indent="0" lvl="0" marL="0" rtl="0" algn="l">
              <a:spcBef>
                <a:spcPts val="1600"/>
              </a:spcBef>
              <a:spcAft>
                <a:spcPts val="0"/>
              </a:spcAft>
              <a:buNone/>
            </a:pPr>
            <a:br>
              <a:rPr lang="en-US"/>
            </a:br>
            <a:r>
              <a:rPr lang="en-US"/>
              <a:t>I want to create a story where ….</a:t>
            </a:r>
            <a:endParaRPr/>
          </a:p>
          <a:p>
            <a:pPr indent="0" lvl="0" marL="0" rtl="0" algn="l">
              <a:spcBef>
                <a:spcPts val="1600"/>
              </a:spcBef>
              <a:spcAft>
                <a:spcPts val="0"/>
              </a:spcAft>
              <a:buClr>
                <a:schemeClr val="dk1"/>
              </a:buClr>
              <a:buSzPts val="1100"/>
              <a:buFont typeface="Arial"/>
              <a:buNone/>
            </a:pPr>
            <a:br>
              <a:rPr lang="en-US"/>
            </a:br>
            <a:r>
              <a:rPr lang="en-US"/>
              <a:t>I want to build a world where….</a:t>
            </a:r>
            <a:endParaRPr/>
          </a:p>
          <a:p>
            <a:pPr indent="0" lvl="0" marL="0" rtl="0" algn="l">
              <a:spcBef>
                <a:spcPts val="1600"/>
              </a:spcBef>
              <a:spcAft>
                <a:spcPts val="1600"/>
              </a:spcAft>
              <a:buNone/>
            </a:pPr>
            <a:br>
              <a:rPr lang="en-US"/>
            </a:br>
            <a:r>
              <a:rPr lang="en-US"/>
              <a:t>I want to build a game where…..</a:t>
            </a:r>
            <a:endParaRPr/>
          </a:p>
        </p:txBody>
      </p:sp>
      <p:sp>
        <p:nvSpPr>
          <p:cNvPr id="359" name="Google Shape;359;p58"/>
          <p:cNvSpPr/>
          <p:nvPr/>
        </p:nvSpPr>
        <p:spPr>
          <a:xfrm flipH="1" rot="10800000">
            <a:off x="269375" y="2422350"/>
            <a:ext cx="8562900" cy="24513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1" name="Shape 731"/>
        <p:cNvGrpSpPr/>
        <p:nvPr/>
      </p:nvGrpSpPr>
      <p:grpSpPr>
        <a:xfrm>
          <a:off x="0" y="0"/>
          <a:ext cx="0" cy="0"/>
          <a:chOff x="0" y="0"/>
          <a:chExt cx="0" cy="0"/>
        </a:xfrm>
      </p:grpSpPr>
      <p:sp>
        <p:nvSpPr>
          <p:cNvPr id="732" name="Google Shape;732;p94"/>
          <p:cNvSpPr txBox="1"/>
          <p:nvPr>
            <p:ph idx="1" type="body"/>
          </p:nvPr>
        </p:nvSpPr>
        <p:spPr>
          <a:xfrm>
            <a:off x="311700" y="1397475"/>
            <a:ext cx="8520600" cy="317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t>Remember you can iterate through your program addressing smaller parts and testing along the way.  A good way to approach games (not all) is to start from the end and work backwards:</a:t>
            </a:r>
            <a:endParaRPr sz="1400"/>
          </a:p>
          <a:p>
            <a:pPr indent="-317500" lvl="0" marL="457200" rtl="0" algn="l">
              <a:spcBef>
                <a:spcPts val="1600"/>
              </a:spcBef>
              <a:spcAft>
                <a:spcPts val="0"/>
              </a:spcAft>
              <a:buSzPts val="1400"/>
              <a:buChar char="-"/>
            </a:pPr>
            <a:r>
              <a:rPr lang="en-US" sz="1400"/>
              <a:t>Implement navigation and controls </a:t>
            </a:r>
            <a:endParaRPr sz="1400"/>
          </a:p>
          <a:p>
            <a:pPr indent="-317500" lvl="0" marL="457200" rtl="0" algn="l">
              <a:spcBef>
                <a:spcPts val="0"/>
              </a:spcBef>
              <a:spcAft>
                <a:spcPts val="0"/>
              </a:spcAft>
              <a:buSzPts val="1400"/>
              <a:buChar char="-"/>
            </a:pPr>
            <a:r>
              <a:rPr lang="en-US" sz="1400"/>
              <a:t>Implement your win/lose/level conditions</a:t>
            </a:r>
            <a:endParaRPr sz="1400"/>
          </a:p>
          <a:p>
            <a:pPr indent="-317500" lvl="0" marL="457200" rtl="0" algn="l">
              <a:spcBef>
                <a:spcPts val="0"/>
              </a:spcBef>
              <a:spcAft>
                <a:spcPts val="0"/>
              </a:spcAft>
              <a:buSzPts val="1400"/>
              <a:buChar char="-"/>
            </a:pPr>
            <a:r>
              <a:rPr lang="en-US" sz="1400"/>
              <a:t>Implement each mechanic </a:t>
            </a:r>
            <a:endParaRPr sz="1400"/>
          </a:p>
          <a:p>
            <a:pPr indent="-317500" lvl="0" marL="457200" rtl="0" algn="l">
              <a:spcBef>
                <a:spcPts val="0"/>
              </a:spcBef>
              <a:spcAft>
                <a:spcPts val="0"/>
              </a:spcAft>
              <a:buSzPts val="1400"/>
              <a:buChar char="-"/>
            </a:pPr>
            <a:r>
              <a:rPr lang="en-US" sz="1400"/>
              <a:t>Implement story components</a:t>
            </a:r>
            <a:endParaRPr sz="1400"/>
          </a:p>
          <a:p>
            <a:pPr indent="0" lvl="0" marL="0" rtl="0" algn="l">
              <a:spcBef>
                <a:spcPts val="1600"/>
              </a:spcBef>
              <a:spcAft>
                <a:spcPts val="1600"/>
              </a:spcAft>
              <a:buNone/>
            </a:pPr>
            <a:r>
              <a:rPr lang="en-US" sz="1400"/>
              <a:t>*You can use simple placeholder methods and animations,debug placeholders, use cheat keys to advance</a:t>
            </a:r>
            <a:endParaRPr sz="1400"/>
          </a:p>
        </p:txBody>
      </p:sp>
      <p:sp>
        <p:nvSpPr>
          <p:cNvPr id="733" name="Google Shape;733;p94"/>
          <p:cNvSpPr txBox="1"/>
          <p:nvPr>
            <p:ph type="title"/>
          </p:nvPr>
        </p:nvSpPr>
        <p:spPr>
          <a:xfrm>
            <a:off x="0" y="279475"/>
            <a:ext cx="2617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94"/>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Build Your Program</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9" name="Shape 739"/>
        <p:cNvGrpSpPr/>
        <p:nvPr/>
      </p:nvGrpSpPr>
      <p:grpSpPr>
        <a:xfrm>
          <a:off x="0" y="0"/>
          <a:ext cx="0" cy="0"/>
          <a:chOff x="0" y="0"/>
          <a:chExt cx="0" cy="0"/>
        </a:xfrm>
      </p:grpSpPr>
      <p:sp>
        <p:nvSpPr>
          <p:cNvPr id="740" name="Google Shape;740;p95"/>
          <p:cNvSpPr txBox="1"/>
          <p:nvPr>
            <p:ph idx="1" type="body"/>
          </p:nvPr>
        </p:nvSpPr>
        <p:spPr>
          <a:xfrm>
            <a:off x="311700" y="1389600"/>
            <a:ext cx="3861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To be able to test your game it may be important to set up the payer navigation/controls early.  </a:t>
            </a:r>
            <a:endParaRPr/>
          </a:p>
          <a:p>
            <a:pPr indent="0" lvl="0" marL="0" rtl="0" algn="l">
              <a:spcBef>
                <a:spcPts val="1600"/>
              </a:spcBef>
              <a:spcAft>
                <a:spcPts val="0"/>
              </a:spcAft>
              <a:buNone/>
            </a:pPr>
            <a:r>
              <a:rPr lang="en-US"/>
              <a:t>(Optional) Some games may have navigation built in with the game mechanics so will be added during programming.  Some game types may not have any navigation.</a:t>
            </a:r>
            <a:endParaRPr/>
          </a:p>
          <a:p>
            <a:pPr indent="0" lvl="0" marL="0" rtl="0" algn="l">
              <a:spcBef>
                <a:spcPts val="1600"/>
              </a:spcBef>
              <a:spcAft>
                <a:spcPts val="0"/>
              </a:spcAft>
              <a:buNone/>
            </a:pPr>
            <a:r>
              <a:rPr lang="en-US"/>
              <a:t>Some common navigation systems:</a:t>
            </a:r>
            <a:endParaRPr/>
          </a:p>
          <a:p>
            <a:pPr indent="-304800" lvl="0" marL="457200" rtl="0" algn="l">
              <a:spcBef>
                <a:spcPts val="1600"/>
              </a:spcBef>
              <a:spcAft>
                <a:spcPts val="0"/>
              </a:spcAft>
              <a:buSzPts val="1200"/>
              <a:buChar char="-"/>
            </a:pPr>
            <a:r>
              <a:rPr lang="en-US"/>
              <a:t>Use arrow keys to move around the scene</a:t>
            </a:r>
            <a:endParaRPr/>
          </a:p>
          <a:p>
            <a:pPr indent="-304800" lvl="0" marL="457200" rtl="0" algn="l">
              <a:spcBef>
                <a:spcPts val="0"/>
              </a:spcBef>
              <a:spcAft>
                <a:spcPts val="0"/>
              </a:spcAft>
              <a:buSzPts val="1200"/>
              <a:buChar char="-"/>
            </a:pPr>
            <a:r>
              <a:rPr lang="en-US"/>
              <a:t>Click on an object to move to an area</a:t>
            </a:r>
            <a:endParaRPr/>
          </a:p>
          <a:p>
            <a:pPr indent="-304800" lvl="0" marL="457200" rtl="0" algn="l">
              <a:spcBef>
                <a:spcPts val="0"/>
              </a:spcBef>
              <a:spcAft>
                <a:spcPts val="0"/>
              </a:spcAft>
              <a:buSzPts val="1200"/>
              <a:buChar char="-"/>
            </a:pPr>
            <a:r>
              <a:rPr lang="en-US"/>
              <a:t>When an objective is completed move the player to a new area</a:t>
            </a:r>
            <a:endParaRPr/>
          </a:p>
        </p:txBody>
      </p:sp>
      <p:sp>
        <p:nvSpPr>
          <p:cNvPr id="741" name="Google Shape;741;p95"/>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Set Up Navigation/Controls</a:t>
            </a:r>
            <a:endParaRPr/>
          </a:p>
        </p:txBody>
      </p:sp>
      <p:sp>
        <p:nvSpPr>
          <p:cNvPr id="742" name="Google Shape;742;p95"/>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3" name="Google Shape;743;p95"/>
          <p:cNvPicPr preferRelativeResize="0"/>
          <p:nvPr/>
        </p:nvPicPr>
        <p:blipFill>
          <a:blip r:embed="rId3">
            <a:alphaModFix/>
          </a:blip>
          <a:stretch>
            <a:fillRect/>
          </a:stretch>
        </p:blipFill>
        <p:spPr>
          <a:xfrm>
            <a:off x="4691534" y="1901345"/>
            <a:ext cx="4054899" cy="824216"/>
          </a:xfrm>
          <a:prstGeom prst="rect">
            <a:avLst/>
          </a:prstGeom>
          <a:noFill/>
          <a:ln>
            <a:noFill/>
          </a:ln>
        </p:spPr>
      </p:pic>
      <p:pic>
        <p:nvPicPr>
          <p:cNvPr id="744" name="Google Shape;744;p95"/>
          <p:cNvPicPr preferRelativeResize="0"/>
          <p:nvPr/>
        </p:nvPicPr>
        <p:blipFill rotWithShape="1">
          <a:blip r:embed="rId4">
            <a:alphaModFix/>
          </a:blip>
          <a:srcRect b="21036" l="0" r="0" t="0"/>
          <a:stretch/>
        </p:blipFill>
        <p:spPr>
          <a:xfrm>
            <a:off x="4691534" y="2725560"/>
            <a:ext cx="4054899" cy="2189674"/>
          </a:xfrm>
          <a:prstGeom prst="rect">
            <a:avLst/>
          </a:prstGeom>
          <a:noFill/>
          <a:ln>
            <a:noFill/>
          </a:ln>
        </p:spPr>
      </p:pic>
      <p:pic>
        <p:nvPicPr>
          <p:cNvPr id="745" name="Google Shape;745;p95"/>
          <p:cNvPicPr preferRelativeResize="0"/>
          <p:nvPr/>
        </p:nvPicPr>
        <p:blipFill rotWithShape="1">
          <a:blip r:embed="rId5">
            <a:alphaModFix/>
          </a:blip>
          <a:srcRect b="0" l="0" r="32727" t="0"/>
          <a:stretch/>
        </p:blipFill>
        <p:spPr>
          <a:xfrm>
            <a:off x="4691534" y="1391878"/>
            <a:ext cx="4054899" cy="36266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0" name="Shape 750"/>
        <p:cNvGrpSpPr/>
        <p:nvPr/>
      </p:nvGrpSpPr>
      <p:grpSpPr>
        <a:xfrm>
          <a:off x="0" y="0"/>
          <a:ext cx="0" cy="0"/>
          <a:chOff x="0" y="0"/>
          <a:chExt cx="0" cy="0"/>
        </a:xfrm>
      </p:grpSpPr>
      <p:sp>
        <p:nvSpPr>
          <p:cNvPr id="751" name="Google Shape;751;p96"/>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One approach is to first address implementing your broad win/lose level conditions.  Putting the broader items in place and the items needed to manage them will allow you to fill in the details as you go and test them.</a:t>
            </a:r>
            <a:endParaRPr/>
          </a:p>
          <a:p>
            <a:pPr indent="0" lvl="0" marL="0" rtl="0" algn="l">
              <a:lnSpc>
                <a:spcPct val="100000"/>
              </a:lnSpc>
              <a:spcBef>
                <a:spcPts val="1600"/>
              </a:spcBef>
              <a:spcAft>
                <a:spcPts val="0"/>
              </a:spcAft>
              <a:buClr>
                <a:srgbClr val="000000"/>
              </a:buClr>
              <a:buSzPts val="1100"/>
              <a:buFont typeface="Arial"/>
              <a:buNone/>
            </a:pPr>
            <a:r>
              <a:rPr lang="en-US"/>
              <a:t>There are different ways your game may trigger the win/loss or end of the game:</a:t>
            </a:r>
            <a:endParaRPr/>
          </a:p>
          <a:p>
            <a:pPr indent="-317500" lvl="0" marL="457200" rtl="0" algn="l">
              <a:lnSpc>
                <a:spcPct val="100000"/>
              </a:lnSpc>
              <a:spcBef>
                <a:spcPts val="0"/>
              </a:spcBef>
              <a:spcAft>
                <a:spcPts val="0"/>
              </a:spcAft>
              <a:buClr>
                <a:srgbClr val="000000"/>
              </a:buClr>
              <a:buSzPts val="1400"/>
              <a:buFont typeface="Arial"/>
              <a:buChar char="-"/>
            </a:pPr>
            <a:r>
              <a:rPr lang="en-US"/>
              <a:t>Reaching and interacting with a character or location (event driven)</a:t>
            </a:r>
            <a:endParaRPr/>
          </a:p>
          <a:p>
            <a:pPr indent="-317500" lvl="0" marL="457200" rtl="0" algn="l">
              <a:lnSpc>
                <a:spcPct val="100000"/>
              </a:lnSpc>
              <a:spcBef>
                <a:spcPts val="0"/>
              </a:spcBef>
              <a:spcAft>
                <a:spcPts val="0"/>
              </a:spcAft>
              <a:buClr>
                <a:srgbClr val="000000"/>
              </a:buClr>
              <a:buSzPts val="1400"/>
              <a:buFont typeface="Arial"/>
              <a:buChar char="-"/>
            </a:pPr>
            <a:r>
              <a:rPr lang="en-US"/>
              <a:t>Answering a question correct (input driven)</a:t>
            </a:r>
            <a:endParaRPr/>
          </a:p>
          <a:p>
            <a:pPr indent="-317500" lvl="0" marL="457200" rtl="0" algn="l">
              <a:lnSpc>
                <a:spcPct val="100000"/>
              </a:lnSpc>
              <a:spcBef>
                <a:spcPts val="0"/>
              </a:spcBef>
              <a:spcAft>
                <a:spcPts val="0"/>
              </a:spcAft>
              <a:buClr>
                <a:srgbClr val="000000"/>
              </a:buClr>
              <a:buSzPts val="1400"/>
              <a:buFont typeface="Arial"/>
              <a:buChar char="-"/>
            </a:pPr>
            <a:r>
              <a:rPr lang="en-US"/>
              <a:t>Fulfilling a number of requirements (variable driven)</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Reaching the win can trigger a win method that can play an animation, change game states and more.</a:t>
            </a:r>
            <a:endParaRPr/>
          </a:p>
        </p:txBody>
      </p:sp>
      <p:sp>
        <p:nvSpPr>
          <p:cNvPr id="752" name="Google Shape;752;p96"/>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96"/>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Win/Lose Conditions</a:t>
            </a:r>
            <a:endParaRPr/>
          </a:p>
        </p:txBody>
      </p:sp>
      <p:pic>
        <p:nvPicPr>
          <p:cNvPr id="754" name="Google Shape;754;p96"/>
          <p:cNvPicPr preferRelativeResize="0"/>
          <p:nvPr/>
        </p:nvPicPr>
        <p:blipFill>
          <a:blip r:embed="rId3">
            <a:alphaModFix/>
          </a:blip>
          <a:stretch>
            <a:fillRect/>
          </a:stretch>
        </p:blipFill>
        <p:spPr>
          <a:xfrm>
            <a:off x="4663750" y="2026225"/>
            <a:ext cx="4126226" cy="19061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9" name="Shape 759"/>
        <p:cNvGrpSpPr/>
        <p:nvPr/>
      </p:nvGrpSpPr>
      <p:grpSpPr>
        <a:xfrm>
          <a:off x="0" y="0"/>
          <a:ext cx="0" cy="0"/>
          <a:chOff x="0" y="0"/>
          <a:chExt cx="0" cy="0"/>
        </a:xfrm>
      </p:grpSpPr>
      <p:sp>
        <p:nvSpPr>
          <p:cNvPr id="760" name="Google Shape;760;p97"/>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In certain game designs you may trigger the win condition by answering a question, reaching a location, or some other predefined event.</a:t>
            </a:r>
            <a:endParaRPr/>
          </a:p>
          <a:p>
            <a:pPr indent="0" lvl="0" marL="0" rtl="0" algn="l">
              <a:spcBef>
                <a:spcPts val="1600"/>
              </a:spcBef>
              <a:spcAft>
                <a:spcPts val="1600"/>
              </a:spcAft>
              <a:buNone/>
            </a:pPr>
            <a:r>
              <a:rPr lang="en-US"/>
              <a:t>This can be constructed by having that event or input call your win or lose method.</a:t>
            </a:r>
            <a:endParaRPr/>
          </a:p>
        </p:txBody>
      </p:sp>
      <p:sp>
        <p:nvSpPr>
          <p:cNvPr id="761" name="Google Shape;761;p97"/>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Common Game Mechanics (Win/Lose)</a:t>
            </a:r>
            <a:endParaRPr/>
          </a:p>
        </p:txBody>
      </p:sp>
      <p:sp>
        <p:nvSpPr>
          <p:cNvPr id="762" name="Google Shape;762;p97"/>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Implement Design</a:t>
            </a:r>
            <a:endParaRPr/>
          </a:p>
        </p:txBody>
      </p:sp>
      <p:pic>
        <p:nvPicPr>
          <p:cNvPr id="763" name="Google Shape;763;p97"/>
          <p:cNvPicPr preferRelativeResize="0"/>
          <p:nvPr/>
        </p:nvPicPr>
        <p:blipFill>
          <a:blip r:embed="rId3">
            <a:alphaModFix/>
          </a:blip>
          <a:stretch>
            <a:fillRect/>
          </a:stretch>
        </p:blipFill>
        <p:spPr>
          <a:xfrm>
            <a:off x="269375" y="2894221"/>
            <a:ext cx="3759076" cy="1266024"/>
          </a:xfrm>
          <a:prstGeom prst="rect">
            <a:avLst/>
          </a:prstGeom>
          <a:noFill/>
          <a:ln>
            <a:noFill/>
          </a:ln>
        </p:spPr>
      </p:pic>
      <p:pic>
        <p:nvPicPr>
          <p:cNvPr id="764" name="Google Shape;764;p97"/>
          <p:cNvPicPr preferRelativeResize="0"/>
          <p:nvPr/>
        </p:nvPicPr>
        <p:blipFill>
          <a:blip r:embed="rId4">
            <a:alphaModFix/>
          </a:blip>
          <a:stretch>
            <a:fillRect/>
          </a:stretch>
        </p:blipFill>
        <p:spPr>
          <a:xfrm>
            <a:off x="269375" y="1896021"/>
            <a:ext cx="3759076" cy="99820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9" name="Shape 769"/>
        <p:cNvGrpSpPr/>
        <p:nvPr/>
      </p:nvGrpSpPr>
      <p:grpSpPr>
        <a:xfrm>
          <a:off x="0" y="0"/>
          <a:ext cx="0" cy="0"/>
          <a:chOff x="0" y="0"/>
          <a:chExt cx="0" cy="0"/>
        </a:xfrm>
      </p:grpSpPr>
      <p:sp>
        <p:nvSpPr>
          <p:cNvPr id="770" name="Google Shape;770;p98"/>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en-US"/>
              <a:t>In other game designs you may have a variable that will trigger a win or lose.  A single event may not trigger the condition but may lead to it.</a:t>
            </a:r>
            <a:endParaRPr/>
          </a:p>
          <a:p>
            <a:pPr indent="0" lvl="0" marL="0" rtl="0" algn="l">
              <a:spcBef>
                <a:spcPts val="1600"/>
              </a:spcBef>
              <a:spcAft>
                <a:spcPts val="0"/>
              </a:spcAft>
              <a:buNone/>
            </a:pPr>
            <a:r>
              <a:rPr lang="en-US"/>
              <a:t>This pattern may include a conditional check when an event is triggered to see if it causes a condition to be met.</a:t>
            </a:r>
            <a:endParaRPr/>
          </a:p>
          <a:p>
            <a:pPr indent="0" lvl="0" marL="0" rtl="0" algn="l">
              <a:spcBef>
                <a:spcPts val="1600"/>
              </a:spcBef>
              <a:spcAft>
                <a:spcPts val="1600"/>
              </a:spcAft>
              <a:buNone/>
            </a:pPr>
            <a:r>
              <a:rPr lang="en-US"/>
              <a:t>In this example a collision triggers a health decrease, when updating the health variable you check to see if the health has reached 0 in which case you lose.</a:t>
            </a:r>
            <a:endParaRPr/>
          </a:p>
        </p:txBody>
      </p:sp>
      <p:sp>
        <p:nvSpPr>
          <p:cNvPr id="771" name="Google Shape;771;p9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Common Game Mechanics (Win/Lose)</a:t>
            </a:r>
            <a:endParaRPr/>
          </a:p>
        </p:txBody>
      </p:sp>
      <p:sp>
        <p:nvSpPr>
          <p:cNvPr id="772" name="Google Shape;772;p98"/>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Implement Design</a:t>
            </a:r>
            <a:endParaRPr/>
          </a:p>
        </p:txBody>
      </p:sp>
      <p:pic>
        <p:nvPicPr>
          <p:cNvPr id="773" name="Google Shape;773;p98"/>
          <p:cNvPicPr preferRelativeResize="0"/>
          <p:nvPr/>
        </p:nvPicPr>
        <p:blipFill>
          <a:blip r:embed="rId3">
            <a:alphaModFix/>
          </a:blip>
          <a:stretch>
            <a:fillRect/>
          </a:stretch>
        </p:blipFill>
        <p:spPr>
          <a:xfrm>
            <a:off x="322273" y="2809398"/>
            <a:ext cx="3712124" cy="987250"/>
          </a:xfrm>
          <a:prstGeom prst="rect">
            <a:avLst/>
          </a:prstGeom>
          <a:noFill/>
          <a:ln>
            <a:noFill/>
          </a:ln>
        </p:spPr>
      </p:pic>
      <p:pic>
        <p:nvPicPr>
          <p:cNvPr id="774" name="Google Shape;774;p98"/>
          <p:cNvPicPr preferRelativeResize="0"/>
          <p:nvPr/>
        </p:nvPicPr>
        <p:blipFill>
          <a:blip r:embed="rId4">
            <a:alphaModFix/>
          </a:blip>
          <a:stretch>
            <a:fillRect/>
          </a:stretch>
        </p:blipFill>
        <p:spPr>
          <a:xfrm>
            <a:off x="322272" y="2167679"/>
            <a:ext cx="3712124" cy="64171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9" name="Shape 779"/>
        <p:cNvGrpSpPr/>
        <p:nvPr/>
      </p:nvGrpSpPr>
      <p:grpSpPr>
        <a:xfrm>
          <a:off x="0" y="0"/>
          <a:ext cx="0" cy="0"/>
          <a:chOff x="0" y="0"/>
          <a:chExt cx="0" cy="0"/>
        </a:xfrm>
      </p:grpSpPr>
      <p:sp>
        <p:nvSpPr>
          <p:cNvPr id="780" name="Google Shape;780;p99"/>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en-US"/>
              <a:t>In other game designs you may have a list of conditions that need to be met in order to win.  </a:t>
            </a:r>
            <a:endParaRPr/>
          </a:p>
          <a:p>
            <a:pPr indent="0" lvl="0" marL="0" rtl="0" algn="l">
              <a:spcBef>
                <a:spcPts val="1600"/>
              </a:spcBef>
              <a:spcAft>
                <a:spcPts val="1600"/>
              </a:spcAft>
              <a:buNone/>
            </a:pPr>
            <a:r>
              <a:rPr lang="en-US"/>
              <a:t>In this case a common pattern is to use a timer event to continuously check </a:t>
            </a:r>
            <a:r>
              <a:rPr lang="en-US"/>
              <a:t>to</a:t>
            </a:r>
            <a:r>
              <a:rPr lang="en-US"/>
              <a:t> see if the required parameters have been met.  Often this will be achieved by setting up variables to track progress and then check for successful completion.</a:t>
            </a:r>
            <a:endParaRPr/>
          </a:p>
        </p:txBody>
      </p:sp>
      <p:sp>
        <p:nvSpPr>
          <p:cNvPr id="781" name="Google Shape;781;p9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Common Game Mechanics (Win/Lose)</a:t>
            </a:r>
            <a:endParaRPr/>
          </a:p>
        </p:txBody>
      </p:sp>
      <p:sp>
        <p:nvSpPr>
          <p:cNvPr id="782" name="Google Shape;782;p99"/>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Implement Design</a:t>
            </a:r>
            <a:endParaRPr/>
          </a:p>
        </p:txBody>
      </p:sp>
      <p:pic>
        <p:nvPicPr>
          <p:cNvPr id="783" name="Google Shape;783;p99"/>
          <p:cNvPicPr preferRelativeResize="0"/>
          <p:nvPr/>
        </p:nvPicPr>
        <p:blipFill>
          <a:blip r:embed="rId3">
            <a:alphaModFix/>
          </a:blip>
          <a:stretch>
            <a:fillRect/>
          </a:stretch>
        </p:blipFill>
        <p:spPr>
          <a:xfrm>
            <a:off x="220200" y="2462350"/>
            <a:ext cx="3920326" cy="11052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8" name="Shape 788"/>
        <p:cNvGrpSpPr/>
        <p:nvPr/>
      </p:nvGrpSpPr>
      <p:grpSpPr>
        <a:xfrm>
          <a:off x="0" y="0"/>
          <a:ext cx="0" cy="0"/>
          <a:chOff x="0" y="0"/>
          <a:chExt cx="0" cy="0"/>
        </a:xfrm>
      </p:grpSpPr>
      <p:sp>
        <p:nvSpPr>
          <p:cNvPr id="789" name="Google Shape;789;p100"/>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In Alice there are couple easy mechanics you can use to set up conditional player inputs such as text inputs for quiz games, to collect objects, and many more:</a:t>
            </a:r>
            <a:endParaRPr/>
          </a:p>
          <a:p>
            <a:pPr indent="0" lvl="0" marL="0" rtl="0" algn="l">
              <a:spcBef>
                <a:spcPts val="1600"/>
              </a:spcBef>
              <a:spcAft>
                <a:spcPts val="0"/>
              </a:spcAft>
              <a:buNone/>
            </a:pPr>
            <a:r>
              <a:rPr lang="en-US"/>
              <a:t>getBooelanFromUser, </a:t>
            </a:r>
            <a:r>
              <a:rPr lang="en-US"/>
              <a:t>getStringFromUser</a:t>
            </a:r>
            <a:r>
              <a:rPr lang="en-US"/>
              <a:t>, getIntegerFromUser  - these functions allow you to set up a question that will wait for an answer from the user and can easily be added to a conditional block.</a:t>
            </a:r>
            <a:endParaRPr/>
          </a:p>
          <a:p>
            <a:pPr indent="0" lvl="0" marL="0" rtl="0" algn="l">
              <a:spcBef>
                <a:spcPts val="1600"/>
              </a:spcBef>
              <a:spcAft>
                <a:spcPts val="1600"/>
              </a:spcAft>
              <a:buNone/>
            </a:pPr>
            <a:r>
              <a:rPr lang="en-US"/>
              <a:t>keyPressListener, mouseClickListener - these can be set up to be prompted in a way that allows them to gate or advance the game such as collecting items or interacting with objects.</a:t>
            </a:r>
            <a:endParaRPr/>
          </a:p>
        </p:txBody>
      </p:sp>
      <p:sp>
        <p:nvSpPr>
          <p:cNvPr id="790" name="Google Shape;790;p100"/>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Implement Design</a:t>
            </a:r>
            <a:endParaRPr/>
          </a:p>
        </p:txBody>
      </p:sp>
      <p:sp>
        <p:nvSpPr>
          <p:cNvPr id="791" name="Google Shape;791;p10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Common Game Interactions</a:t>
            </a:r>
            <a:endParaRPr/>
          </a:p>
        </p:txBody>
      </p:sp>
      <p:pic>
        <p:nvPicPr>
          <p:cNvPr id="792" name="Google Shape;792;p100"/>
          <p:cNvPicPr preferRelativeResize="0"/>
          <p:nvPr/>
        </p:nvPicPr>
        <p:blipFill>
          <a:blip r:embed="rId3">
            <a:alphaModFix/>
          </a:blip>
          <a:stretch>
            <a:fillRect/>
          </a:stretch>
        </p:blipFill>
        <p:spPr>
          <a:xfrm>
            <a:off x="4639425" y="1535900"/>
            <a:ext cx="4216849" cy="1186900"/>
          </a:xfrm>
          <a:prstGeom prst="rect">
            <a:avLst/>
          </a:prstGeom>
          <a:noFill/>
          <a:ln>
            <a:noFill/>
          </a:ln>
        </p:spPr>
      </p:pic>
      <p:pic>
        <p:nvPicPr>
          <p:cNvPr id="793" name="Google Shape;793;p100"/>
          <p:cNvPicPr preferRelativeResize="0"/>
          <p:nvPr/>
        </p:nvPicPr>
        <p:blipFill>
          <a:blip r:embed="rId4">
            <a:alphaModFix/>
          </a:blip>
          <a:stretch>
            <a:fillRect/>
          </a:stretch>
        </p:blipFill>
        <p:spPr>
          <a:xfrm>
            <a:off x="4639425" y="2798994"/>
            <a:ext cx="4216850" cy="170933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8" name="Shape 798"/>
        <p:cNvGrpSpPr/>
        <p:nvPr/>
      </p:nvGrpSpPr>
      <p:grpSpPr>
        <a:xfrm>
          <a:off x="0" y="0"/>
          <a:ext cx="0" cy="0"/>
          <a:chOff x="0" y="0"/>
          <a:chExt cx="0" cy="0"/>
        </a:xfrm>
      </p:grpSpPr>
      <p:sp>
        <p:nvSpPr>
          <p:cNvPr id="799" name="Google Shape;799;p101"/>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If you construct an open world game you can make use of several simple interactions that are triggered when the player moves around the world.</a:t>
            </a:r>
            <a:endParaRPr/>
          </a:p>
          <a:p>
            <a:pPr indent="0" lvl="0" marL="0" rtl="0" algn="l">
              <a:spcBef>
                <a:spcPts val="1600"/>
              </a:spcBef>
              <a:spcAft>
                <a:spcPts val="1600"/>
              </a:spcAft>
              <a:buNone/>
            </a:pPr>
            <a:r>
              <a:rPr lang="en-US"/>
              <a:t>All of these collision, proximity, and view entered triggers can be used to trigger events and drive game mechanics that can impact the game outcome or state.</a:t>
            </a:r>
            <a:endParaRPr/>
          </a:p>
        </p:txBody>
      </p:sp>
      <p:sp>
        <p:nvSpPr>
          <p:cNvPr id="800" name="Google Shape;800;p10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Common Game Interactions Cont’d</a:t>
            </a:r>
            <a:endParaRPr/>
          </a:p>
        </p:txBody>
      </p:sp>
      <p:sp>
        <p:nvSpPr>
          <p:cNvPr id="801" name="Google Shape;801;p101"/>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Implement Design</a:t>
            </a:r>
            <a:endParaRPr/>
          </a:p>
        </p:txBody>
      </p:sp>
      <p:pic>
        <p:nvPicPr>
          <p:cNvPr id="802" name="Google Shape;802;p101"/>
          <p:cNvPicPr preferRelativeResize="0"/>
          <p:nvPr/>
        </p:nvPicPr>
        <p:blipFill>
          <a:blip r:embed="rId3">
            <a:alphaModFix/>
          </a:blip>
          <a:stretch>
            <a:fillRect/>
          </a:stretch>
        </p:blipFill>
        <p:spPr>
          <a:xfrm>
            <a:off x="309965" y="1653901"/>
            <a:ext cx="3745524" cy="28322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7" name="Shape 807"/>
        <p:cNvGrpSpPr/>
        <p:nvPr/>
      </p:nvGrpSpPr>
      <p:grpSpPr>
        <a:xfrm>
          <a:off x="0" y="0"/>
          <a:ext cx="0" cy="0"/>
          <a:chOff x="0" y="0"/>
          <a:chExt cx="0" cy="0"/>
        </a:xfrm>
      </p:grpSpPr>
      <p:sp>
        <p:nvSpPr>
          <p:cNvPr id="808" name="Google Shape;808;p102"/>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t>Lots of games want to keep track of things like health, score, collected items and many more. This very useful mechanics has a fairly simple pattern for setting up:</a:t>
            </a:r>
            <a:endParaRPr sz="1200"/>
          </a:p>
          <a:p>
            <a:pPr indent="-304800" lvl="0" marL="457200" rtl="0" algn="l">
              <a:spcBef>
                <a:spcPts val="1600"/>
              </a:spcBef>
              <a:spcAft>
                <a:spcPts val="0"/>
              </a:spcAft>
              <a:buSzPts val="1200"/>
              <a:buChar char="-"/>
            </a:pPr>
            <a:r>
              <a:rPr lang="en-US" sz="1200"/>
              <a:t>Create a variable (whole/Decimal number)</a:t>
            </a:r>
            <a:endParaRPr sz="1200"/>
          </a:p>
          <a:p>
            <a:pPr indent="-304800" lvl="0" marL="457200" rtl="0" algn="l">
              <a:spcBef>
                <a:spcPts val="0"/>
              </a:spcBef>
              <a:spcAft>
                <a:spcPts val="0"/>
              </a:spcAft>
              <a:buSzPts val="1200"/>
              <a:buChar char="-"/>
            </a:pPr>
            <a:r>
              <a:rPr lang="en-US" sz="1200"/>
              <a:t>Create an event that triggers the variable change (collision, question answer and more)</a:t>
            </a:r>
            <a:endParaRPr sz="1200"/>
          </a:p>
          <a:p>
            <a:pPr indent="-304800" lvl="0" marL="457200" rtl="0" algn="l">
              <a:spcBef>
                <a:spcPts val="0"/>
              </a:spcBef>
              <a:spcAft>
                <a:spcPts val="0"/>
              </a:spcAft>
              <a:buSzPts val="1200"/>
              <a:buChar char="-"/>
            </a:pPr>
            <a:r>
              <a:rPr lang="en-US" sz="1200"/>
              <a:t>Create a method that manages that variable or updates it as part of the outcome</a:t>
            </a:r>
            <a:endParaRPr sz="1200"/>
          </a:p>
          <a:p>
            <a:pPr indent="-304800" lvl="0" marL="457200" rtl="0" algn="l">
              <a:spcBef>
                <a:spcPts val="0"/>
              </a:spcBef>
              <a:spcAft>
                <a:spcPts val="0"/>
              </a:spcAft>
              <a:buSzPts val="1200"/>
              <a:buChar char="-"/>
            </a:pPr>
            <a:r>
              <a:rPr lang="en-US" sz="1200"/>
              <a:t>(optional) implement a display that shows the current value of the variable</a:t>
            </a:r>
            <a:endParaRPr sz="1200"/>
          </a:p>
          <a:p>
            <a:pPr indent="-304800" lvl="0" marL="457200" rtl="0" algn="l">
              <a:spcBef>
                <a:spcPts val="0"/>
              </a:spcBef>
              <a:spcAft>
                <a:spcPts val="0"/>
              </a:spcAft>
              <a:buSzPts val="1200"/>
              <a:buChar char="-"/>
            </a:pPr>
            <a:r>
              <a:rPr lang="en-US" sz="1200"/>
              <a:t>(optional) create an outcome that is triggered when the variable becomes a certain value</a:t>
            </a:r>
            <a:endParaRPr/>
          </a:p>
        </p:txBody>
      </p:sp>
      <p:sp>
        <p:nvSpPr>
          <p:cNvPr id="809" name="Google Shape;809;p102"/>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Common Game Mechanics (Score/Health)</a:t>
            </a:r>
            <a:endParaRPr/>
          </a:p>
        </p:txBody>
      </p:sp>
      <p:sp>
        <p:nvSpPr>
          <p:cNvPr id="810" name="Google Shape;810;p102"/>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Implement Design</a:t>
            </a:r>
            <a:endParaRPr/>
          </a:p>
        </p:txBody>
      </p:sp>
      <p:pic>
        <p:nvPicPr>
          <p:cNvPr id="811" name="Google Shape;811;p102"/>
          <p:cNvPicPr preferRelativeResize="0"/>
          <p:nvPr/>
        </p:nvPicPr>
        <p:blipFill>
          <a:blip r:embed="rId3">
            <a:alphaModFix/>
          </a:blip>
          <a:stretch>
            <a:fillRect/>
          </a:stretch>
        </p:blipFill>
        <p:spPr>
          <a:xfrm>
            <a:off x="309965" y="1653901"/>
            <a:ext cx="3745524" cy="28322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6" name="Shape 816"/>
        <p:cNvGrpSpPr/>
        <p:nvPr/>
      </p:nvGrpSpPr>
      <p:grpSpPr>
        <a:xfrm>
          <a:off x="0" y="0"/>
          <a:ext cx="0" cy="0"/>
          <a:chOff x="0" y="0"/>
          <a:chExt cx="0" cy="0"/>
        </a:xfrm>
      </p:grpSpPr>
      <p:sp>
        <p:nvSpPr>
          <p:cNvPr id="817" name="Google Shape;817;p103"/>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1200"/>
              <a:t>Lots of games want to keep track of time.  This can be used to end a level, lose a game, or keep track of fastest times.  </a:t>
            </a:r>
            <a:r>
              <a:rPr lang="en-US" sz="1200"/>
              <a:t>This very useful mechanics has a fairly simple pattern for setting up:</a:t>
            </a:r>
            <a:endParaRPr sz="1200"/>
          </a:p>
          <a:p>
            <a:pPr indent="-304800" lvl="0" marL="457200" rtl="0" algn="l">
              <a:spcBef>
                <a:spcPts val="1600"/>
              </a:spcBef>
              <a:spcAft>
                <a:spcPts val="0"/>
              </a:spcAft>
              <a:buSzPts val="1200"/>
              <a:buChar char="-"/>
            </a:pPr>
            <a:r>
              <a:rPr lang="en-US" sz="1200"/>
              <a:t>Create a time variable (whole/Decimal number)</a:t>
            </a:r>
            <a:endParaRPr sz="1200"/>
          </a:p>
          <a:p>
            <a:pPr indent="-304800" lvl="0" marL="457200" rtl="0" algn="l">
              <a:spcBef>
                <a:spcPts val="0"/>
              </a:spcBef>
              <a:spcAft>
                <a:spcPts val="0"/>
              </a:spcAft>
              <a:buSzPts val="1200"/>
              <a:buChar char="-"/>
            </a:pPr>
            <a:r>
              <a:rPr lang="en-US" sz="1200"/>
              <a:t>Create an event that triggers every second (or your desired time scale)</a:t>
            </a:r>
            <a:endParaRPr sz="1200"/>
          </a:p>
          <a:p>
            <a:pPr indent="-304800" lvl="0" marL="457200" rtl="0" algn="l">
              <a:spcBef>
                <a:spcPts val="0"/>
              </a:spcBef>
              <a:spcAft>
                <a:spcPts val="0"/>
              </a:spcAft>
              <a:buSzPts val="1200"/>
              <a:buChar char="-"/>
            </a:pPr>
            <a:r>
              <a:rPr lang="en-US" sz="1200"/>
              <a:t>Create a method that manages the time variable every time it is triggered</a:t>
            </a:r>
            <a:endParaRPr sz="1200"/>
          </a:p>
          <a:p>
            <a:pPr indent="-304800" lvl="0" marL="457200" rtl="0" algn="l">
              <a:spcBef>
                <a:spcPts val="0"/>
              </a:spcBef>
              <a:spcAft>
                <a:spcPts val="0"/>
              </a:spcAft>
              <a:buSzPts val="1200"/>
              <a:buChar char="-"/>
            </a:pPr>
            <a:r>
              <a:rPr lang="en-US" sz="1200"/>
              <a:t>(optional) implement a display that shows the current value of the variable</a:t>
            </a:r>
            <a:endParaRPr sz="1200"/>
          </a:p>
          <a:p>
            <a:pPr indent="-304800" lvl="0" marL="457200" rtl="0" algn="l">
              <a:spcBef>
                <a:spcPts val="0"/>
              </a:spcBef>
              <a:spcAft>
                <a:spcPts val="0"/>
              </a:spcAft>
              <a:buSzPts val="1200"/>
              <a:buChar char="-"/>
            </a:pPr>
            <a:r>
              <a:rPr lang="en-US" sz="1200"/>
              <a:t>(optional) create an outcome that is triggered when the variable = 0 (or another value)</a:t>
            </a:r>
            <a:endParaRPr sz="1200"/>
          </a:p>
        </p:txBody>
      </p:sp>
      <p:sp>
        <p:nvSpPr>
          <p:cNvPr id="818" name="Google Shape;818;p10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Common Game Mechanics (Timer)</a:t>
            </a:r>
            <a:endParaRPr/>
          </a:p>
        </p:txBody>
      </p:sp>
      <p:sp>
        <p:nvSpPr>
          <p:cNvPr id="819" name="Google Shape;819;p103"/>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Implement Design</a:t>
            </a:r>
            <a:endParaRPr/>
          </a:p>
        </p:txBody>
      </p:sp>
      <p:pic>
        <p:nvPicPr>
          <p:cNvPr id="820" name="Google Shape;820;p103"/>
          <p:cNvPicPr preferRelativeResize="0"/>
          <p:nvPr/>
        </p:nvPicPr>
        <p:blipFill>
          <a:blip r:embed="rId3">
            <a:alphaModFix/>
          </a:blip>
          <a:stretch>
            <a:fillRect/>
          </a:stretch>
        </p:blipFill>
        <p:spPr>
          <a:xfrm>
            <a:off x="269375" y="1302725"/>
            <a:ext cx="3845099" cy="351872"/>
          </a:xfrm>
          <a:prstGeom prst="rect">
            <a:avLst/>
          </a:prstGeom>
          <a:noFill/>
          <a:ln>
            <a:noFill/>
          </a:ln>
        </p:spPr>
      </p:pic>
      <p:pic>
        <p:nvPicPr>
          <p:cNvPr id="821" name="Google Shape;821;p103"/>
          <p:cNvPicPr preferRelativeResize="0"/>
          <p:nvPr/>
        </p:nvPicPr>
        <p:blipFill>
          <a:blip r:embed="rId4">
            <a:alphaModFix/>
          </a:blip>
          <a:stretch>
            <a:fillRect/>
          </a:stretch>
        </p:blipFill>
        <p:spPr>
          <a:xfrm>
            <a:off x="269375" y="2638979"/>
            <a:ext cx="3845099" cy="812519"/>
          </a:xfrm>
          <a:prstGeom prst="rect">
            <a:avLst/>
          </a:prstGeom>
          <a:noFill/>
          <a:ln>
            <a:noFill/>
          </a:ln>
        </p:spPr>
      </p:pic>
      <p:pic>
        <p:nvPicPr>
          <p:cNvPr id="822" name="Google Shape;822;p103"/>
          <p:cNvPicPr preferRelativeResize="0"/>
          <p:nvPr/>
        </p:nvPicPr>
        <p:blipFill>
          <a:blip r:embed="rId5">
            <a:alphaModFix/>
          </a:blip>
          <a:stretch>
            <a:fillRect/>
          </a:stretch>
        </p:blipFill>
        <p:spPr>
          <a:xfrm>
            <a:off x="269375" y="1741926"/>
            <a:ext cx="3845099" cy="812524"/>
          </a:xfrm>
          <a:prstGeom prst="rect">
            <a:avLst/>
          </a:prstGeom>
          <a:noFill/>
          <a:ln>
            <a:noFill/>
          </a:ln>
        </p:spPr>
      </p:pic>
      <p:pic>
        <p:nvPicPr>
          <p:cNvPr id="823" name="Google Shape;823;p103"/>
          <p:cNvPicPr preferRelativeResize="0"/>
          <p:nvPr/>
        </p:nvPicPr>
        <p:blipFill>
          <a:blip r:embed="rId6">
            <a:alphaModFix/>
          </a:blip>
          <a:stretch>
            <a:fillRect/>
          </a:stretch>
        </p:blipFill>
        <p:spPr>
          <a:xfrm>
            <a:off x="269375" y="3514796"/>
            <a:ext cx="3845099" cy="152907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5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What is a Game?</a:t>
            </a:r>
            <a:endParaRPr/>
          </a:p>
        </p:txBody>
      </p:sp>
      <p:sp>
        <p:nvSpPr>
          <p:cNvPr id="366" name="Google Shape;366;p59"/>
          <p:cNvSpPr txBox="1"/>
          <p:nvPr>
            <p:ph idx="1" type="body"/>
          </p:nvPr>
        </p:nvSpPr>
        <p:spPr>
          <a:xfrm>
            <a:off x="311700" y="1397475"/>
            <a:ext cx="8520600" cy="317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A game can be many things and the debate over its definition is ongoing.  For the purposes of this lesson we will define a game as:</a:t>
            </a:r>
            <a:endParaRPr/>
          </a:p>
          <a:p>
            <a:pPr indent="-342900" lvl="0" marL="457200" rtl="0" algn="l">
              <a:spcBef>
                <a:spcPts val="1600"/>
              </a:spcBef>
              <a:spcAft>
                <a:spcPts val="0"/>
              </a:spcAft>
              <a:buSzPts val="1800"/>
              <a:buChar char="-"/>
            </a:pPr>
            <a:r>
              <a:rPr lang="en-US"/>
              <a:t>A system that presents the player(s) with a goal and provides a set of rules and mechanics for achieving the goal.</a:t>
            </a:r>
            <a:endParaRPr/>
          </a:p>
        </p:txBody>
      </p:sp>
      <p:sp>
        <p:nvSpPr>
          <p:cNvPr id="367" name="Google Shape;367;p59"/>
          <p:cNvSpPr txBox="1"/>
          <p:nvPr>
            <p:ph type="title"/>
          </p:nvPr>
        </p:nvSpPr>
        <p:spPr>
          <a:xfrm>
            <a:off x="0" y="279475"/>
            <a:ext cx="2617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Understand the Problem</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8" name="Shape 828"/>
        <p:cNvGrpSpPr/>
        <p:nvPr/>
      </p:nvGrpSpPr>
      <p:grpSpPr>
        <a:xfrm>
          <a:off x="0" y="0"/>
          <a:ext cx="0" cy="0"/>
          <a:chOff x="0" y="0"/>
          <a:chExt cx="0" cy="0"/>
        </a:xfrm>
      </p:grpSpPr>
      <p:sp>
        <p:nvSpPr>
          <p:cNvPr id="829" name="Google Shape;829;p104"/>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1200"/>
              <a:t>Using the random number generation function can allow you to make your games far more replayable.  This can be used to do things like:</a:t>
            </a:r>
            <a:endParaRPr sz="1200"/>
          </a:p>
          <a:p>
            <a:pPr indent="-304800" lvl="0" marL="457200" rtl="0" algn="l">
              <a:spcBef>
                <a:spcPts val="1600"/>
              </a:spcBef>
              <a:spcAft>
                <a:spcPts val="0"/>
              </a:spcAft>
              <a:buSzPts val="1200"/>
              <a:buChar char="-"/>
            </a:pPr>
            <a:r>
              <a:rPr lang="en-US" sz="1200"/>
              <a:t>Randomize the starting location of objects in your world</a:t>
            </a:r>
            <a:endParaRPr sz="1200"/>
          </a:p>
          <a:p>
            <a:pPr indent="-304800" lvl="0" marL="457200" rtl="0" algn="l">
              <a:spcBef>
                <a:spcPts val="0"/>
              </a:spcBef>
              <a:spcAft>
                <a:spcPts val="0"/>
              </a:spcAft>
              <a:buSzPts val="1200"/>
              <a:buChar char="-"/>
            </a:pPr>
            <a:r>
              <a:rPr lang="en-US" sz="1200"/>
              <a:t>Have the world feel more dynamic by having characters move randomly around the scene</a:t>
            </a:r>
            <a:endParaRPr sz="1200"/>
          </a:p>
          <a:p>
            <a:pPr indent="-304800" lvl="0" marL="457200" rtl="0" algn="l">
              <a:spcBef>
                <a:spcPts val="0"/>
              </a:spcBef>
              <a:spcAft>
                <a:spcPts val="0"/>
              </a:spcAft>
              <a:buSzPts val="1200"/>
              <a:buChar char="-"/>
            </a:pPr>
            <a:r>
              <a:rPr lang="en-US" sz="1200"/>
              <a:t>Have interactions with characters give different dialogue from a </a:t>
            </a:r>
            <a:r>
              <a:rPr lang="en-US" sz="1200"/>
              <a:t>randomized</a:t>
            </a:r>
            <a:r>
              <a:rPr lang="en-US" sz="1200"/>
              <a:t> set of responses</a:t>
            </a:r>
            <a:endParaRPr sz="1200"/>
          </a:p>
          <a:p>
            <a:pPr indent="-304800" lvl="0" marL="457200" rtl="0" algn="l">
              <a:spcBef>
                <a:spcPts val="0"/>
              </a:spcBef>
              <a:spcAft>
                <a:spcPts val="0"/>
              </a:spcAft>
              <a:buSzPts val="1200"/>
              <a:buChar char="-"/>
            </a:pPr>
            <a:r>
              <a:rPr lang="en-US" sz="1200"/>
              <a:t>Mix up the order of quiz elements</a:t>
            </a:r>
            <a:endParaRPr sz="1200"/>
          </a:p>
        </p:txBody>
      </p:sp>
      <p:sp>
        <p:nvSpPr>
          <p:cNvPr id="830" name="Google Shape;830;p104"/>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Common Game Mechanics (Randomization)</a:t>
            </a:r>
            <a:endParaRPr/>
          </a:p>
        </p:txBody>
      </p:sp>
      <p:sp>
        <p:nvSpPr>
          <p:cNvPr id="831" name="Google Shape;831;p104"/>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Implement Design</a:t>
            </a:r>
            <a:endParaRPr/>
          </a:p>
        </p:txBody>
      </p:sp>
      <p:pic>
        <p:nvPicPr>
          <p:cNvPr id="832" name="Google Shape;832;p104"/>
          <p:cNvPicPr preferRelativeResize="0"/>
          <p:nvPr/>
        </p:nvPicPr>
        <p:blipFill>
          <a:blip r:embed="rId3">
            <a:alphaModFix/>
          </a:blip>
          <a:stretch>
            <a:fillRect/>
          </a:stretch>
        </p:blipFill>
        <p:spPr>
          <a:xfrm>
            <a:off x="269375" y="2414122"/>
            <a:ext cx="3845100" cy="1341205"/>
          </a:xfrm>
          <a:prstGeom prst="rect">
            <a:avLst/>
          </a:prstGeom>
          <a:noFill/>
          <a:ln>
            <a:noFill/>
          </a:ln>
        </p:spPr>
      </p:pic>
      <p:pic>
        <p:nvPicPr>
          <p:cNvPr id="833" name="Google Shape;833;p104"/>
          <p:cNvPicPr preferRelativeResize="0"/>
          <p:nvPr/>
        </p:nvPicPr>
        <p:blipFill>
          <a:blip r:embed="rId4">
            <a:alphaModFix/>
          </a:blip>
          <a:stretch>
            <a:fillRect/>
          </a:stretch>
        </p:blipFill>
        <p:spPr>
          <a:xfrm>
            <a:off x="269375" y="1877693"/>
            <a:ext cx="3845100" cy="411982"/>
          </a:xfrm>
          <a:prstGeom prst="rect">
            <a:avLst/>
          </a:prstGeom>
          <a:noFill/>
          <a:ln>
            <a:noFill/>
          </a:ln>
        </p:spPr>
      </p:pic>
      <p:pic>
        <p:nvPicPr>
          <p:cNvPr id="834" name="Google Shape;834;p104"/>
          <p:cNvPicPr preferRelativeResize="0"/>
          <p:nvPr/>
        </p:nvPicPr>
        <p:blipFill>
          <a:blip r:embed="rId5">
            <a:alphaModFix/>
          </a:blip>
          <a:stretch>
            <a:fillRect/>
          </a:stretch>
        </p:blipFill>
        <p:spPr>
          <a:xfrm>
            <a:off x="269375" y="1644271"/>
            <a:ext cx="3845100" cy="233430"/>
          </a:xfrm>
          <a:prstGeom prst="rect">
            <a:avLst/>
          </a:prstGeom>
          <a:noFill/>
          <a:ln>
            <a:noFill/>
          </a:ln>
        </p:spPr>
      </p:pic>
      <p:pic>
        <p:nvPicPr>
          <p:cNvPr id="835" name="Google Shape;835;p104"/>
          <p:cNvPicPr preferRelativeResize="0"/>
          <p:nvPr/>
        </p:nvPicPr>
        <p:blipFill>
          <a:blip r:embed="rId6">
            <a:alphaModFix/>
          </a:blip>
          <a:stretch>
            <a:fillRect/>
          </a:stretch>
        </p:blipFill>
        <p:spPr>
          <a:xfrm>
            <a:off x="269375" y="3879786"/>
            <a:ext cx="3845100" cy="123589"/>
          </a:xfrm>
          <a:prstGeom prst="rect">
            <a:avLst/>
          </a:prstGeom>
          <a:noFill/>
          <a:ln>
            <a:noFill/>
          </a:ln>
        </p:spPr>
      </p:pic>
      <p:pic>
        <p:nvPicPr>
          <p:cNvPr id="836" name="Google Shape;836;p104"/>
          <p:cNvPicPr preferRelativeResize="0"/>
          <p:nvPr/>
        </p:nvPicPr>
        <p:blipFill>
          <a:blip r:embed="rId7">
            <a:alphaModFix/>
          </a:blip>
          <a:stretch>
            <a:fillRect/>
          </a:stretch>
        </p:blipFill>
        <p:spPr>
          <a:xfrm>
            <a:off x="269375" y="4003375"/>
            <a:ext cx="3845100" cy="41655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1" name="Shape 841"/>
        <p:cNvGrpSpPr/>
        <p:nvPr/>
      </p:nvGrpSpPr>
      <p:grpSpPr>
        <a:xfrm>
          <a:off x="0" y="0"/>
          <a:ext cx="0" cy="0"/>
          <a:chOff x="0" y="0"/>
          <a:chExt cx="0" cy="0"/>
        </a:xfrm>
      </p:grpSpPr>
      <p:sp>
        <p:nvSpPr>
          <p:cNvPr id="842" name="Google Shape;842;p105"/>
          <p:cNvSpPr txBox="1"/>
          <p:nvPr>
            <p:ph type="title"/>
          </p:nvPr>
        </p:nvSpPr>
        <p:spPr>
          <a:xfrm>
            <a:off x="0" y="279475"/>
            <a:ext cx="2617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05"/>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a:t>Driving Game Example Cont’d</a:t>
            </a:r>
            <a:endParaRPr/>
          </a:p>
        </p:txBody>
      </p:sp>
      <p:sp>
        <p:nvSpPr>
          <p:cNvPr id="844" name="Google Shape;844;p105"/>
          <p:cNvSpPr txBox="1"/>
          <p:nvPr>
            <p:ph idx="1" type="body"/>
          </p:nvPr>
        </p:nvSpPr>
        <p:spPr>
          <a:xfrm>
            <a:off x="311700" y="1397475"/>
            <a:ext cx="8520600" cy="317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t>In the driving game we have made use of the following game mechanics:</a:t>
            </a:r>
            <a:endParaRPr sz="1400"/>
          </a:p>
          <a:p>
            <a:pPr indent="0" lvl="0" marL="0" rtl="0" algn="l">
              <a:spcBef>
                <a:spcPts val="0"/>
              </a:spcBef>
              <a:spcAft>
                <a:spcPts val="0"/>
              </a:spcAft>
              <a:buClr>
                <a:schemeClr val="dk1"/>
              </a:buClr>
              <a:buSzPts val="1100"/>
              <a:buFont typeface="Arial"/>
              <a:buNone/>
            </a:pPr>
            <a:r>
              <a:t/>
            </a:r>
            <a:endParaRPr sz="1400"/>
          </a:p>
          <a:p>
            <a:pPr indent="-317500" lvl="0" marL="457200" rtl="0" algn="l">
              <a:spcBef>
                <a:spcPts val="0"/>
              </a:spcBef>
              <a:spcAft>
                <a:spcPts val="0"/>
              </a:spcAft>
              <a:buSzPts val="1400"/>
              <a:buChar char="-"/>
            </a:pPr>
            <a:r>
              <a:rPr lang="en-US" sz="1400"/>
              <a:t>Arrow Key Navigation - the car is moved using keyboard events</a:t>
            </a:r>
            <a:endParaRPr sz="1400"/>
          </a:p>
          <a:p>
            <a:pPr indent="-317500" lvl="0" marL="457200" rtl="0" algn="l">
              <a:spcBef>
                <a:spcPts val="0"/>
              </a:spcBef>
              <a:spcAft>
                <a:spcPts val="0"/>
              </a:spcAft>
              <a:buSzPts val="1400"/>
              <a:buChar char="-"/>
            </a:pPr>
            <a:r>
              <a:rPr lang="en-US" sz="1400"/>
              <a:t>Collision Win - the game is won if a collision with the final location is achieved and the following have not happened:</a:t>
            </a:r>
            <a:endParaRPr sz="1400"/>
          </a:p>
          <a:p>
            <a:pPr indent="-317500" lvl="0" marL="457200" rtl="0" algn="l">
              <a:spcBef>
                <a:spcPts val="0"/>
              </a:spcBef>
              <a:spcAft>
                <a:spcPts val="0"/>
              </a:spcAft>
              <a:buSzPts val="1400"/>
              <a:buChar char="-"/>
            </a:pPr>
            <a:r>
              <a:rPr lang="en-US" sz="1400"/>
              <a:t>Timer - counts down and game is lost if the timer equals 0</a:t>
            </a:r>
            <a:endParaRPr sz="1400"/>
          </a:p>
          <a:p>
            <a:pPr indent="-317500" lvl="0" marL="457200" rtl="0" algn="l">
              <a:spcBef>
                <a:spcPts val="0"/>
              </a:spcBef>
              <a:spcAft>
                <a:spcPts val="0"/>
              </a:spcAft>
              <a:buSzPts val="1400"/>
              <a:buChar char="-"/>
            </a:pPr>
            <a:r>
              <a:rPr lang="en-US" sz="1400"/>
              <a:t>Health - collisions decrease health and game is lost if health equals 0</a:t>
            </a:r>
            <a:endParaRPr sz="1400"/>
          </a:p>
          <a:p>
            <a:pPr indent="0" lvl="0" marL="0" rtl="0" algn="l">
              <a:spcBef>
                <a:spcPts val="1600"/>
              </a:spcBef>
              <a:spcAft>
                <a:spcPts val="1600"/>
              </a:spcAft>
              <a:buClr>
                <a:schemeClr val="dk1"/>
              </a:buClr>
              <a:buSzPts val="1100"/>
              <a:buFont typeface="Arial"/>
              <a:buNone/>
            </a:pPr>
            <a:r>
              <a:rPr lang="en-US" sz="1400"/>
              <a:t>What else could you imagine?  Fuel to add more time?  Wrench for more health?  Objects that move into the road when the car approaches?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9" name="Shape 849"/>
        <p:cNvGrpSpPr/>
        <p:nvPr/>
      </p:nvGrpSpPr>
      <p:grpSpPr>
        <a:xfrm>
          <a:off x="0" y="0"/>
          <a:ext cx="0" cy="0"/>
          <a:chOff x="0" y="0"/>
          <a:chExt cx="0" cy="0"/>
        </a:xfrm>
      </p:grpSpPr>
      <p:sp>
        <p:nvSpPr>
          <p:cNvPr id="850" name="Google Shape;850;p106"/>
          <p:cNvSpPr txBox="1"/>
          <p:nvPr>
            <p:ph type="title"/>
          </p:nvPr>
        </p:nvSpPr>
        <p:spPr>
          <a:xfrm>
            <a:off x="989000" y="1672475"/>
            <a:ext cx="7049700" cy="17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Game Testing</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5" name="Shape 855"/>
        <p:cNvGrpSpPr/>
        <p:nvPr/>
      </p:nvGrpSpPr>
      <p:grpSpPr>
        <a:xfrm>
          <a:off x="0" y="0"/>
          <a:ext cx="0" cy="0"/>
          <a:chOff x="0" y="0"/>
          <a:chExt cx="0" cy="0"/>
        </a:xfrm>
      </p:grpSpPr>
      <p:sp>
        <p:nvSpPr>
          <p:cNvPr id="856" name="Google Shape;856;p107"/>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With event driven and conditional implementations it is more important to test each component as you build them:</a:t>
            </a:r>
            <a:endParaRPr/>
          </a:p>
          <a:p>
            <a:pPr indent="-304800" lvl="0" marL="457200" rtl="0" algn="l">
              <a:spcBef>
                <a:spcPts val="1600"/>
              </a:spcBef>
              <a:spcAft>
                <a:spcPts val="0"/>
              </a:spcAft>
              <a:buSzPts val="1200"/>
              <a:buChar char="-"/>
            </a:pPr>
            <a:r>
              <a:rPr lang="en-US"/>
              <a:t>Start by implementing parts of your game</a:t>
            </a:r>
            <a:endParaRPr/>
          </a:p>
          <a:p>
            <a:pPr indent="-304800" lvl="0" marL="457200" rtl="0" algn="l">
              <a:spcBef>
                <a:spcPts val="0"/>
              </a:spcBef>
              <a:spcAft>
                <a:spcPts val="0"/>
              </a:spcAft>
              <a:buSzPts val="1200"/>
              <a:buChar char="-"/>
            </a:pPr>
            <a:r>
              <a:rPr lang="en-US"/>
              <a:t>Test and refine small sections before moving on to new components</a:t>
            </a:r>
            <a:endParaRPr/>
          </a:p>
          <a:p>
            <a:pPr indent="-304800" lvl="0" marL="457200" rtl="0" algn="l">
              <a:spcBef>
                <a:spcPts val="0"/>
              </a:spcBef>
              <a:spcAft>
                <a:spcPts val="0"/>
              </a:spcAft>
              <a:buSzPts val="1200"/>
              <a:buChar char="-"/>
            </a:pPr>
            <a:r>
              <a:rPr lang="en-US"/>
              <a:t>Revise and redesign based on what you find when implementing</a:t>
            </a:r>
            <a:endParaRPr/>
          </a:p>
        </p:txBody>
      </p:sp>
      <p:sp>
        <p:nvSpPr>
          <p:cNvPr id="857" name="Google Shape;857;p107"/>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Testing</a:t>
            </a:r>
            <a:endParaRPr/>
          </a:p>
        </p:txBody>
      </p:sp>
      <p:sp>
        <p:nvSpPr>
          <p:cNvPr id="858" name="Google Shape;858;p107"/>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Testing</a:t>
            </a:r>
            <a:endParaRPr/>
          </a:p>
        </p:txBody>
      </p:sp>
      <p:cxnSp>
        <p:nvCxnSpPr>
          <p:cNvPr id="859" name="Google Shape;859;p107"/>
          <p:cNvCxnSpPr/>
          <p:nvPr/>
        </p:nvCxnSpPr>
        <p:spPr>
          <a:xfrm>
            <a:off x="5757996" y="3325293"/>
            <a:ext cx="1958100" cy="0"/>
          </a:xfrm>
          <a:prstGeom prst="straightConnector1">
            <a:avLst/>
          </a:prstGeom>
          <a:noFill/>
          <a:ln cap="flat" cmpd="sng" w="9525">
            <a:solidFill>
              <a:srgbClr val="000000"/>
            </a:solidFill>
            <a:prstDash val="solid"/>
            <a:miter lim="800000"/>
            <a:headEnd len="sm" w="sm" type="none"/>
            <a:tailEnd len="sm" w="sm" type="none"/>
          </a:ln>
        </p:spPr>
      </p:cxnSp>
      <p:cxnSp>
        <p:nvCxnSpPr>
          <p:cNvPr id="860" name="Google Shape;860;p107"/>
          <p:cNvCxnSpPr/>
          <p:nvPr/>
        </p:nvCxnSpPr>
        <p:spPr>
          <a:xfrm>
            <a:off x="6736995" y="2346294"/>
            <a:ext cx="978900" cy="978900"/>
          </a:xfrm>
          <a:prstGeom prst="straightConnector1">
            <a:avLst/>
          </a:prstGeom>
          <a:noFill/>
          <a:ln cap="flat" cmpd="sng" w="9525">
            <a:solidFill>
              <a:srgbClr val="000000"/>
            </a:solidFill>
            <a:prstDash val="solid"/>
            <a:miter lim="800000"/>
            <a:headEnd len="sm" w="sm" type="none"/>
            <a:tailEnd len="sm" w="sm" type="none"/>
          </a:ln>
        </p:spPr>
      </p:cxnSp>
      <p:cxnSp>
        <p:nvCxnSpPr>
          <p:cNvPr id="861" name="Google Shape;861;p107"/>
          <p:cNvCxnSpPr/>
          <p:nvPr/>
        </p:nvCxnSpPr>
        <p:spPr>
          <a:xfrm flipH="1">
            <a:off x="5777294" y="2346294"/>
            <a:ext cx="959700" cy="963000"/>
          </a:xfrm>
          <a:prstGeom prst="straightConnector1">
            <a:avLst/>
          </a:prstGeom>
          <a:noFill/>
          <a:ln cap="flat" cmpd="sng" w="9525">
            <a:solidFill>
              <a:srgbClr val="000000"/>
            </a:solidFill>
            <a:prstDash val="solid"/>
            <a:miter lim="800000"/>
            <a:headEnd len="sm" w="sm" type="none"/>
            <a:tailEnd len="sm" w="sm" type="none"/>
          </a:ln>
        </p:spPr>
      </p:cxnSp>
      <p:cxnSp>
        <p:nvCxnSpPr>
          <p:cNvPr id="862" name="Google Shape;862;p107"/>
          <p:cNvCxnSpPr/>
          <p:nvPr/>
        </p:nvCxnSpPr>
        <p:spPr>
          <a:xfrm>
            <a:off x="5777400" y="3309247"/>
            <a:ext cx="959700" cy="929700"/>
          </a:xfrm>
          <a:prstGeom prst="straightConnector1">
            <a:avLst/>
          </a:prstGeom>
          <a:noFill/>
          <a:ln cap="flat" cmpd="sng" w="9525">
            <a:solidFill>
              <a:srgbClr val="000000"/>
            </a:solidFill>
            <a:prstDash val="solid"/>
            <a:miter lim="800000"/>
            <a:headEnd len="sm" w="sm" type="none"/>
            <a:tailEnd len="sm" w="sm" type="none"/>
          </a:ln>
        </p:spPr>
      </p:cxnSp>
      <p:cxnSp>
        <p:nvCxnSpPr>
          <p:cNvPr id="863" name="Google Shape;863;p107"/>
          <p:cNvCxnSpPr/>
          <p:nvPr/>
        </p:nvCxnSpPr>
        <p:spPr>
          <a:xfrm flipH="1" rot="10800000">
            <a:off x="6736995" y="3325391"/>
            <a:ext cx="978900" cy="978900"/>
          </a:xfrm>
          <a:prstGeom prst="straightConnector1">
            <a:avLst/>
          </a:prstGeom>
          <a:noFill/>
          <a:ln cap="flat" cmpd="sng" w="9525">
            <a:solidFill>
              <a:srgbClr val="000000"/>
            </a:solidFill>
            <a:prstDash val="solid"/>
            <a:miter lim="800000"/>
            <a:headEnd len="sm" w="sm" type="none"/>
            <a:tailEnd len="sm" w="sm" type="none"/>
          </a:ln>
        </p:spPr>
      </p:cxnSp>
      <p:sp>
        <p:nvSpPr>
          <p:cNvPr id="864" name="Google Shape;864;p107"/>
          <p:cNvSpPr/>
          <p:nvPr/>
        </p:nvSpPr>
        <p:spPr>
          <a:xfrm>
            <a:off x="7226201" y="2885897"/>
            <a:ext cx="903000" cy="8271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Design a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Plan</a:t>
            </a:r>
            <a:endParaRPr sz="700">
              <a:solidFill>
                <a:srgbClr val="000000"/>
              </a:solidFill>
              <a:latin typeface="Calibri"/>
              <a:ea typeface="Calibri"/>
              <a:cs typeface="Calibri"/>
              <a:sym typeface="Calibri"/>
            </a:endParaRPr>
          </a:p>
        </p:txBody>
      </p:sp>
      <p:sp>
        <p:nvSpPr>
          <p:cNvPr id="865" name="Google Shape;865;p107"/>
          <p:cNvSpPr/>
          <p:nvPr/>
        </p:nvSpPr>
        <p:spPr>
          <a:xfrm>
            <a:off x="6002737" y="1486951"/>
            <a:ext cx="1428000" cy="228600"/>
          </a:xfrm>
          <a:prstGeom prst="roundRect">
            <a:avLst>
              <a:gd fmla="val 16667" name="adj"/>
            </a:avLst>
          </a:prstGeom>
          <a:solidFill>
            <a:srgbClr val="D8D8EC"/>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Problem Statement</a:t>
            </a:r>
            <a:endParaRPr sz="700">
              <a:latin typeface="Calibri"/>
              <a:ea typeface="Calibri"/>
              <a:cs typeface="Calibri"/>
              <a:sym typeface="Calibri"/>
            </a:endParaRPr>
          </a:p>
        </p:txBody>
      </p:sp>
      <p:sp>
        <p:nvSpPr>
          <p:cNvPr id="866" name="Google Shape;866;p107"/>
          <p:cNvSpPr/>
          <p:nvPr/>
        </p:nvSpPr>
        <p:spPr>
          <a:xfrm>
            <a:off x="6246685" y="1945118"/>
            <a:ext cx="941400" cy="8622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Understand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the problem</a:t>
            </a:r>
            <a:endParaRPr sz="700">
              <a:latin typeface="Calibri"/>
              <a:ea typeface="Calibri"/>
              <a:cs typeface="Calibri"/>
              <a:sym typeface="Calibri"/>
            </a:endParaRPr>
          </a:p>
        </p:txBody>
      </p:sp>
      <p:sp>
        <p:nvSpPr>
          <p:cNvPr id="867" name="Google Shape;867;p107"/>
          <p:cNvSpPr/>
          <p:nvPr/>
        </p:nvSpPr>
        <p:spPr>
          <a:xfrm>
            <a:off x="5344640" y="2867082"/>
            <a:ext cx="924600" cy="846600"/>
          </a:xfrm>
          <a:prstGeom prst="ellipse">
            <a:avLst/>
          </a:prstGeom>
          <a:solidFill>
            <a:srgbClr val="FFFF00"/>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Test</a:t>
            </a:r>
            <a:endParaRPr sz="700">
              <a:latin typeface="Calibri"/>
              <a:ea typeface="Calibri"/>
              <a:cs typeface="Calibri"/>
              <a:sym typeface="Calibri"/>
            </a:endParaRPr>
          </a:p>
        </p:txBody>
      </p:sp>
      <p:sp>
        <p:nvSpPr>
          <p:cNvPr id="868" name="Google Shape;868;p107"/>
          <p:cNvSpPr/>
          <p:nvPr/>
        </p:nvSpPr>
        <p:spPr>
          <a:xfrm>
            <a:off x="6270113" y="3817270"/>
            <a:ext cx="932400" cy="8538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Implement</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Design</a:t>
            </a:r>
            <a:endParaRPr sz="700">
              <a:solidFill>
                <a:srgbClr val="000000"/>
              </a:solidFill>
              <a:latin typeface="Calibri"/>
              <a:ea typeface="Calibri"/>
              <a:cs typeface="Calibri"/>
              <a:sym typeface="Calibri"/>
            </a:endParaRPr>
          </a:p>
        </p:txBody>
      </p:sp>
      <p:cxnSp>
        <p:nvCxnSpPr>
          <p:cNvPr id="869" name="Google Shape;869;p107"/>
          <p:cNvCxnSpPr>
            <a:stCxn id="865" idx="2"/>
            <a:endCxn id="866" idx="0"/>
          </p:cNvCxnSpPr>
          <p:nvPr/>
        </p:nvCxnSpPr>
        <p:spPr>
          <a:xfrm>
            <a:off x="6716737" y="1715551"/>
            <a:ext cx="600" cy="229500"/>
          </a:xfrm>
          <a:prstGeom prst="straightConnector1">
            <a:avLst/>
          </a:prstGeom>
          <a:noFill/>
          <a:ln cap="flat" cmpd="sng" w="19075">
            <a:solidFill>
              <a:srgbClr val="000000"/>
            </a:solidFill>
            <a:prstDash val="solid"/>
            <a:miter lim="800000"/>
            <a:headEnd len="sm" w="sm" type="none"/>
            <a:tailEnd len="med" w="med" type="triangle"/>
          </a:ln>
        </p:spPr>
      </p:cxnSp>
      <p:cxnSp>
        <p:nvCxnSpPr>
          <p:cNvPr id="870" name="Google Shape;870;p107"/>
          <p:cNvCxnSpPr>
            <a:stCxn id="866" idx="4"/>
            <a:endCxn id="866" idx="4"/>
          </p:cNvCxnSpPr>
          <p:nvPr/>
        </p:nvCxnSpPr>
        <p:spPr>
          <a:xfrm>
            <a:off x="6717385" y="2807318"/>
            <a:ext cx="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5" name="Shape 875"/>
        <p:cNvGrpSpPr/>
        <p:nvPr/>
      </p:nvGrpSpPr>
      <p:grpSpPr>
        <a:xfrm>
          <a:off x="0" y="0"/>
          <a:ext cx="0" cy="0"/>
          <a:chOff x="0" y="0"/>
          <a:chExt cx="0" cy="0"/>
        </a:xfrm>
      </p:grpSpPr>
      <p:sp>
        <p:nvSpPr>
          <p:cNvPr id="876" name="Google Shape;876;p108"/>
          <p:cNvSpPr txBox="1"/>
          <p:nvPr>
            <p:ph idx="1" type="body"/>
          </p:nvPr>
        </p:nvSpPr>
        <p:spPr>
          <a:xfrm>
            <a:off x="311700" y="1389600"/>
            <a:ext cx="3861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When you are managing variables and events in Alice it is sometimes helpful to use a couple tricks to debug what is working.  A common trick is to have objects in the scene use say commands to expose underlying events and variable states that would otherwise be invisible.</a:t>
            </a:r>
            <a:endParaRPr/>
          </a:p>
          <a:p>
            <a:pPr indent="-304800" lvl="0" marL="457200" rtl="0" algn="l">
              <a:spcBef>
                <a:spcPts val="1600"/>
              </a:spcBef>
              <a:spcAft>
                <a:spcPts val="0"/>
              </a:spcAft>
              <a:buSzPts val="1200"/>
              <a:buChar char="-"/>
            </a:pPr>
            <a:r>
              <a:rPr lang="en-US"/>
              <a:t>To test a collision is firing have the first step of the event outcome have the object say “collision”</a:t>
            </a:r>
            <a:endParaRPr/>
          </a:p>
          <a:p>
            <a:pPr indent="-304800" lvl="0" marL="457200" rtl="0" algn="l">
              <a:spcBef>
                <a:spcPts val="0"/>
              </a:spcBef>
              <a:spcAft>
                <a:spcPts val="0"/>
              </a:spcAft>
              <a:buSzPts val="1200"/>
              <a:buChar char="-"/>
            </a:pPr>
            <a:r>
              <a:rPr lang="en-US"/>
              <a:t>To see if a timer or health variable is being changed you can have an object say the value of the variable when it is triggered</a:t>
            </a:r>
            <a:endParaRPr/>
          </a:p>
        </p:txBody>
      </p:sp>
      <p:sp>
        <p:nvSpPr>
          <p:cNvPr id="877" name="Google Shape;877;p108"/>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10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Debugging Mechanics</a:t>
            </a:r>
            <a:endParaRPr/>
          </a:p>
        </p:txBody>
      </p:sp>
      <p:pic>
        <p:nvPicPr>
          <p:cNvPr id="879" name="Google Shape;879;p108"/>
          <p:cNvPicPr preferRelativeResize="0"/>
          <p:nvPr/>
        </p:nvPicPr>
        <p:blipFill>
          <a:blip r:embed="rId3">
            <a:alphaModFix/>
          </a:blip>
          <a:stretch>
            <a:fillRect/>
          </a:stretch>
        </p:blipFill>
        <p:spPr>
          <a:xfrm>
            <a:off x="5126725" y="1397476"/>
            <a:ext cx="3333446" cy="2112735"/>
          </a:xfrm>
          <a:prstGeom prst="rect">
            <a:avLst/>
          </a:prstGeom>
          <a:noFill/>
          <a:ln>
            <a:noFill/>
          </a:ln>
        </p:spPr>
      </p:pic>
      <p:pic>
        <p:nvPicPr>
          <p:cNvPr id="880" name="Google Shape;880;p108"/>
          <p:cNvPicPr preferRelativeResize="0"/>
          <p:nvPr/>
        </p:nvPicPr>
        <p:blipFill>
          <a:blip r:embed="rId4">
            <a:alphaModFix/>
          </a:blip>
          <a:stretch>
            <a:fillRect/>
          </a:stretch>
        </p:blipFill>
        <p:spPr>
          <a:xfrm>
            <a:off x="5126726" y="3199947"/>
            <a:ext cx="3333450" cy="147165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5" name="Shape 885"/>
        <p:cNvGrpSpPr/>
        <p:nvPr/>
      </p:nvGrpSpPr>
      <p:grpSpPr>
        <a:xfrm>
          <a:off x="0" y="0"/>
          <a:ext cx="0" cy="0"/>
          <a:chOff x="0" y="0"/>
          <a:chExt cx="0" cy="0"/>
        </a:xfrm>
      </p:grpSpPr>
      <p:sp>
        <p:nvSpPr>
          <p:cNvPr id="886" name="Google Shape;886;p109"/>
          <p:cNvSpPr txBox="1"/>
          <p:nvPr>
            <p:ph idx="1" type="body"/>
          </p:nvPr>
        </p:nvSpPr>
        <p:spPr>
          <a:xfrm>
            <a:off x="311700" y="1389600"/>
            <a:ext cx="3861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It is a little harder in interactive worlds to disable or fast forward because dependencies for where objects should be and the need for input can block these functions.  You can still modularly test interactions.</a:t>
            </a:r>
            <a:endParaRPr sz="1400"/>
          </a:p>
          <a:p>
            <a:pPr indent="0" lvl="0" marL="0" rtl="0" algn="l">
              <a:spcBef>
                <a:spcPts val="1600"/>
              </a:spcBef>
              <a:spcAft>
                <a:spcPts val="0"/>
              </a:spcAft>
              <a:buNone/>
            </a:pPr>
            <a:r>
              <a:rPr lang="en-US" sz="1400"/>
              <a:t>In open worlds you can easily skip other interactions and move directly to the area to test.</a:t>
            </a:r>
            <a:endParaRPr sz="1400"/>
          </a:p>
          <a:p>
            <a:pPr indent="0" lvl="0" marL="0" rtl="0" algn="l">
              <a:spcBef>
                <a:spcPts val="1600"/>
              </a:spcBef>
              <a:spcAft>
                <a:spcPts val="1600"/>
              </a:spcAft>
              <a:buNone/>
            </a:pPr>
            <a:r>
              <a:rPr lang="en-US" sz="1400"/>
              <a:t>In guided experiences using fast forward will still accelerate the animations and movements between interactions.</a:t>
            </a:r>
            <a:endParaRPr sz="1400"/>
          </a:p>
        </p:txBody>
      </p:sp>
      <p:sp>
        <p:nvSpPr>
          <p:cNvPr id="887" name="Google Shape;887;p109"/>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Testing</a:t>
            </a:r>
            <a:endParaRPr/>
          </a:p>
        </p:txBody>
      </p:sp>
      <p:sp>
        <p:nvSpPr>
          <p:cNvPr id="888" name="Google Shape;888;p10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Disabling and Fast Forwarding</a:t>
            </a:r>
            <a:endParaRPr/>
          </a:p>
        </p:txBody>
      </p:sp>
      <p:pic>
        <p:nvPicPr>
          <p:cNvPr descr="DisabledCode.jpg" id="889" name="Google Shape;889;p109"/>
          <p:cNvPicPr preferRelativeResize="0"/>
          <p:nvPr/>
        </p:nvPicPr>
        <p:blipFill rotWithShape="1">
          <a:blip r:embed="rId3">
            <a:alphaModFix/>
          </a:blip>
          <a:srcRect b="9385" l="0" r="8533" t="12078"/>
          <a:stretch/>
        </p:blipFill>
        <p:spPr>
          <a:xfrm>
            <a:off x="5126753" y="1589277"/>
            <a:ext cx="3217022" cy="1671316"/>
          </a:xfrm>
          <a:prstGeom prst="rect">
            <a:avLst/>
          </a:prstGeom>
          <a:noFill/>
          <a:ln>
            <a:noFill/>
          </a:ln>
        </p:spPr>
      </p:pic>
      <p:pic>
        <p:nvPicPr>
          <p:cNvPr descr="fastForward.jpg" id="890" name="Google Shape;890;p109"/>
          <p:cNvPicPr preferRelativeResize="0"/>
          <p:nvPr/>
        </p:nvPicPr>
        <p:blipFill rotWithShape="1">
          <a:blip r:embed="rId4">
            <a:alphaModFix/>
          </a:blip>
          <a:srcRect b="0" l="0" r="0" t="0"/>
          <a:stretch/>
        </p:blipFill>
        <p:spPr>
          <a:xfrm>
            <a:off x="5110625" y="3331087"/>
            <a:ext cx="3232461" cy="149756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5" name="Shape 895"/>
        <p:cNvGrpSpPr/>
        <p:nvPr/>
      </p:nvGrpSpPr>
      <p:grpSpPr>
        <a:xfrm>
          <a:off x="0" y="0"/>
          <a:ext cx="0" cy="0"/>
          <a:chOff x="0" y="0"/>
          <a:chExt cx="0" cy="0"/>
        </a:xfrm>
      </p:grpSpPr>
      <p:sp>
        <p:nvSpPr>
          <p:cNvPr id="896" name="Google Shape;896;p110"/>
          <p:cNvSpPr txBox="1"/>
          <p:nvPr>
            <p:ph type="title"/>
          </p:nvPr>
        </p:nvSpPr>
        <p:spPr>
          <a:xfrm>
            <a:off x="989000" y="1672475"/>
            <a:ext cx="7049700" cy="17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Tips and Tricks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1" name="Shape 901"/>
        <p:cNvGrpSpPr/>
        <p:nvPr/>
      </p:nvGrpSpPr>
      <p:grpSpPr>
        <a:xfrm>
          <a:off x="0" y="0"/>
          <a:ext cx="0" cy="0"/>
          <a:chOff x="0" y="0"/>
          <a:chExt cx="0" cy="0"/>
        </a:xfrm>
      </p:grpSpPr>
      <p:sp>
        <p:nvSpPr>
          <p:cNvPr id="902" name="Google Shape;902;p111"/>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1400"/>
              <a:t>To have display elements remain in front of the camera when the character or camera moves such as time, health or other information for the player you can set it where you want it and then vehicle it to the camera to lock it’s relative position.</a:t>
            </a:r>
            <a:endParaRPr sz="1400"/>
          </a:p>
          <a:p>
            <a:pPr indent="0" lvl="0" marL="0" rtl="0" algn="l">
              <a:spcBef>
                <a:spcPts val="1600"/>
              </a:spcBef>
              <a:spcAft>
                <a:spcPts val="1600"/>
              </a:spcAft>
              <a:buNone/>
            </a:pPr>
            <a:r>
              <a:rPr lang="en-US" sz="1400"/>
              <a:t>In this scene the camera is vehicled to the </a:t>
            </a:r>
            <a:r>
              <a:rPr lang="en-US" sz="1400"/>
              <a:t>hatchback</a:t>
            </a:r>
            <a:r>
              <a:rPr lang="en-US" sz="1400"/>
              <a:t> to follow the car and the variable displays are vehicled to the camera to </a:t>
            </a:r>
            <a:r>
              <a:rPr lang="en-US" sz="1400"/>
              <a:t>stay</a:t>
            </a:r>
            <a:r>
              <a:rPr lang="en-US" sz="1400"/>
              <a:t> in position when the camera moves.</a:t>
            </a:r>
            <a:endParaRPr sz="1400"/>
          </a:p>
        </p:txBody>
      </p:sp>
      <p:sp>
        <p:nvSpPr>
          <p:cNvPr id="903" name="Google Shape;903;p111"/>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1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Game Heads Up Display</a:t>
            </a:r>
            <a:endParaRPr/>
          </a:p>
        </p:txBody>
      </p:sp>
      <p:pic>
        <p:nvPicPr>
          <p:cNvPr id="905" name="Google Shape;905;p111"/>
          <p:cNvPicPr preferRelativeResize="0"/>
          <p:nvPr/>
        </p:nvPicPr>
        <p:blipFill>
          <a:blip r:embed="rId3">
            <a:alphaModFix/>
          </a:blip>
          <a:stretch>
            <a:fillRect/>
          </a:stretch>
        </p:blipFill>
        <p:spPr>
          <a:xfrm>
            <a:off x="4643050" y="2032700"/>
            <a:ext cx="4146925" cy="2033225"/>
          </a:xfrm>
          <a:prstGeom prst="rect">
            <a:avLst/>
          </a:prstGeom>
          <a:noFill/>
          <a:ln>
            <a:noFill/>
          </a:ln>
        </p:spPr>
      </p:pic>
      <p:sp>
        <p:nvSpPr>
          <p:cNvPr id="906" name="Google Shape;906;p111"/>
          <p:cNvSpPr/>
          <p:nvPr/>
        </p:nvSpPr>
        <p:spPr>
          <a:xfrm>
            <a:off x="7765250" y="3243850"/>
            <a:ext cx="666600" cy="155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111"/>
          <p:cNvSpPr/>
          <p:nvPr/>
        </p:nvSpPr>
        <p:spPr>
          <a:xfrm>
            <a:off x="4632475" y="2488425"/>
            <a:ext cx="1333200" cy="311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2" name="Shape 912"/>
        <p:cNvGrpSpPr/>
        <p:nvPr/>
      </p:nvGrpSpPr>
      <p:grpSpPr>
        <a:xfrm>
          <a:off x="0" y="0"/>
          <a:ext cx="0" cy="0"/>
          <a:chOff x="0" y="0"/>
          <a:chExt cx="0" cy="0"/>
        </a:xfrm>
      </p:grpSpPr>
      <p:sp>
        <p:nvSpPr>
          <p:cNvPr id="913" name="Google Shape;913;p112"/>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1400"/>
              <a:t>Many times you will want to restrict game inputs till the game starts.  You can use a game state variable like gameIsActive to restrict when the player can start to control things.</a:t>
            </a:r>
            <a:endParaRPr sz="1400"/>
          </a:p>
          <a:p>
            <a:pPr indent="0" lvl="0" marL="0" rtl="0" algn="l">
              <a:spcBef>
                <a:spcPts val="1600"/>
              </a:spcBef>
              <a:spcAft>
                <a:spcPts val="0"/>
              </a:spcAft>
              <a:buNone/>
            </a:pPr>
            <a:r>
              <a:rPr lang="en-US" sz="1400"/>
              <a:t>This pattern can also be used to change which controls are active between levels or scenes.</a:t>
            </a:r>
            <a:endParaRPr sz="1400"/>
          </a:p>
          <a:p>
            <a:pPr indent="0" lvl="0" marL="0" rtl="0" algn="l">
              <a:spcBef>
                <a:spcPts val="1600"/>
              </a:spcBef>
              <a:spcAft>
                <a:spcPts val="1600"/>
              </a:spcAft>
              <a:buNone/>
            </a:pPr>
            <a:r>
              <a:rPr lang="en-US" sz="1400"/>
              <a:t>You can add this on the event handler or in the control method.</a:t>
            </a:r>
            <a:endParaRPr/>
          </a:p>
        </p:txBody>
      </p:sp>
      <p:sp>
        <p:nvSpPr>
          <p:cNvPr id="914" name="Google Shape;914;p112"/>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112"/>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Using Game States</a:t>
            </a:r>
            <a:endParaRPr/>
          </a:p>
        </p:txBody>
      </p:sp>
      <p:pic>
        <p:nvPicPr>
          <p:cNvPr id="916" name="Google Shape;916;p112"/>
          <p:cNvPicPr preferRelativeResize="0"/>
          <p:nvPr/>
        </p:nvPicPr>
        <p:blipFill>
          <a:blip r:embed="rId3">
            <a:alphaModFix/>
          </a:blip>
          <a:stretch>
            <a:fillRect/>
          </a:stretch>
        </p:blipFill>
        <p:spPr>
          <a:xfrm>
            <a:off x="4676950" y="1321275"/>
            <a:ext cx="4057000" cy="897503"/>
          </a:xfrm>
          <a:prstGeom prst="rect">
            <a:avLst/>
          </a:prstGeom>
          <a:noFill/>
          <a:ln>
            <a:noFill/>
          </a:ln>
        </p:spPr>
      </p:pic>
      <p:pic>
        <p:nvPicPr>
          <p:cNvPr id="917" name="Google Shape;917;p112"/>
          <p:cNvPicPr preferRelativeResize="0"/>
          <p:nvPr/>
        </p:nvPicPr>
        <p:blipFill>
          <a:blip r:embed="rId4">
            <a:alphaModFix/>
          </a:blip>
          <a:stretch>
            <a:fillRect/>
          </a:stretch>
        </p:blipFill>
        <p:spPr>
          <a:xfrm>
            <a:off x="4676950" y="2329398"/>
            <a:ext cx="4057000" cy="1200716"/>
          </a:xfrm>
          <a:prstGeom prst="rect">
            <a:avLst/>
          </a:prstGeom>
          <a:noFill/>
          <a:ln>
            <a:noFill/>
          </a:ln>
        </p:spPr>
      </p:pic>
      <p:pic>
        <p:nvPicPr>
          <p:cNvPr id="918" name="Google Shape;918;p112"/>
          <p:cNvPicPr preferRelativeResize="0"/>
          <p:nvPr/>
        </p:nvPicPr>
        <p:blipFill rotWithShape="1">
          <a:blip r:embed="rId5">
            <a:alphaModFix/>
          </a:blip>
          <a:srcRect b="35922" l="0" r="0" t="0"/>
          <a:stretch/>
        </p:blipFill>
        <p:spPr>
          <a:xfrm>
            <a:off x="4676950" y="3625123"/>
            <a:ext cx="4057000" cy="12007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3" name="Shape 923"/>
        <p:cNvGrpSpPr/>
        <p:nvPr/>
      </p:nvGrpSpPr>
      <p:grpSpPr>
        <a:xfrm>
          <a:off x="0" y="0"/>
          <a:ext cx="0" cy="0"/>
          <a:chOff x="0" y="0"/>
          <a:chExt cx="0" cy="0"/>
        </a:xfrm>
      </p:grpSpPr>
      <p:sp>
        <p:nvSpPr>
          <p:cNvPr id="924" name="Google Shape;924;p113"/>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1400"/>
              <a:t>When you create a variable or text object among other things you need to set a value.  While you can go in and change those in the Scene properties it can be helpful to make a separate game setup method that includes all of your game variables and key starting information to make it easier for you to change them when testing and tweaking your game.  </a:t>
            </a:r>
            <a:endParaRPr sz="1400"/>
          </a:p>
          <a:p>
            <a:pPr indent="0" lvl="0" marL="0" rtl="0" algn="l">
              <a:spcBef>
                <a:spcPts val="1600"/>
              </a:spcBef>
              <a:spcAft>
                <a:spcPts val="1600"/>
              </a:spcAft>
              <a:buNone/>
            </a:pPr>
            <a:r>
              <a:rPr lang="en-US" sz="1400"/>
              <a:t>This can also be used to reset the game if you want it to be replayable or have different settings between levels or difficulties.</a:t>
            </a:r>
            <a:endParaRPr/>
          </a:p>
        </p:txBody>
      </p:sp>
      <p:sp>
        <p:nvSpPr>
          <p:cNvPr id="925" name="Google Shape;925;p113"/>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11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Using Game </a:t>
            </a:r>
            <a:r>
              <a:rPr lang="en-US"/>
              <a:t>Setup</a:t>
            </a:r>
            <a:endParaRPr/>
          </a:p>
        </p:txBody>
      </p:sp>
      <p:pic>
        <p:nvPicPr>
          <p:cNvPr id="927" name="Google Shape;927;p113"/>
          <p:cNvPicPr preferRelativeResize="0"/>
          <p:nvPr/>
        </p:nvPicPr>
        <p:blipFill>
          <a:blip r:embed="rId3">
            <a:alphaModFix/>
          </a:blip>
          <a:stretch>
            <a:fillRect/>
          </a:stretch>
        </p:blipFill>
        <p:spPr>
          <a:xfrm>
            <a:off x="4605525" y="1304316"/>
            <a:ext cx="4184450" cy="1721675"/>
          </a:xfrm>
          <a:prstGeom prst="rect">
            <a:avLst/>
          </a:prstGeom>
          <a:noFill/>
          <a:ln>
            <a:noFill/>
          </a:ln>
        </p:spPr>
      </p:pic>
      <p:pic>
        <p:nvPicPr>
          <p:cNvPr id="928" name="Google Shape;928;p113"/>
          <p:cNvPicPr preferRelativeResize="0"/>
          <p:nvPr/>
        </p:nvPicPr>
        <p:blipFill>
          <a:blip r:embed="rId4">
            <a:alphaModFix/>
          </a:blip>
          <a:stretch>
            <a:fillRect/>
          </a:stretch>
        </p:blipFill>
        <p:spPr>
          <a:xfrm>
            <a:off x="4605546" y="3127532"/>
            <a:ext cx="4184417" cy="1721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6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The Fantasy of</a:t>
            </a:r>
            <a:r>
              <a:rPr lang="en-US"/>
              <a:t> a Game?</a:t>
            </a:r>
            <a:endParaRPr/>
          </a:p>
        </p:txBody>
      </p:sp>
      <p:sp>
        <p:nvSpPr>
          <p:cNvPr id="374" name="Google Shape;374;p60"/>
          <p:cNvSpPr txBox="1"/>
          <p:nvPr>
            <p:ph idx="1" type="body"/>
          </p:nvPr>
        </p:nvSpPr>
        <p:spPr>
          <a:xfrm>
            <a:off x="311700" y="1397475"/>
            <a:ext cx="8520600" cy="317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Beyond just the systems of the game or objectives there is the fantasy that the game creates.  This includes:</a:t>
            </a:r>
            <a:endParaRPr/>
          </a:p>
          <a:p>
            <a:pPr indent="-342900" lvl="0" marL="457200" rtl="0" algn="l">
              <a:spcBef>
                <a:spcPts val="1600"/>
              </a:spcBef>
              <a:spcAft>
                <a:spcPts val="0"/>
              </a:spcAft>
              <a:buSzPts val="1800"/>
              <a:buChar char="-"/>
            </a:pPr>
            <a:r>
              <a:rPr lang="en-US"/>
              <a:t>What is the overall theme of the game?</a:t>
            </a:r>
            <a:endParaRPr/>
          </a:p>
          <a:p>
            <a:pPr indent="-342900" lvl="0" marL="457200" rtl="0" algn="l">
              <a:spcBef>
                <a:spcPts val="0"/>
              </a:spcBef>
              <a:spcAft>
                <a:spcPts val="0"/>
              </a:spcAft>
              <a:buSzPts val="1800"/>
              <a:buChar char="-"/>
            </a:pPr>
            <a:r>
              <a:rPr lang="en-US"/>
              <a:t>What world does the game live in?</a:t>
            </a:r>
            <a:endParaRPr/>
          </a:p>
          <a:p>
            <a:pPr indent="-342900" lvl="0" marL="457200" rtl="0" algn="l">
              <a:spcBef>
                <a:spcPts val="0"/>
              </a:spcBef>
              <a:spcAft>
                <a:spcPts val="0"/>
              </a:spcAft>
              <a:buSzPts val="1800"/>
              <a:buChar char="-"/>
            </a:pPr>
            <a:r>
              <a:rPr lang="en-US"/>
              <a:t>What is the motivation of the player in the game?</a:t>
            </a:r>
            <a:endParaRPr/>
          </a:p>
          <a:p>
            <a:pPr indent="-342900" lvl="0" marL="457200" rtl="0" algn="l">
              <a:spcBef>
                <a:spcPts val="0"/>
              </a:spcBef>
              <a:spcAft>
                <a:spcPts val="0"/>
              </a:spcAft>
              <a:buSzPts val="1800"/>
              <a:buChar char="-"/>
            </a:pPr>
            <a:r>
              <a:rPr lang="en-US"/>
              <a:t>What is the adventure the player gets to control?</a:t>
            </a:r>
            <a:endParaRPr/>
          </a:p>
          <a:p>
            <a:pPr indent="0" lvl="0" marL="0" rtl="0" algn="l">
              <a:spcBef>
                <a:spcPts val="1600"/>
              </a:spcBef>
              <a:spcAft>
                <a:spcPts val="0"/>
              </a:spcAft>
              <a:buNone/>
            </a:pPr>
            <a:r>
              <a:rPr lang="en-US"/>
              <a:t>These can all influence the description of the problem.  </a:t>
            </a:r>
            <a:endParaRPr/>
          </a:p>
          <a:p>
            <a:pPr indent="-342900" lvl="0" marL="457200" rtl="0" algn="l">
              <a:spcBef>
                <a:spcPts val="1600"/>
              </a:spcBef>
              <a:spcAft>
                <a:spcPts val="0"/>
              </a:spcAft>
              <a:buSzPts val="1800"/>
              <a:buChar char="-"/>
            </a:pPr>
            <a:r>
              <a:rPr lang="en-US"/>
              <a:t>I want to create a world where the player gets to...</a:t>
            </a:r>
            <a:endParaRPr/>
          </a:p>
        </p:txBody>
      </p:sp>
      <p:sp>
        <p:nvSpPr>
          <p:cNvPr id="375" name="Google Shape;375;p60"/>
          <p:cNvSpPr txBox="1"/>
          <p:nvPr>
            <p:ph type="title"/>
          </p:nvPr>
        </p:nvSpPr>
        <p:spPr>
          <a:xfrm>
            <a:off x="0" y="279475"/>
            <a:ext cx="2617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Understand the Problem</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3" name="Shape 933"/>
        <p:cNvGrpSpPr/>
        <p:nvPr/>
      </p:nvGrpSpPr>
      <p:grpSpPr>
        <a:xfrm>
          <a:off x="0" y="0"/>
          <a:ext cx="0" cy="0"/>
          <a:chOff x="0" y="0"/>
          <a:chExt cx="0" cy="0"/>
        </a:xfrm>
      </p:grpSpPr>
      <p:sp>
        <p:nvSpPr>
          <p:cNvPr id="934" name="Google Shape;934;p114"/>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US" sz="1400"/>
              <a:t>You can also use game setup for enabling replay or for creating multiple levels or levels of difficulty.</a:t>
            </a:r>
            <a:endParaRPr sz="1400"/>
          </a:p>
        </p:txBody>
      </p:sp>
      <p:sp>
        <p:nvSpPr>
          <p:cNvPr id="935" name="Google Shape;935;p114"/>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114"/>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Using Game Setup Cont’d</a:t>
            </a:r>
            <a:endParaRPr/>
          </a:p>
        </p:txBody>
      </p:sp>
      <p:pic>
        <p:nvPicPr>
          <p:cNvPr id="937" name="Google Shape;937;p114"/>
          <p:cNvPicPr preferRelativeResize="0"/>
          <p:nvPr/>
        </p:nvPicPr>
        <p:blipFill>
          <a:blip r:embed="rId3">
            <a:alphaModFix/>
          </a:blip>
          <a:stretch>
            <a:fillRect/>
          </a:stretch>
        </p:blipFill>
        <p:spPr>
          <a:xfrm>
            <a:off x="4768025" y="3161594"/>
            <a:ext cx="3715323" cy="1665906"/>
          </a:xfrm>
          <a:prstGeom prst="rect">
            <a:avLst/>
          </a:prstGeom>
          <a:noFill/>
          <a:ln>
            <a:noFill/>
          </a:ln>
        </p:spPr>
      </p:pic>
      <p:pic>
        <p:nvPicPr>
          <p:cNvPr id="938" name="Google Shape;938;p114"/>
          <p:cNvPicPr preferRelativeResize="0"/>
          <p:nvPr/>
        </p:nvPicPr>
        <p:blipFill>
          <a:blip r:embed="rId4">
            <a:alphaModFix/>
          </a:blip>
          <a:stretch>
            <a:fillRect/>
          </a:stretch>
        </p:blipFill>
        <p:spPr>
          <a:xfrm>
            <a:off x="4768025" y="1329723"/>
            <a:ext cx="3715325" cy="17405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61"/>
          <p:cNvSpPr txBox="1"/>
          <p:nvPr>
            <p:ph type="title"/>
          </p:nvPr>
        </p:nvSpPr>
        <p:spPr>
          <a:xfrm>
            <a:off x="0" y="279475"/>
            <a:ext cx="2617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Example Game</a:t>
            </a:r>
            <a:endParaRPr/>
          </a:p>
        </p:txBody>
      </p:sp>
      <p:sp>
        <p:nvSpPr>
          <p:cNvPr id="382" name="Google Shape;382;p6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A Driving Game Example</a:t>
            </a:r>
            <a:endParaRPr/>
          </a:p>
        </p:txBody>
      </p:sp>
      <p:sp>
        <p:nvSpPr>
          <p:cNvPr id="383" name="Google Shape;383;p61"/>
          <p:cNvSpPr txBox="1"/>
          <p:nvPr>
            <p:ph idx="1" type="body"/>
          </p:nvPr>
        </p:nvSpPr>
        <p:spPr>
          <a:xfrm>
            <a:off x="311700" y="1397475"/>
            <a:ext cx="8520600" cy="317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I want to create a driving game where a delivery driver needs to deliver a birthday cake to a party before it starts or be fired!</a:t>
            </a:r>
            <a:endParaRPr/>
          </a:p>
          <a:p>
            <a:pPr indent="0" lvl="0" marL="0" rtl="0" algn="l">
              <a:spcBef>
                <a:spcPts val="1600"/>
              </a:spcBef>
              <a:spcAft>
                <a:spcPts val="1600"/>
              </a:spcAft>
              <a:buNone/>
            </a:pPr>
            <a:r>
              <a:rPr lang="en-US"/>
              <a:t>(This may not be the kind of fantasy world everyone dreams of </a:t>
            </a:r>
            <a:r>
              <a:rPr lang="en-US"/>
              <a:t>experiencing</a:t>
            </a:r>
            <a:r>
              <a:rPr lang="en-US"/>
              <a:t> but what a challenge and the tension :0 )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62"/>
          <p:cNvSpPr txBox="1"/>
          <p:nvPr>
            <p:ph type="title"/>
          </p:nvPr>
        </p:nvSpPr>
        <p:spPr>
          <a:xfrm>
            <a:off x="989000" y="1672475"/>
            <a:ext cx="7049700" cy="17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Designing a Game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63"/>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US" sz="1800"/>
              <a:t>What tools can I use to help define the problem?</a:t>
            </a:r>
            <a:endParaRPr sz="1800"/>
          </a:p>
          <a:p>
            <a:pPr indent="-342900" lvl="0" marL="457200" rtl="0" algn="l">
              <a:spcBef>
                <a:spcPts val="0"/>
              </a:spcBef>
              <a:spcAft>
                <a:spcPts val="0"/>
              </a:spcAft>
              <a:buSzPts val="1800"/>
              <a:buChar char="-"/>
            </a:pPr>
            <a:r>
              <a:rPr lang="en-US" sz="1800"/>
              <a:t>What are the important components to consider?</a:t>
            </a:r>
            <a:endParaRPr sz="1800"/>
          </a:p>
        </p:txBody>
      </p:sp>
      <p:sp>
        <p:nvSpPr>
          <p:cNvPr id="396" name="Google Shape;396;p63"/>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Understand the Problem</a:t>
            </a:r>
            <a:endParaRPr/>
          </a:p>
        </p:txBody>
      </p:sp>
      <p:sp>
        <p:nvSpPr>
          <p:cNvPr id="397" name="Google Shape;397;p6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Understand the Problem</a:t>
            </a:r>
            <a:endParaRPr/>
          </a:p>
        </p:txBody>
      </p:sp>
      <p:cxnSp>
        <p:nvCxnSpPr>
          <p:cNvPr id="398" name="Google Shape;398;p63"/>
          <p:cNvCxnSpPr/>
          <p:nvPr/>
        </p:nvCxnSpPr>
        <p:spPr>
          <a:xfrm>
            <a:off x="5801096" y="3225580"/>
            <a:ext cx="1958100" cy="0"/>
          </a:xfrm>
          <a:prstGeom prst="straightConnector1">
            <a:avLst/>
          </a:prstGeom>
          <a:noFill/>
          <a:ln cap="flat" cmpd="sng" w="9525">
            <a:solidFill>
              <a:srgbClr val="000000"/>
            </a:solidFill>
            <a:prstDash val="solid"/>
            <a:miter lim="800000"/>
            <a:headEnd len="sm" w="sm" type="none"/>
            <a:tailEnd len="sm" w="sm" type="none"/>
          </a:ln>
        </p:spPr>
      </p:cxnSp>
      <p:cxnSp>
        <p:nvCxnSpPr>
          <p:cNvPr id="399" name="Google Shape;399;p63"/>
          <p:cNvCxnSpPr/>
          <p:nvPr/>
        </p:nvCxnSpPr>
        <p:spPr>
          <a:xfrm>
            <a:off x="6780095" y="2246581"/>
            <a:ext cx="978900" cy="978900"/>
          </a:xfrm>
          <a:prstGeom prst="straightConnector1">
            <a:avLst/>
          </a:prstGeom>
          <a:noFill/>
          <a:ln cap="flat" cmpd="sng" w="9525">
            <a:solidFill>
              <a:srgbClr val="000000"/>
            </a:solidFill>
            <a:prstDash val="solid"/>
            <a:miter lim="800000"/>
            <a:headEnd len="sm" w="sm" type="none"/>
            <a:tailEnd len="sm" w="sm" type="none"/>
          </a:ln>
        </p:spPr>
      </p:cxnSp>
      <p:cxnSp>
        <p:nvCxnSpPr>
          <p:cNvPr id="400" name="Google Shape;400;p63"/>
          <p:cNvCxnSpPr/>
          <p:nvPr/>
        </p:nvCxnSpPr>
        <p:spPr>
          <a:xfrm flipH="1">
            <a:off x="5820394" y="2246581"/>
            <a:ext cx="959700" cy="963000"/>
          </a:xfrm>
          <a:prstGeom prst="straightConnector1">
            <a:avLst/>
          </a:prstGeom>
          <a:noFill/>
          <a:ln cap="flat" cmpd="sng" w="9525">
            <a:solidFill>
              <a:srgbClr val="000000"/>
            </a:solidFill>
            <a:prstDash val="solid"/>
            <a:miter lim="800000"/>
            <a:headEnd len="sm" w="sm" type="none"/>
            <a:tailEnd len="sm" w="sm" type="none"/>
          </a:ln>
        </p:spPr>
      </p:cxnSp>
      <p:cxnSp>
        <p:nvCxnSpPr>
          <p:cNvPr id="401" name="Google Shape;401;p63"/>
          <p:cNvCxnSpPr/>
          <p:nvPr/>
        </p:nvCxnSpPr>
        <p:spPr>
          <a:xfrm>
            <a:off x="5820500" y="3209535"/>
            <a:ext cx="959700" cy="929700"/>
          </a:xfrm>
          <a:prstGeom prst="straightConnector1">
            <a:avLst/>
          </a:prstGeom>
          <a:noFill/>
          <a:ln cap="flat" cmpd="sng" w="9525">
            <a:solidFill>
              <a:srgbClr val="000000"/>
            </a:solidFill>
            <a:prstDash val="solid"/>
            <a:miter lim="800000"/>
            <a:headEnd len="sm" w="sm" type="none"/>
            <a:tailEnd len="sm" w="sm" type="none"/>
          </a:ln>
        </p:spPr>
      </p:cxnSp>
      <p:cxnSp>
        <p:nvCxnSpPr>
          <p:cNvPr id="402" name="Google Shape;402;p63"/>
          <p:cNvCxnSpPr/>
          <p:nvPr/>
        </p:nvCxnSpPr>
        <p:spPr>
          <a:xfrm flipH="1" rot="10800000">
            <a:off x="6780095" y="3225679"/>
            <a:ext cx="978900" cy="978900"/>
          </a:xfrm>
          <a:prstGeom prst="straightConnector1">
            <a:avLst/>
          </a:prstGeom>
          <a:noFill/>
          <a:ln cap="flat" cmpd="sng" w="9525">
            <a:solidFill>
              <a:srgbClr val="000000"/>
            </a:solidFill>
            <a:prstDash val="solid"/>
            <a:miter lim="800000"/>
            <a:headEnd len="sm" w="sm" type="none"/>
            <a:tailEnd len="sm" w="sm" type="none"/>
          </a:ln>
        </p:spPr>
      </p:cxnSp>
      <p:sp>
        <p:nvSpPr>
          <p:cNvPr id="403" name="Google Shape;403;p63"/>
          <p:cNvSpPr/>
          <p:nvPr/>
        </p:nvSpPr>
        <p:spPr>
          <a:xfrm>
            <a:off x="7269301" y="2786185"/>
            <a:ext cx="903000" cy="8271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Design a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Plan</a:t>
            </a:r>
            <a:endParaRPr sz="700">
              <a:solidFill>
                <a:srgbClr val="000000"/>
              </a:solidFill>
              <a:latin typeface="Calibri"/>
              <a:ea typeface="Calibri"/>
              <a:cs typeface="Calibri"/>
              <a:sym typeface="Calibri"/>
            </a:endParaRPr>
          </a:p>
        </p:txBody>
      </p:sp>
      <p:sp>
        <p:nvSpPr>
          <p:cNvPr id="404" name="Google Shape;404;p63"/>
          <p:cNvSpPr/>
          <p:nvPr/>
        </p:nvSpPr>
        <p:spPr>
          <a:xfrm>
            <a:off x="6045837" y="1387239"/>
            <a:ext cx="1428000" cy="228600"/>
          </a:xfrm>
          <a:prstGeom prst="roundRect">
            <a:avLst>
              <a:gd fmla="val 16667" name="adj"/>
            </a:avLst>
          </a:prstGeom>
          <a:solidFill>
            <a:srgbClr val="D8D8EC"/>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Problem Statement</a:t>
            </a:r>
            <a:endParaRPr sz="700">
              <a:latin typeface="Calibri"/>
              <a:ea typeface="Calibri"/>
              <a:cs typeface="Calibri"/>
              <a:sym typeface="Calibri"/>
            </a:endParaRPr>
          </a:p>
        </p:txBody>
      </p:sp>
      <p:sp>
        <p:nvSpPr>
          <p:cNvPr id="405" name="Google Shape;405;p63"/>
          <p:cNvSpPr/>
          <p:nvPr/>
        </p:nvSpPr>
        <p:spPr>
          <a:xfrm>
            <a:off x="6289785" y="1845405"/>
            <a:ext cx="941400" cy="862200"/>
          </a:xfrm>
          <a:prstGeom prst="ellipse">
            <a:avLst/>
          </a:prstGeom>
          <a:solidFill>
            <a:srgbClr val="FFFF00"/>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Understand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the problem</a:t>
            </a:r>
            <a:endParaRPr sz="700">
              <a:latin typeface="Calibri"/>
              <a:ea typeface="Calibri"/>
              <a:cs typeface="Calibri"/>
              <a:sym typeface="Calibri"/>
            </a:endParaRPr>
          </a:p>
        </p:txBody>
      </p:sp>
      <p:sp>
        <p:nvSpPr>
          <p:cNvPr id="406" name="Google Shape;406;p63"/>
          <p:cNvSpPr/>
          <p:nvPr/>
        </p:nvSpPr>
        <p:spPr>
          <a:xfrm>
            <a:off x="5387740" y="2767369"/>
            <a:ext cx="924600" cy="8466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Test</a:t>
            </a:r>
            <a:endParaRPr sz="700">
              <a:latin typeface="Calibri"/>
              <a:ea typeface="Calibri"/>
              <a:cs typeface="Calibri"/>
              <a:sym typeface="Calibri"/>
            </a:endParaRPr>
          </a:p>
        </p:txBody>
      </p:sp>
      <p:sp>
        <p:nvSpPr>
          <p:cNvPr id="407" name="Google Shape;407;p63"/>
          <p:cNvSpPr/>
          <p:nvPr/>
        </p:nvSpPr>
        <p:spPr>
          <a:xfrm>
            <a:off x="6313213" y="3717557"/>
            <a:ext cx="932400" cy="8538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Implement</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Design</a:t>
            </a:r>
            <a:endParaRPr sz="700">
              <a:solidFill>
                <a:srgbClr val="000000"/>
              </a:solidFill>
              <a:latin typeface="Calibri"/>
              <a:ea typeface="Calibri"/>
              <a:cs typeface="Calibri"/>
              <a:sym typeface="Calibri"/>
            </a:endParaRPr>
          </a:p>
        </p:txBody>
      </p:sp>
      <p:cxnSp>
        <p:nvCxnSpPr>
          <p:cNvPr id="408" name="Google Shape;408;p63"/>
          <p:cNvCxnSpPr>
            <a:stCxn id="404" idx="2"/>
            <a:endCxn id="405" idx="0"/>
          </p:cNvCxnSpPr>
          <p:nvPr/>
        </p:nvCxnSpPr>
        <p:spPr>
          <a:xfrm>
            <a:off x="6759837" y="1615839"/>
            <a:ext cx="600" cy="229500"/>
          </a:xfrm>
          <a:prstGeom prst="straightConnector1">
            <a:avLst/>
          </a:prstGeom>
          <a:noFill/>
          <a:ln cap="flat" cmpd="sng" w="19075">
            <a:solidFill>
              <a:srgbClr val="000000"/>
            </a:solidFill>
            <a:prstDash val="solid"/>
            <a:miter lim="800000"/>
            <a:headEnd len="sm" w="sm" type="none"/>
            <a:tailEnd len="med" w="med" type="triangle"/>
          </a:ln>
        </p:spPr>
      </p:cxnSp>
      <p:cxnSp>
        <p:nvCxnSpPr>
          <p:cNvPr id="409" name="Google Shape;409;p63"/>
          <p:cNvCxnSpPr>
            <a:stCxn id="405" idx="4"/>
            <a:endCxn id="405" idx="4"/>
          </p:cNvCxnSpPr>
          <p:nvPr/>
        </p:nvCxnSpPr>
        <p:spPr>
          <a:xfrm>
            <a:off x="6760485" y="2707605"/>
            <a:ext cx="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lice Theme 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lice Theme 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