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3" r:id="rId1"/>
    <p:sldMasterId id="2147483724" r:id="rId2"/>
    <p:sldMasterId id="2147483725"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Lst>
  <p:sldSz cx="9144000" cy="5143500" type="screen16x9"/>
  <p:notesSz cx="6858000" cy="9144000"/>
  <p:embeddedFontLst>
    <p:embeddedFont>
      <p:font typeface="Calibri" panose="020F0502020204030204" pitchFamily="34" charset="0"/>
      <p:regular r:id="rId65"/>
      <p:bold r:id="rId66"/>
      <p:italic r:id="rId67"/>
      <p:boldItalic r:id="rId68"/>
    </p:embeddedFont>
    <p:embeddedFont>
      <p:font typeface="Proxima Nova" panose="02000506030000020004" pitchFamily="2" charset="77"/>
      <p:regular r:id="rId69"/>
      <p:bold r:id="rId69"/>
      <p:italic r:id="rId69"/>
      <p:boldItalic r:id="rId69"/>
    </p:embeddedFont>
    <p:embeddedFont>
      <p:font typeface="Proxima Nova Semibold" panose="02000506030000020004" pitchFamily="2" charset="77"/>
      <p:regular r:id="rId69"/>
      <p:bold r:id="rId69"/>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79"/>
  </p:normalViewPr>
  <p:slideViewPr>
    <p:cSldViewPr snapToGrid="0">
      <p:cViewPr varScale="1">
        <p:scale>
          <a:sx n="120" d="100"/>
          <a:sy n="120" d="100"/>
        </p:scale>
        <p:origin x="200" y="6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font" Target="NUL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lice.org/featured-projec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6462f3b95_1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6462f3b95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6462f3b95_1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6462f3b95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6462f3b95_1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6462f3b95_1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6462f3b95_1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6462f3b95_1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6462f3b95_1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6462f3b95_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6462f3b95_1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6462f3b95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6462f3b95_1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36462f3b95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6462f3b95_1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6462f3b95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6462f3b95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6462f3b95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6460f0cb9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6460f0cb9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58056d8c1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58056d8c1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58056d8c1a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45ed954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45ed954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8075f84f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8075f84f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6462f3b95_1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6462f3b95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6462f3b95_1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36462f3b95_1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6460f0cb9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6460f0cb9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5" name="Google Shape;715;g36460f0cb9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6460f0cb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6460f0cb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g36460f0cb9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8075f84f8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8075f84f8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58075f84f8_17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58075f84f8_17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58075f84f8_17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58075f84f8_17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58075f84f8_17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58075f84f8_17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462f08bd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462f08bd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can use any Alice world video you like.  The one from the image above can be found here:  </a:t>
            </a:r>
            <a:r>
              <a:rPr lang="en-US" dirty="0">
                <a:hlinkClick r:id="rId3"/>
              </a:rPr>
              <a:t>http://www.alice.org/featured-projects/</a:t>
            </a:r>
            <a:endParaRPr lang="en-US" dirty="0"/>
          </a:p>
          <a:p>
            <a:pPr marL="0" lvl="0" indent="0" algn="l" rtl="0">
              <a:spcBef>
                <a:spcPts val="0"/>
              </a:spcBef>
              <a:spcAft>
                <a:spcPts val="0"/>
              </a:spcAft>
              <a:buNone/>
            </a:pPr>
            <a:r>
              <a:rPr lang="en-US" dirty="0"/>
              <a:t>I have not embedded the video due to file size nor linked to the </a:t>
            </a:r>
            <a:r>
              <a:rPr lang="en-US" dirty="0" err="1"/>
              <a:t>youtube</a:t>
            </a:r>
            <a:r>
              <a:rPr lang="en-US" dirty="0"/>
              <a:t> video due to ppt video embed compatibility concerns.  You  can </a:t>
            </a:r>
            <a:r>
              <a:rPr lang="en-US" dirty="0" err="1"/>
              <a:t>deifinitely</a:t>
            </a:r>
            <a:r>
              <a:rPr lang="en-US" dirty="0"/>
              <a:t> download and embed or link as needed.</a:t>
            </a:r>
          </a:p>
          <a:p>
            <a:pPr marL="0" lvl="0" indent="0" algn="l" rtl="0">
              <a:spcBef>
                <a:spcPts val="0"/>
              </a:spcBef>
              <a:spcAft>
                <a:spcPts val="0"/>
              </a:spcAft>
              <a:buNone/>
            </a:pPr>
            <a:endParaRPr dirty="0"/>
          </a:p>
        </p:txBody>
      </p:sp>
      <p:sp>
        <p:nvSpPr>
          <p:cNvPr id="482" name="Google Shape;482;g36462f08bd_0_1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6460f0cb9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36460f0cb9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4" name="Google Shape;764;g36460f0cb9_0_1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36460f0cb9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36460f0cb9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2" name="Google Shape;772;g36460f0cb9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58075f84f8_17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58075f84f8_17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58075f84f8_17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58075f84f8_17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58075f84f8_17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58075f84f8_17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58075f84f8_17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58075f84f8_17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58075f84f8_17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58075f84f8_17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6460f0cb9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36460f0cb9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g36460f0cb9_0_2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58075f84f8_5_151: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58075f84f8_5_151: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843" name="Google Shape;843;g58075f84f8_5_151: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38</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58075f84f8_5_159: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58075f84f8_5_159: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851" name="Google Shape;851;g58075f84f8_5_159: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39</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This video can be played and download from the page associated with this lesson here:  http://</a:t>
            </a:r>
            <a:r>
              <a:rPr lang="en-US" dirty="0" err="1"/>
              <a:t>www.alice.org</a:t>
            </a:r>
            <a:r>
              <a:rPr lang="en-US" dirty="0"/>
              <a:t>/resources/lessons/hour-of-code/</a:t>
            </a:r>
            <a:endParaRPr dirty="0"/>
          </a:p>
        </p:txBody>
      </p:sp>
      <p:sp>
        <p:nvSpPr>
          <p:cNvPr id="488" name="Google Shape;4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8075f84f8_5_167: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8075f84f8_5_167: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860" name="Google Shape;860;g58075f84f8_5_167: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40</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075f84f8_5_175: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075f84f8_5_175: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869" name="Google Shape;869;g58075f84f8_5_175: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41</a:t>
            </a:fld>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8075f84f8_5_183: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8075f84f8_5_183: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878" name="Google Shape;878;g58075f84f8_5_183: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42</a:t>
            </a:fld>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58075f84f8_5_191: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58075f84f8_5_191: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887" name="Google Shape;887;g58075f84f8_5_191: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43</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58075f84f8_9_11: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58075f84f8_9_11: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896" name="Google Shape;896;g58075f84f8_9_11: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44</a:t>
            </a:fld>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58075f84f8_9_19: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58075f84f8_9_19: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05" name="Google Shape;905;g58075f84f8_9_19: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45</a:t>
            </a:fld>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58075f84f8_9_27: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58075f84f8_9_27: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14" name="Google Shape;914;g58075f84f8_9_27: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46</a:t>
            </a:fld>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58075f84f8_9_0:notes"/>
          <p:cNvSpPr>
            <a:spLocks noGrp="1" noRot="1" noChangeAspect="1"/>
          </p:cNvSpPr>
          <p:nvPr>
            <p:ph type="sldImg" idx="2"/>
          </p:nvPr>
        </p:nvSpPr>
        <p:spPr>
          <a:xfrm>
            <a:off x="379413" y="685800"/>
            <a:ext cx="6099175" cy="3430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58075f84f8_9_0: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23" name="Google Shape;923;g58075f84f8_9_0: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47</a:t>
            </a:fld>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58075f84f8_5_207: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58075f84f8_5_207: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34" name="Google Shape;934;g58075f84f8_5_207: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48</a:t>
            </a:fld>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58075f84f8_5_216: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58075f84f8_5_216: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44" name="Google Shape;944;g58075f84f8_5_216: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49</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6460f0cb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6460f0cb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g36460f0cb9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58075f84f8_5_199: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58075f84f8_5_199: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53" name="Google Shape;953;g58075f84f8_5_199: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50</a:t>
            </a:fld>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58075f84f8_13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58075f84f8_13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58056d8c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58056d8c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3" name="Google Shape;973;g58056d8c1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58075f84f8_17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58075f84f8_17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58075f84f8_5_224: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58075f84f8_5_224: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90" name="Google Shape;990;g58075f84f8_5_224: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54</a:t>
            </a:fld>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58075f84f8_5_232: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58075f84f8_5_232: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999" name="Google Shape;999;g58075f84f8_5_232: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55</a:t>
            </a:fld>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58075f84f8_5_245:notes"/>
          <p:cNvSpPr>
            <a:spLocks noGrp="1" noRot="1" noChangeAspect="1"/>
          </p:cNvSpPr>
          <p:nvPr>
            <p:ph type="sldImg" idx="2"/>
          </p:nvPr>
        </p:nvSpPr>
        <p:spPr>
          <a:xfrm>
            <a:off x="340133" y="685488"/>
            <a:ext cx="6177761" cy="343062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58075f84f8_5_245:notes"/>
          <p:cNvSpPr txBox="1">
            <a:spLocks noGrp="1"/>
          </p:cNvSpPr>
          <p:nvPr>
            <p:ph type="body" idx="1"/>
          </p:nvPr>
        </p:nvSpPr>
        <p:spPr>
          <a:xfrm>
            <a:off x="686270" y="4343136"/>
            <a:ext cx="5485364" cy="4115213"/>
          </a:xfrm>
          <a:prstGeom prst="rect">
            <a:avLst/>
          </a:prstGeom>
          <a:noFill/>
          <a:ln>
            <a:noFill/>
          </a:ln>
        </p:spPr>
        <p:txBody>
          <a:bodyPr spcFirstLastPara="1" wrap="square" lIns="90725" tIns="90725" rIns="90725" bIns="90725" anchor="ctr" anchorCtr="0">
            <a:noAutofit/>
          </a:bodyPr>
          <a:lstStyle/>
          <a:p>
            <a:pPr marL="0" lvl="0" indent="0" algn="l" rtl="0">
              <a:spcBef>
                <a:spcPts val="0"/>
              </a:spcBef>
              <a:spcAft>
                <a:spcPts val="0"/>
              </a:spcAft>
              <a:buNone/>
            </a:pPr>
            <a:endParaRPr sz="1400"/>
          </a:p>
        </p:txBody>
      </p:sp>
      <p:sp>
        <p:nvSpPr>
          <p:cNvPr id="1013" name="Google Shape;1013;g58075f84f8_5_245:notes"/>
          <p:cNvSpPr txBox="1">
            <a:spLocks noGrp="1"/>
          </p:cNvSpPr>
          <p:nvPr>
            <p:ph type="sldNum" idx="12"/>
          </p:nvPr>
        </p:nvSpPr>
        <p:spPr>
          <a:xfrm>
            <a:off x="3884569" y="8684164"/>
            <a:ext cx="2972285" cy="457672"/>
          </a:xfrm>
          <a:prstGeom prst="rect">
            <a:avLst/>
          </a:prstGeom>
        </p:spPr>
        <p:txBody>
          <a:bodyPr spcFirstLastPara="1" wrap="square" lIns="90725" tIns="90725" rIns="90725" bIns="907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56</a:t>
            </a:fld>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58075f84f8_13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58075f84f8_13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58056d8c1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58056d8c1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8" name="Google Shape;1038;g58056d8c1a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6460f0cb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36460f0cb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8" name="Google Shape;1048;g36460f0cb9_0_2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6460f0cb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6460f0cb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36460f0cb9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6460f0cb9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6460f0cb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5" name="Google Shape;1055;g36460f0cb9_0_2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6460f0cb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6460f0cb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g36460f0cb9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6462f3b95_1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6462f3b95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6462f3b95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6462f3b95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2163061" y="2605438"/>
            <a:ext cx="4807500" cy="524100"/>
          </a:xfrm>
          <a:prstGeom prst="rect">
            <a:avLst/>
          </a:prstGeom>
          <a:solidFill>
            <a:srgbClr val="FFFFFF">
              <a:alpha val="8540"/>
            </a:srgbClr>
          </a:solidFill>
        </p:spPr>
        <p:txBody>
          <a:bodyPr spcFirstLastPara="1" wrap="square" lIns="91425" tIns="91425" rIns="91425" bIns="91425" anchor="b" anchorCtr="0"/>
          <a:lstStyle>
            <a:lvl1pPr lvl="0" algn="ctr" rtl="0">
              <a:spcBef>
                <a:spcPts val="0"/>
              </a:spcBef>
              <a:spcAft>
                <a:spcPts val="0"/>
              </a:spcAft>
              <a:buClr>
                <a:schemeClr val="lt1"/>
              </a:buClr>
              <a:buSzPts val="2600"/>
              <a:buFont typeface="Proxima Nova"/>
              <a:buNone/>
              <a:defRPr sz="2600" b="1">
                <a:solidFill>
                  <a:schemeClr val="lt1"/>
                </a:solidFill>
                <a:latin typeface="Proxima Nova"/>
                <a:ea typeface="Proxima Nova"/>
                <a:cs typeface="Proxima Nova"/>
                <a:sym typeface="Proxima Nov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2168350" y="3124250"/>
            <a:ext cx="4807500" cy="248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7" name="Google Shape;17;p2"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2425" y="678150"/>
            <a:ext cx="2539125" cy="1814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op column">
  <p:cSld name="TITLE_AND_TWO_COLUMNS_1">
    <p:spTree>
      <p:nvGrpSpPr>
        <p:cNvPr id="1" name="Shape 70"/>
        <p:cNvGrpSpPr/>
        <p:nvPr/>
      </p:nvGrpSpPr>
      <p:grpSpPr>
        <a:xfrm>
          <a:off x="0" y="0"/>
          <a:ext cx="0" cy="0"/>
          <a:chOff x="0" y="0"/>
          <a:chExt cx="0" cy="0"/>
        </a:xfrm>
      </p:grpSpPr>
      <p:sp>
        <p:nvSpPr>
          <p:cNvPr id="71" name="Google Shape;71;p11"/>
          <p:cNvSpPr txBox="1">
            <a:spLocks noGrp="1"/>
          </p:cNvSpPr>
          <p:nvPr>
            <p:ph type="body" idx="1"/>
          </p:nvPr>
        </p:nvSpPr>
        <p:spPr>
          <a:xfrm>
            <a:off x="613500" y="1460975"/>
            <a:ext cx="7859100" cy="1618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2" name="Google Shape;7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11"/>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5" name="Google Shape;75;p11"/>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76" name="Google Shape;76;p11"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79" name="Google Shape;79;p12"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
        <p:nvSpPr>
          <p:cNvPr id="80" name="Google Shape;80;p12"/>
          <p:cNvSpPr txBox="1">
            <a:spLocks noGrp="1"/>
          </p:cNvSpPr>
          <p:nvPr>
            <p:ph type="title"/>
          </p:nvPr>
        </p:nvSpPr>
        <p:spPr>
          <a:xfrm>
            <a:off x="279952"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3"/>
          <p:cNvSpPr txBox="1">
            <a:spLocks noGrp="1"/>
          </p:cNvSpPr>
          <p:nvPr>
            <p:ph type="body" idx="1"/>
          </p:nvPr>
        </p:nvSpPr>
        <p:spPr>
          <a:xfrm>
            <a:off x="311700" y="1389600"/>
            <a:ext cx="3861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3" name="Google Shape;83;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13"/>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pic>
        <p:nvPicPr>
          <p:cNvPr id="86" name="Google Shape;86;p13"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
        <p:nvSpPr>
          <p:cNvPr id="87" name="Google Shape;87;p13"/>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cxnSp>
        <p:nvCxnSpPr>
          <p:cNvPr id="88" name="Google Shape;88;p13"/>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989000" y="1672475"/>
            <a:ext cx="7049700" cy="17715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3600"/>
              <a:buFont typeface="Proxima Nova"/>
              <a:buNone/>
              <a:defRPr sz="3600" b="1">
                <a:latin typeface="Proxima Nova"/>
                <a:ea typeface="Proxima Nova"/>
                <a:cs typeface="Proxima Nova"/>
                <a:sym typeface="Proxima Nova"/>
              </a:defRPr>
            </a:lvl2pPr>
            <a:lvl3pPr lvl="2" algn="ctr" rtl="0">
              <a:spcBef>
                <a:spcPts val="0"/>
              </a:spcBef>
              <a:spcAft>
                <a:spcPts val="0"/>
              </a:spcAft>
              <a:buSzPts val="3600"/>
              <a:buFont typeface="Proxima Nova"/>
              <a:buNone/>
              <a:defRPr sz="3600" b="1">
                <a:latin typeface="Proxima Nova"/>
                <a:ea typeface="Proxima Nova"/>
                <a:cs typeface="Proxima Nova"/>
                <a:sym typeface="Proxima Nova"/>
              </a:defRPr>
            </a:lvl3pPr>
            <a:lvl4pPr lvl="3" algn="ctr" rtl="0">
              <a:spcBef>
                <a:spcPts val="0"/>
              </a:spcBef>
              <a:spcAft>
                <a:spcPts val="0"/>
              </a:spcAft>
              <a:buSzPts val="3600"/>
              <a:buFont typeface="Proxima Nova"/>
              <a:buNone/>
              <a:defRPr sz="3600" b="1">
                <a:latin typeface="Proxima Nova"/>
                <a:ea typeface="Proxima Nova"/>
                <a:cs typeface="Proxima Nova"/>
                <a:sym typeface="Proxima Nova"/>
              </a:defRPr>
            </a:lvl4pPr>
            <a:lvl5pPr lvl="4" algn="ctr" rtl="0">
              <a:spcBef>
                <a:spcPts val="0"/>
              </a:spcBef>
              <a:spcAft>
                <a:spcPts val="0"/>
              </a:spcAft>
              <a:buSzPts val="3600"/>
              <a:buFont typeface="Proxima Nova"/>
              <a:buNone/>
              <a:defRPr sz="3600" b="1">
                <a:latin typeface="Proxima Nova"/>
                <a:ea typeface="Proxima Nova"/>
                <a:cs typeface="Proxima Nova"/>
                <a:sym typeface="Proxima Nova"/>
              </a:defRPr>
            </a:lvl5pPr>
            <a:lvl6pPr lvl="5" algn="ctr" rtl="0">
              <a:spcBef>
                <a:spcPts val="0"/>
              </a:spcBef>
              <a:spcAft>
                <a:spcPts val="0"/>
              </a:spcAft>
              <a:buSzPts val="3600"/>
              <a:buFont typeface="Proxima Nova"/>
              <a:buNone/>
              <a:defRPr sz="3600" b="1">
                <a:latin typeface="Proxima Nova"/>
                <a:ea typeface="Proxima Nova"/>
                <a:cs typeface="Proxima Nova"/>
                <a:sym typeface="Proxima Nova"/>
              </a:defRPr>
            </a:lvl6pPr>
            <a:lvl7pPr lvl="6" algn="ctr" rtl="0">
              <a:spcBef>
                <a:spcPts val="0"/>
              </a:spcBef>
              <a:spcAft>
                <a:spcPts val="0"/>
              </a:spcAft>
              <a:buSzPts val="3600"/>
              <a:buFont typeface="Proxima Nova"/>
              <a:buNone/>
              <a:defRPr sz="3600" b="1">
                <a:latin typeface="Proxima Nova"/>
                <a:ea typeface="Proxima Nova"/>
                <a:cs typeface="Proxima Nova"/>
                <a:sym typeface="Proxima Nova"/>
              </a:defRPr>
            </a:lvl7pPr>
            <a:lvl8pPr lvl="7" algn="ctr" rtl="0">
              <a:spcBef>
                <a:spcPts val="0"/>
              </a:spcBef>
              <a:spcAft>
                <a:spcPts val="0"/>
              </a:spcAft>
              <a:buSzPts val="3600"/>
              <a:buFont typeface="Proxima Nova"/>
              <a:buNone/>
              <a:defRPr sz="3600" b="1">
                <a:latin typeface="Proxima Nova"/>
                <a:ea typeface="Proxima Nova"/>
                <a:cs typeface="Proxima Nova"/>
                <a:sym typeface="Proxima Nova"/>
              </a:defRPr>
            </a:lvl8pPr>
            <a:lvl9pPr lvl="8" algn="ctr" rtl="0">
              <a:spcBef>
                <a:spcPts val="0"/>
              </a:spcBef>
              <a:spcAft>
                <a:spcPts val="0"/>
              </a:spcAft>
              <a:buSzPts val="3600"/>
              <a:buFont typeface="Proxima Nova"/>
              <a:buNone/>
              <a:defRPr sz="3600" b="1">
                <a:latin typeface="Proxima Nova"/>
                <a:ea typeface="Proxima Nova"/>
                <a:cs typeface="Proxima Nova"/>
                <a:sym typeface="Proxima Nova"/>
              </a:defRPr>
            </a:lvl9pPr>
          </a:lstStyle>
          <a:p>
            <a:endParaRPr/>
          </a:p>
        </p:txBody>
      </p:sp>
      <p:sp>
        <p:nvSpPr>
          <p:cNvPr id="91" name="Google Shape;9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2" name="Google Shape;92;p14" descr="Alice_Logo_horizontal-0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a:endParaRPr/>
          </a:p>
        </p:txBody>
      </p:sp>
      <p:sp>
        <p:nvSpPr>
          <p:cNvPr id="95" name="Google Shape;9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15" descr="PPT cover3-main point.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976150" y="-39086"/>
            <a:ext cx="2375887" cy="3894881"/>
          </a:xfrm>
          <a:prstGeom prst="rect">
            <a:avLst/>
          </a:prstGeom>
          <a:noFill/>
          <a:ln>
            <a:noFill/>
          </a:ln>
        </p:spPr>
      </p:pic>
      <p:pic>
        <p:nvPicPr>
          <p:cNvPr id="97" name="Google Shape;97;p15" descr="logo horizon.png"/>
          <p:cNvPicPr preferRelativeResize="0"/>
          <p:nvPr/>
        </p:nvPicPr>
        <p:blipFill rotWithShape="1">
          <a:blip r:embed="rId3" cstate="screen">
            <a:alphaModFix/>
            <a:extLst>
              <a:ext uri="{28A0092B-C50C-407E-A947-70E740481C1C}">
                <a14:useLocalDpi xmlns:a14="http://schemas.microsoft.com/office/drawing/2010/main"/>
              </a:ext>
            </a:extLst>
          </a:blip>
          <a:srcRect b="-7227"/>
          <a:stretch/>
        </p:blipFill>
        <p:spPr>
          <a:xfrm>
            <a:off x="410905" y="244875"/>
            <a:ext cx="886357" cy="243300"/>
          </a:xfrm>
          <a:prstGeom prst="rect">
            <a:avLst/>
          </a:prstGeom>
          <a:noFill/>
          <a:ln>
            <a:noFill/>
          </a:ln>
        </p:spPr>
      </p:pic>
      <p:pic>
        <p:nvPicPr>
          <p:cNvPr id="98" name="Google Shape;98;p15" descr="PPT cover3-title.png"/>
          <p:cNvPicPr preferRelativeResize="0"/>
          <p:nvPr/>
        </p:nvPicPr>
        <p:blipFill rotWithShape="1">
          <a:blip r:embed="rId4" cstate="screen">
            <a:alphaModFix/>
            <a:extLst>
              <a:ext uri="{28A0092B-C50C-407E-A947-70E740481C1C}">
                <a14:useLocalDpi xmlns:a14="http://schemas.microsoft.com/office/drawing/2010/main"/>
              </a:ext>
            </a:extLst>
          </a:blip>
          <a:srcRect l="32203" t="10" b="-10"/>
          <a:stretch/>
        </p:blipFill>
        <p:spPr>
          <a:xfrm>
            <a:off x="-5287" y="270500"/>
            <a:ext cx="341950" cy="17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pic>
        <p:nvPicPr>
          <p:cNvPr id="100" name="Google Shape;100;p16" descr="PPT cover2- bg.png"/>
          <p:cNvPicPr preferRelativeResize="0"/>
          <p:nvPr/>
        </p:nvPicPr>
        <p:blipFill rotWithShape="1">
          <a:blip r:embed="rId2" cstate="screen">
            <a:alphaModFix/>
            <a:extLst>
              <a:ext uri="{28A0092B-C50C-407E-A947-70E740481C1C}">
                <a14:useLocalDpi xmlns:a14="http://schemas.microsoft.com/office/drawing/2010/main"/>
              </a:ext>
            </a:extLst>
          </a:blip>
          <a:srcRect r="50000"/>
          <a:stretch/>
        </p:blipFill>
        <p:spPr>
          <a:xfrm>
            <a:off x="0" y="0"/>
            <a:ext cx="4572000" cy="5143500"/>
          </a:xfrm>
          <a:prstGeom prst="rect">
            <a:avLst/>
          </a:prstGeom>
          <a:noFill/>
          <a:ln>
            <a:noFill/>
          </a:ln>
        </p:spPr>
      </p:pic>
      <p:sp>
        <p:nvSpPr>
          <p:cNvPr id="101" name="Google Shape;101;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3600"/>
              <a:buFont typeface="Proxima Nova"/>
              <a:buNone/>
              <a:defRPr sz="3600" b="1">
                <a:solidFill>
                  <a:srgbClr val="FFFFFF"/>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2" name="Google Shape;102;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3" name="Google Shape;103;p16"/>
          <p:cNvSpPr txBox="1">
            <a:spLocks noGrp="1"/>
          </p:cNvSpPr>
          <p:nvPr>
            <p:ph type="body" idx="2"/>
          </p:nvPr>
        </p:nvSpPr>
        <p:spPr>
          <a:xfrm>
            <a:off x="4939500" y="902050"/>
            <a:ext cx="3837000" cy="35946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4" name="Google Shape;10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05" name="Google Shape;105;p16" descr="Alice_Logo_horizontal-0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06"/>
        <p:cNvGrpSpPr/>
        <p:nvPr/>
      </p:nvGrpSpPr>
      <p:grpSpPr>
        <a:xfrm>
          <a:off x="0" y="0"/>
          <a:ext cx="0" cy="0"/>
          <a:chOff x="0" y="0"/>
          <a:chExt cx="0" cy="0"/>
        </a:xfrm>
      </p:grpSpPr>
      <p:sp>
        <p:nvSpPr>
          <p:cNvPr id="107" name="Google Shape;107;p17"/>
          <p:cNvSpPr/>
          <p:nvPr/>
        </p:nvSpPr>
        <p:spPr>
          <a:xfrm>
            <a:off x="4572000" y="-125"/>
            <a:ext cx="4572000" cy="5143500"/>
          </a:xfrm>
          <a:prstGeom prst="rect">
            <a:avLst/>
          </a:prstGeom>
          <a:solidFill>
            <a:srgbClr val="253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9" name="Google Shape;109;p1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 name="Google Shape;110;p1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11" name="Google Shape;11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12" name="Google Shape;112;p17" descr="logo horizon 2.png"/>
          <p:cNvPicPr preferRelativeResize="0"/>
          <p:nvPr/>
        </p:nvPicPr>
        <p:blipFill rotWithShape="1">
          <a:blip r:embed="rId2" cstate="screen">
            <a:alphaModFix/>
            <a:extLst>
              <a:ext uri="{28A0092B-C50C-407E-A947-70E740481C1C}">
                <a14:useLocalDpi xmlns:a14="http://schemas.microsoft.com/office/drawing/2010/main"/>
              </a:ext>
            </a:extLst>
          </a:blip>
          <a:srcRect t="-9140" r="-2312" b="-8798"/>
          <a:stretch/>
        </p:blipFill>
        <p:spPr>
          <a:xfrm>
            <a:off x="7687034" y="205447"/>
            <a:ext cx="1110985" cy="327850"/>
          </a:xfrm>
          <a:prstGeom prst="rect">
            <a:avLst/>
          </a:prstGeom>
          <a:noFill/>
          <a:ln>
            <a:noFill/>
          </a:ln>
        </p:spPr>
      </p:pic>
      <p:sp>
        <p:nvSpPr>
          <p:cNvPr id="113" name="Google Shape;113;p17"/>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txBox="1">
            <a:spLocks noGrp="1"/>
          </p:cNvSpPr>
          <p:nvPr>
            <p:ph type="title" idx="3"/>
          </p:nvPr>
        </p:nvSpPr>
        <p:spPr>
          <a:xfrm>
            <a:off x="0" y="279475"/>
            <a:ext cx="2617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 name="Google Shape;117;p1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 name="Google Shape;118;p1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9" name="Google Shape;11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20" name="Google Shape;120;p18" descr="logo horizon.png"/>
          <p:cNvPicPr preferRelativeResize="0"/>
          <p:nvPr/>
        </p:nvPicPr>
        <p:blipFill rotWithShape="1">
          <a:blip r:embed="rId2" cstate="screen">
            <a:alphaModFix/>
            <a:extLst>
              <a:ext uri="{28A0092B-C50C-407E-A947-70E740481C1C}">
                <a14:useLocalDpi xmlns:a14="http://schemas.microsoft.com/office/drawing/2010/main"/>
              </a:ext>
            </a:extLst>
          </a:blip>
          <a:srcRect b="-7227"/>
          <a:stretch/>
        </p:blipFill>
        <p:spPr>
          <a:xfrm>
            <a:off x="7846696" y="244875"/>
            <a:ext cx="886357" cy="243300"/>
          </a:xfrm>
          <a:prstGeom prst="rect">
            <a:avLst/>
          </a:prstGeom>
          <a:noFill/>
          <a:ln>
            <a:noFill/>
          </a:ln>
        </p:spPr>
      </p:pic>
      <p:pic>
        <p:nvPicPr>
          <p:cNvPr id="121" name="Google Shape;121;p18" descr="PPT cover3-title.png"/>
          <p:cNvPicPr preferRelativeResize="0"/>
          <p:nvPr/>
        </p:nvPicPr>
        <p:blipFill rotWithShape="1">
          <a:blip r:embed="rId3" cstate="screen">
            <a:alphaModFix/>
            <a:extLst>
              <a:ext uri="{28A0092B-C50C-407E-A947-70E740481C1C}">
                <a14:useLocalDpi xmlns:a14="http://schemas.microsoft.com/office/drawing/2010/main"/>
              </a:ext>
            </a:extLst>
          </a:blip>
          <a:srcRect l="32203" t="10" b="-10"/>
          <a:stretch/>
        </p:blipFill>
        <p:spPr>
          <a:xfrm flipH="1">
            <a:off x="8803913" y="270500"/>
            <a:ext cx="352500" cy="172200"/>
          </a:xfrm>
          <a:prstGeom prst="rect">
            <a:avLst/>
          </a:prstGeom>
          <a:noFill/>
          <a:ln>
            <a:noFill/>
          </a:ln>
        </p:spPr>
      </p:pic>
      <p:pic>
        <p:nvPicPr>
          <p:cNvPr id="122" name="Google Shape;122;p18" descr="PPT cover3- section.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
            <a:ext cx="3429000" cy="872251"/>
          </a:xfrm>
          <a:prstGeom prst="rect">
            <a:avLst/>
          </a:prstGeom>
          <a:noFill/>
          <a:ln>
            <a:noFill/>
          </a:ln>
        </p:spPr>
      </p:pic>
      <p:pic>
        <p:nvPicPr>
          <p:cNvPr id="123" name="Google Shape;123;p18" descr="PPT cover3- section.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0800000" flipH="1">
            <a:off x="0" y="3757677"/>
            <a:ext cx="4572000" cy="13911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4"/>
        <p:cNvGrpSpPr/>
        <p:nvPr/>
      </p:nvGrpSpPr>
      <p:grpSpPr>
        <a:xfrm>
          <a:off x="0" y="0"/>
          <a:ext cx="0" cy="0"/>
          <a:chOff x="0" y="0"/>
          <a:chExt cx="0" cy="0"/>
        </a:xfrm>
      </p:grpSpPr>
      <p:sp>
        <p:nvSpPr>
          <p:cNvPr id="125" name="Google Shape;125;p1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a:endParaRPr/>
          </a:p>
        </p:txBody>
      </p:sp>
      <p:sp>
        <p:nvSpPr>
          <p:cNvPr id="126" name="Google Shape;12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27" name="Google Shape;127;p19"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8"/>
        <p:cNvGrpSpPr/>
        <p:nvPr/>
      </p:nvGrpSpPr>
      <p:grpSpPr>
        <a:xfrm>
          <a:off x="0" y="0"/>
          <a:ext cx="0" cy="0"/>
          <a:chOff x="0" y="0"/>
          <a:chExt cx="0" cy="0"/>
        </a:xfrm>
      </p:grpSpPr>
      <p:sp>
        <p:nvSpPr>
          <p:cNvPr id="129" name="Google Shape;129;p2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0" name="Google Shape;130;p2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1" name="Google Shape;13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32" name="Google Shape;132;p20"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410876" y="2838242"/>
            <a:ext cx="6908100" cy="607800"/>
          </a:xfrm>
          <a:prstGeom prst="rect">
            <a:avLst/>
          </a:prstGeom>
        </p:spPr>
        <p:txBody>
          <a:bodyPr spcFirstLastPara="1" wrap="square" lIns="91425" tIns="91425" rIns="91425" bIns="91425" anchor="b" anchorCtr="0"/>
          <a:lstStyle>
            <a:lvl1pPr lvl="0" algn="l" rtl="0">
              <a:spcBef>
                <a:spcPts val="0"/>
              </a:spcBef>
              <a:spcAft>
                <a:spcPts val="0"/>
              </a:spcAft>
              <a:buClr>
                <a:schemeClr val="lt1"/>
              </a:buClr>
              <a:buSzPts val="3600"/>
              <a:buFont typeface="Proxima Nova"/>
              <a:buNone/>
              <a:defRPr sz="3600" b="1">
                <a:solidFill>
                  <a:schemeClr val="lt1"/>
                </a:solidFill>
                <a:latin typeface="Proxima Nova"/>
                <a:ea typeface="Proxima Nova"/>
                <a:cs typeface="Proxima Nova"/>
                <a:sym typeface="Proxima Nova"/>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20" name="Google Shape;20;p3"/>
          <p:cNvSpPr txBox="1">
            <a:spLocks noGrp="1"/>
          </p:cNvSpPr>
          <p:nvPr>
            <p:ph type="subTitle" idx="1"/>
          </p:nvPr>
        </p:nvSpPr>
        <p:spPr>
          <a:xfrm>
            <a:off x="449318" y="3335683"/>
            <a:ext cx="5268900" cy="5703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3" descr="Alice_Logo KO_5.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316542"/>
            <a:ext cx="1538381" cy="1538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d slide">
  <p:cSld name="TITLE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35"/>
        <p:cNvGrpSpPr/>
        <p:nvPr/>
      </p:nvGrpSpPr>
      <p:grpSpPr>
        <a:xfrm>
          <a:off x="0" y="0"/>
          <a:ext cx="0" cy="0"/>
          <a:chOff x="0" y="0"/>
          <a:chExt cx="0" cy="0"/>
        </a:xfrm>
      </p:grpSpPr>
      <p:sp>
        <p:nvSpPr>
          <p:cNvPr id="136" name="Google Shape;13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37" name="Google Shape;137;p22"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2425" y="678150"/>
            <a:ext cx="2539125" cy="1814599"/>
          </a:xfrm>
          <a:prstGeom prst="rect">
            <a:avLst/>
          </a:prstGeom>
          <a:noFill/>
          <a:ln>
            <a:noFill/>
          </a:ln>
        </p:spPr>
      </p:pic>
      <p:sp>
        <p:nvSpPr>
          <p:cNvPr id="138" name="Google Shape;138;p22"/>
          <p:cNvSpPr txBox="1"/>
          <p:nvPr/>
        </p:nvSpPr>
        <p:spPr>
          <a:xfrm>
            <a:off x="3400600" y="2546450"/>
            <a:ext cx="2342700" cy="524100"/>
          </a:xfrm>
          <a:prstGeom prst="rect">
            <a:avLst/>
          </a:prstGeom>
          <a:solidFill>
            <a:srgbClr val="FFFFFF">
              <a:alpha val="8540"/>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600"/>
              <a:buFont typeface="Proxima Nova"/>
              <a:buNone/>
            </a:pPr>
            <a:r>
              <a:rPr lang="en-US" sz="2600" b="1">
                <a:solidFill>
                  <a:schemeClr val="lt1"/>
                </a:solidFill>
                <a:latin typeface="Proxima Nova"/>
                <a:ea typeface="Proxima Nova"/>
                <a:cs typeface="Proxima Nova"/>
                <a:sym typeface="Proxima Nova"/>
              </a:rPr>
              <a:t>Thank You</a:t>
            </a:r>
            <a:endParaRPr/>
          </a:p>
        </p:txBody>
      </p:sp>
      <p:sp>
        <p:nvSpPr>
          <p:cNvPr id="139" name="Google Shape;139;p22"/>
          <p:cNvSpPr txBox="1"/>
          <p:nvPr/>
        </p:nvSpPr>
        <p:spPr>
          <a:xfrm>
            <a:off x="2882300" y="3089836"/>
            <a:ext cx="3395400" cy="269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d ">
  <p:cSld name="TITLE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40"/>
        <p:cNvGrpSpPr/>
        <p:nvPr/>
      </p:nvGrpSpPr>
      <p:grpSpPr>
        <a:xfrm>
          <a:off x="0" y="0"/>
          <a:ext cx="0" cy="0"/>
          <a:chOff x="0" y="0"/>
          <a:chExt cx="0" cy="0"/>
        </a:xfrm>
      </p:grpSpPr>
      <p:sp>
        <p:nvSpPr>
          <p:cNvPr id="141" name="Google Shape;14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42" name="Google Shape;142;p23" descr="Alice_Logo KO_5.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316542"/>
            <a:ext cx="1538381" cy="1538363"/>
          </a:xfrm>
          <a:prstGeom prst="rect">
            <a:avLst/>
          </a:prstGeom>
          <a:noFill/>
          <a:ln>
            <a:noFill/>
          </a:ln>
        </p:spPr>
      </p:pic>
      <p:sp>
        <p:nvSpPr>
          <p:cNvPr id="143" name="Google Shape;143;p23"/>
          <p:cNvSpPr txBox="1"/>
          <p:nvPr/>
        </p:nvSpPr>
        <p:spPr>
          <a:xfrm>
            <a:off x="429050" y="2716278"/>
            <a:ext cx="3918900" cy="6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lt1"/>
                </a:solidFill>
                <a:latin typeface="Proxima Nova"/>
                <a:ea typeface="Proxima Nova"/>
                <a:cs typeface="Proxima Nova"/>
                <a:sym typeface="Proxima Nova"/>
              </a:rPr>
              <a:t>Thank You !</a:t>
            </a:r>
            <a:endParaRPr sz="3600" b="1">
              <a:solidFill>
                <a:schemeClr val="lt1"/>
              </a:solidFill>
              <a:latin typeface="Proxima Nova"/>
              <a:ea typeface="Proxima Nova"/>
              <a:cs typeface="Proxima Nova"/>
              <a:sym typeface="Proxima Nova"/>
            </a:endParaRPr>
          </a:p>
        </p:txBody>
      </p:sp>
      <p:sp>
        <p:nvSpPr>
          <p:cNvPr id="144" name="Google Shape;144;p23"/>
          <p:cNvSpPr txBox="1"/>
          <p:nvPr/>
        </p:nvSpPr>
        <p:spPr>
          <a:xfrm>
            <a:off x="480280" y="3318512"/>
            <a:ext cx="4956300" cy="5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d slide 1">
  <p:cSld name="TITLE_1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45"/>
        <p:cNvGrpSpPr/>
        <p:nvPr/>
      </p:nvGrpSpPr>
      <p:grpSpPr>
        <a:xfrm>
          <a:off x="0" y="0"/>
          <a:ext cx="0" cy="0"/>
          <a:chOff x="0" y="0"/>
          <a:chExt cx="0" cy="0"/>
        </a:xfrm>
      </p:grpSpPr>
      <p:sp>
        <p:nvSpPr>
          <p:cNvPr id="146" name="Google Shape;146;p24"/>
          <p:cNvSpPr txBox="1"/>
          <p:nvPr/>
        </p:nvSpPr>
        <p:spPr>
          <a:xfrm>
            <a:off x="2117800" y="3001466"/>
            <a:ext cx="47526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Proxima Nova"/>
              <a:buNone/>
            </a:pPr>
            <a:r>
              <a:rPr lang="en-US" sz="3000" b="1">
                <a:solidFill>
                  <a:srgbClr val="FFFFFF"/>
                </a:solidFill>
                <a:latin typeface="Proxima Nova"/>
                <a:ea typeface="Proxima Nova"/>
                <a:cs typeface="Proxima Nova"/>
                <a:sym typeface="Proxima Nova"/>
              </a:rPr>
              <a:t>Thank You</a:t>
            </a:r>
            <a:endParaRPr/>
          </a:p>
        </p:txBody>
      </p:sp>
      <p:sp>
        <p:nvSpPr>
          <p:cNvPr id="147" name="Google Shape;14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24"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b="30396"/>
          <a:stretch/>
        </p:blipFill>
        <p:spPr>
          <a:xfrm>
            <a:off x="2783250" y="263625"/>
            <a:ext cx="3588450" cy="2497774"/>
          </a:xfrm>
          <a:prstGeom prst="rect">
            <a:avLst/>
          </a:prstGeom>
          <a:noFill/>
          <a:ln>
            <a:noFill/>
          </a:ln>
        </p:spPr>
      </p:pic>
      <p:cxnSp>
        <p:nvCxnSpPr>
          <p:cNvPr id="149" name="Google Shape;149;p24"/>
          <p:cNvCxnSpPr/>
          <p:nvPr/>
        </p:nvCxnSpPr>
        <p:spPr>
          <a:xfrm>
            <a:off x="2117924" y="2921100"/>
            <a:ext cx="4752600" cy="0"/>
          </a:xfrm>
          <a:prstGeom prst="straightConnector1">
            <a:avLst/>
          </a:prstGeom>
          <a:noFill/>
          <a:ln w="9525" cap="flat" cmpd="sng">
            <a:solidFill>
              <a:srgbClr val="FFFFFF"/>
            </a:solidFill>
            <a:prstDash val="solid"/>
            <a:round/>
            <a:headEnd type="none" w="med" len="med"/>
            <a:tailEnd type="none" w="med" len="med"/>
          </a:ln>
        </p:spPr>
      </p:cxnSp>
      <p:sp>
        <p:nvSpPr>
          <p:cNvPr id="150" name="Google Shape;150;p24"/>
          <p:cNvSpPr txBox="1"/>
          <p:nvPr/>
        </p:nvSpPr>
        <p:spPr>
          <a:xfrm>
            <a:off x="2112511" y="3532323"/>
            <a:ext cx="4778700" cy="17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53" name="Google Shape;153;p25"/>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2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1"/>
        <p:cNvGrpSpPr/>
        <p:nvPr/>
      </p:nvGrpSpPr>
      <p:grpSpPr>
        <a:xfrm>
          <a:off x="0" y="0"/>
          <a:ext cx="0" cy="0"/>
          <a:chOff x="0" y="0"/>
          <a:chExt cx="0" cy="0"/>
        </a:xfrm>
      </p:grpSpPr>
      <p:sp>
        <p:nvSpPr>
          <p:cNvPr id="162" name="Google Shape;162;p27"/>
          <p:cNvSpPr txBox="1">
            <a:spLocks noGrp="1"/>
          </p:cNvSpPr>
          <p:nvPr>
            <p:ph type="ctrTitle"/>
          </p:nvPr>
        </p:nvSpPr>
        <p:spPr>
          <a:xfrm>
            <a:off x="2163061" y="2605438"/>
            <a:ext cx="4807500" cy="524100"/>
          </a:xfrm>
          <a:prstGeom prst="rect">
            <a:avLst/>
          </a:prstGeom>
          <a:solidFill>
            <a:srgbClr val="FFFFFF">
              <a:alpha val="8540"/>
            </a:srgbClr>
          </a:solidFill>
        </p:spPr>
        <p:txBody>
          <a:bodyPr spcFirstLastPara="1" wrap="square" lIns="91425" tIns="91425" rIns="91425" bIns="91425" anchor="b" anchorCtr="0"/>
          <a:lstStyle>
            <a:lvl1pPr lvl="0" algn="ctr" rtl="0">
              <a:spcBef>
                <a:spcPts val="0"/>
              </a:spcBef>
              <a:spcAft>
                <a:spcPts val="0"/>
              </a:spcAft>
              <a:buClr>
                <a:schemeClr val="lt1"/>
              </a:buClr>
              <a:buSzPts val="2600"/>
              <a:buFont typeface="Proxima Nova"/>
              <a:buNone/>
              <a:defRPr sz="2600" b="1">
                <a:solidFill>
                  <a:schemeClr val="lt1"/>
                </a:solidFill>
                <a:latin typeface="Proxima Nova"/>
                <a:ea typeface="Proxima Nova"/>
                <a:cs typeface="Proxima Nova"/>
                <a:sym typeface="Proxima Nov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3" name="Google Shape;163;p27"/>
          <p:cNvSpPr txBox="1">
            <a:spLocks noGrp="1"/>
          </p:cNvSpPr>
          <p:nvPr>
            <p:ph type="subTitle" idx="1"/>
          </p:nvPr>
        </p:nvSpPr>
        <p:spPr>
          <a:xfrm>
            <a:off x="2168350" y="3124250"/>
            <a:ext cx="4807500" cy="248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4" name="Google Shape;16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65" name="Google Shape;165;p27"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2425" y="678150"/>
            <a:ext cx="2539125" cy="18145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p:cSld name="TITLE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66"/>
        <p:cNvGrpSpPr/>
        <p:nvPr/>
      </p:nvGrpSpPr>
      <p:grpSpPr>
        <a:xfrm>
          <a:off x="0" y="0"/>
          <a:ext cx="0" cy="0"/>
          <a:chOff x="0" y="0"/>
          <a:chExt cx="0" cy="0"/>
        </a:xfrm>
      </p:grpSpPr>
      <p:sp>
        <p:nvSpPr>
          <p:cNvPr id="167" name="Google Shape;167;p28"/>
          <p:cNvSpPr txBox="1">
            <a:spLocks noGrp="1"/>
          </p:cNvSpPr>
          <p:nvPr>
            <p:ph type="ctrTitle"/>
          </p:nvPr>
        </p:nvSpPr>
        <p:spPr>
          <a:xfrm>
            <a:off x="410876" y="2838242"/>
            <a:ext cx="6908100" cy="607800"/>
          </a:xfrm>
          <a:prstGeom prst="rect">
            <a:avLst/>
          </a:prstGeom>
        </p:spPr>
        <p:txBody>
          <a:bodyPr spcFirstLastPara="1" wrap="square" lIns="91425" tIns="91425" rIns="91425" bIns="91425" anchor="b" anchorCtr="0"/>
          <a:lstStyle>
            <a:lvl1pPr lvl="0" algn="l" rtl="0">
              <a:spcBef>
                <a:spcPts val="0"/>
              </a:spcBef>
              <a:spcAft>
                <a:spcPts val="0"/>
              </a:spcAft>
              <a:buClr>
                <a:schemeClr val="lt1"/>
              </a:buClr>
              <a:buSzPts val="3600"/>
              <a:buFont typeface="Proxima Nova"/>
              <a:buNone/>
              <a:defRPr sz="3600" b="1">
                <a:solidFill>
                  <a:schemeClr val="lt1"/>
                </a:solidFill>
                <a:latin typeface="Proxima Nova"/>
                <a:ea typeface="Proxima Nova"/>
                <a:cs typeface="Proxima Nova"/>
                <a:sym typeface="Proxima Nova"/>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68" name="Google Shape;168;p28"/>
          <p:cNvSpPr txBox="1">
            <a:spLocks noGrp="1"/>
          </p:cNvSpPr>
          <p:nvPr>
            <p:ph type="subTitle" idx="1"/>
          </p:nvPr>
        </p:nvSpPr>
        <p:spPr>
          <a:xfrm>
            <a:off x="449318" y="3335683"/>
            <a:ext cx="5268900" cy="5703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9" name="Google Shape;16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70" name="Google Shape;170;p28" descr="Alice_Logo KO_5.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2">
  <p:cSld name="TITLE_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1"/>
        <p:cNvGrpSpPr/>
        <p:nvPr/>
      </p:nvGrpSpPr>
      <p:grpSpPr>
        <a:xfrm>
          <a:off x="0" y="0"/>
          <a:ext cx="0" cy="0"/>
          <a:chOff x="0" y="0"/>
          <a:chExt cx="0" cy="0"/>
        </a:xfrm>
      </p:grpSpPr>
      <p:sp>
        <p:nvSpPr>
          <p:cNvPr id="172" name="Google Shape;172;p29"/>
          <p:cNvSpPr txBox="1">
            <a:spLocks noGrp="1"/>
          </p:cNvSpPr>
          <p:nvPr>
            <p:ph type="ctrTitle"/>
          </p:nvPr>
        </p:nvSpPr>
        <p:spPr>
          <a:xfrm>
            <a:off x="1837775" y="3007763"/>
            <a:ext cx="5404500" cy="4674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000"/>
              <a:buFont typeface="Proxima Nova"/>
              <a:buNone/>
              <a:defRPr sz="3000" b="1">
                <a:solidFill>
                  <a:srgbClr val="FFFFFF"/>
                </a:solidFill>
                <a:latin typeface="Proxima Nova"/>
                <a:ea typeface="Proxima Nova"/>
                <a:cs typeface="Proxima Nova"/>
                <a:sym typeface="Proxima Nov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3" name="Google Shape;173;p29"/>
          <p:cNvSpPr txBox="1">
            <a:spLocks noGrp="1"/>
          </p:cNvSpPr>
          <p:nvPr>
            <p:ph type="subTitle" idx="1"/>
          </p:nvPr>
        </p:nvSpPr>
        <p:spPr>
          <a:xfrm>
            <a:off x="2010675" y="3530100"/>
            <a:ext cx="5001000" cy="217800"/>
          </a:xfrm>
          <a:prstGeom prst="rect">
            <a:avLst/>
          </a:prstGeom>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75" name="Google Shape;175;p29"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b="30396"/>
          <a:stretch/>
        </p:blipFill>
        <p:spPr>
          <a:xfrm>
            <a:off x="2783250" y="263625"/>
            <a:ext cx="3588450" cy="2497774"/>
          </a:xfrm>
          <a:prstGeom prst="rect">
            <a:avLst/>
          </a:prstGeom>
          <a:noFill/>
          <a:ln>
            <a:noFill/>
          </a:ln>
        </p:spPr>
      </p:pic>
      <p:cxnSp>
        <p:nvCxnSpPr>
          <p:cNvPr id="176" name="Google Shape;176;p29"/>
          <p:cNvCxnSpPr/>
          <p:nvPr/>
        </p:nvCxnSpPr>
        <p:spPr>
          <a:xfrm>
            <a:off x="2117924" y="2921100"/>
            <a:ext cx="4752600" cy="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2279400" y="2465777"/>
            <a:ext cx="4696200" cy="534000"/>
          </a:xfrm>
          <a:prstGeom prst="rect">
            <a:avLst/>
          </a:prstGeom>
          <a:solidFill>
            <a:srgbClr val="FFFFFF">
              <a:alpha val="8540"/>
            </a:srgbClr>
          </a:solidFill>
        </p:spPr>
        <p:txBody>
          <a:bodyPr spcFirstLastPara="1" wrap="square" lIns="91425" tIns="91425" rIns="91425" bIns="91425" anchor="ctr" anchorCtr="0"/>
          <a:lstStyle>
            <a:lvl1pPr lvl="0" algn="ctr" rtl="0">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a:endParaRPr/>
          </a:p>
        </p:txBody>
      </p:sp>
      <p:sp>
        <p:nvSpPr>
          <p:cNvPr id="179" name="Google Shape;17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80" name="Google Shape;180;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72316" y="1755731"/>
            <a:ext cx="613975" cy="613975"/>
          </a:xfrm>
          <a:prstGeom prst="rect">
            <a:avLst/>
          </a:prstGeom>
          <a:noFill/>
          <a:ln>
            <a:noFill/>
          </a:ln>
        </p:spPr>
      </p:pic>
      <p:sp>
        <p:nvSpPr>
          <p:cNvPr id="181" name="Google Shape;181;p30"/>
          <p:cNvSpPr txBox="1">
            <a:spLocks noGrp="1"/>
          </p:cNvSpPr>
          <p:nvPr>
            <p:ph type="title" idx="2"/>
          </p:nvPr>
        </p:nvSpPr>
        <p:spPr>
          <a:xfrm>
            <a:off x="4252073" y="1934579"/>
            <a:ext cx="4584600" cy="3936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2400"/>
              <a:buFont typeface="Proxima Nova"/>
              <a:buNone/>
              <a:defRPr sz="2400" b="1">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596625" y="2829600"/>
            <a:ext cx="5799300" cy="6171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4" name="Google Shape;18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85" name="Google Shape;185;p31"/>
          <p:cNvSpPr/>
          <p:nvPr/>
        </p:nvSpPr>
        <p:spPr>
          <a:xfrm rot="-5400000">
            <a:off x="4410332" y="2547258"/>
            <a:ext cx="240300" cy="2403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31" descr="logo.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73075" y="1829425"/>
            <a:ext cx="809050" cy="972251"/>
          </a:xfrm>
          <a:prstGeom prst="rect">
            <a:avLst/>
          </a:prstGeom>
          <a:noFill/>
          <a:ln>
            <a:noFill/>
          </a:ln>
        </p:spPr>
      </p:pic>
      <p:sp>
        <p:nvSpPr>
          <p:cNvPr id="187" name="Google Shape;187;p31"/>
          <p:cNvSpPr txBox="1">
            <a:spLocks noGrp="1"/>
          </p:cNvSpPr>
          <p:nvPr>
            <p:ph type="title" idx="2"/>
          </p:nvPr>
        </p:nvSpPr>
        <p:spPr>
          <a:xfrm>
            <a:off x="4642435" y="2517213"/>
            <a:ext cx="3707700" cy="3516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_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1837775" y="3007763"/>
            <a:ext cx="5404500" cy="4674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000"/>
              <a:buFont typeface="Proxima Nova"/>
              <a:buNone/>
              <a:defRPr sz="3000" b="1">
                <a:solidFill>
                  <a:srgbClr val="FFFFFF"/>
                </a:solidFill>
                <a:latin typeface="Proxima Nova"/>
                <a:ea typeface="Proxima Nova"/>
                <a:cs typeface="Proxima Nova"/>
                <a:sym typeface="Proxima Nov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5" name="Google Shape;25;p4"/>
          <p:cNvSpPr txBox="1">
            <a:spLocks noGrp="1"/>
          </p:cNvSpPr>
          <p:nvPr>
            <p:ph type="subTitle" idx="1"/>
          </p:nvPr>
        </p:nvSpPr>
        <p:spPr>
          <a:xfrm>
            <a:off x="2010675" y="3530100"/>
            <a:ext cx="5001000" cy="217800"/>
          </a:xfrm>
          <a:prstGeom prst="rect">
            <a:avLst/>
          </a:prstGeom>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4"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b="30396"/>
          <a:stretch/>
        </p:blipFill>
        <p:spPr>
          <a:xfrm>
            <a:off x="2783250" y="263625"/>
            <a:ext cx="3588450" cy="2497774"/>
          </a:xfrm>
          <a:prstGeom prst="rect">
            <a:avLst/>
          </a:prstGeom>
          <a:noFill/>
          <a:ln>
            <a:noFill/>
          </a:ln>
        </p:spPr>
      </p:pic>
      <p:cxnSp>
        <p:nvCxnSpPr>
          <p:cNvPr id="28" name="Google Shape;28;p4"/>
          <p:cNvCxnSpPr/>
          <p:nvPr/>
        </p:nvCxnSpPr>
        <p:spPr>
          <a:xfrm>
            <a:off x="2117924" y="2921100"/>
            <a:ext cx="4752600" cy="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311700" y="2951275"/>
            <a:ext cx="8520600" cy="5826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0" name="Google Shape;19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91" name="Google Shape;191;p32" descr="logo.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01559" y="1469900"/>
            <a:ext cx="785330" cy="943775"/>
          </a:xfrm>
          <a:prstGeom prst="rect">
            <a:avLst/>
          </a:prstGeom>
          <a:noFill/>
          <a:ln>
            <a:noFill/>
          </a:ln>
        </p:spPr>
      </p:pic>
      <p:cxnSp>
        <p:nvCxnSpPr>
          <p:cNvPr id="192" name="Google Shape;192;p32"/>
          <p:cNvCxnSpPr/>
          <p:nvPr/>
        </p:nvCxnSpPr>
        <p:spPr>
          <a:xfrm>
            <a:off x="2465325" y="2921100"/>
            <a:ext cx="4219800" cy="0"/>
          </a:xfrm>
          <a:prstGeom prst="straightConnector1">
            <a:avLst/>
          </a:prstGeom>
          <a:noFill/>
          <a:ln w="9525" cap="flat" cmpd="sng">
            <a:solidFill>
              <a:srgbClr val="FFFFFF"/>
            </a:solidFill>
            <a:prstDash val="solid"/>
            <a:round/>
            <a:headEnd type="none" w="med" len="med"/>
            <a:tailEnd type="none" w="med" len="med"/>
          </a:ln>
        </p:spPr>
      </p:cxnSp>
      <p:sp>
        <p:nvSpPr>
          <p:cNvPr id="193" name="Google Shape;193;p32"/>
          <p:cNvSpPr txBox="1">
            <a:spLocks noGrp="1"/>
          </p:cNvSpPr>
          <p:nvPr>
            <p:ph type="title" idx="2"/>
          </p:nvPr>
        </p:nvSpPr>
        <p:spPr>
          <a:xfrm>
            <a:off x="1299897" y="2338775"/>
            <a:ext cx="6531300" cy="5826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4"/>
        <p:cNvGrpSpPr/>
        <p:nvPr/>
      </p:nvGrpSpPr>
      <p:grpSpPr>
        <a:xfrm>
          <a:off x="0" y="0"/>
          <a:ext cx="0" cy="0"/>
          <a:chOff x="0" y="0"/>
          <a:chExt cx="0" cy="0"/>
        </a:xfrm>
      </p:grpSpPr>
      <p:sp>
        <p:nvSpPr>
          <p:cNvPr id="195" name="Google Shape;195;p33"/>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97" name="Google Shape;197;p33"/>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sp>
        <p:nvSpPr>
          <p:cNvPr id="198" name="Google Shape;198;p33"/>
          <p:cNvSpPr txBox="1">
            <a:spLocks noGrp="1"/>
          </p:cNvSpPr>
          <p:nvPr>
            <p:ph type="body" idx="1"/>
          </p:nvPr>
        </p:nvSpPr>
        <p:spPr>
          <a:xfrm>
            <a:off x="311700" y="1397475"/>
            <a:ext cx="8520600" cy="31713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9" name="Google Shape;19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00" name="Google Shape;200;p33"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1"/>
        <p:cNvGrpSpPr/>
        <p:nvPr/>
      </p:nvGrpSpPr>
      <p:grpSpPr>
        <a:xfrm>
          <a:off x="0" y="0"/>
          <a:ext cx="0" cy="0"/>
          <a:chOff x="0" y="0"/>
          <a:chExt cx="0" cy="0"/>
        </a:xfrm>
      </p:grpSpPr>
      <p:sp>
        <p:nvSpPr>
          <p:cNvPr id="202" name="Google Shape;202;p34"/>
          <p:cNvSpPr txBox="1">
            <a:spLocks noGrp="1"/>
          </p:cNvSpPr>
          <p:nvPr>
            <p:ph type="body" idx="1"/>
          </p:nvPr>
        </p:nvSpPr>
        <p:spPr>
          <a:xfrm>
            <a:off x="311700" y="1460950"/>
            <a:ext cx="37818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3" name="Google Shape;203;p34"/>
          <p:cNvSpPr txBox="1">
            <a:spLocks noGrp="1"/>
          </p:cNvSpPr>
          <p:nvPr>
            <p:ph type="body" idx="2"/>
          </p:nvPr>
        </p:nvSpPr>
        <p:spPr>
          <a:xfrm>
            <a:off x="4484750" y="1460975"/>
            <a:ext cx="43053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4" name="Google Shape;204;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34"/>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4"/>
          <p:cNvSpPr txBox="1">
            <a:spLocks noGrp="1"/>
          </p:cNvSpPr>
          <p:nvPr>
            <p:ph type="title"/>
          </p:nvPr>
        </p:nvSpPr>
        <p:spPr>
          <a:xfrm>
            <a:off x="0" y="279475"/>
            <a:ext cx="27447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7" name="Google Shape;207;p34"/>
          <p:cNvSpPr txBox="1">
            <a:spLocks noGrp="1"/>
          </p:cNvSpPr>
          <p:nvPr>
            <p:ph type="title" idx="3"/>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208" name="Google Shape;208;p34"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cxnSp>
        <p:nvCxnSpPr>
          <p:cNvPr id="209" name="Google Shape;209;p34"/>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2">
  <p:cSld name="TITLE_AND_TWO_COLUMNS_2">
    <p:spTree>
      <p:nvGrpSpPr>
        <p:cNvPr id="1" name="Shape 210"/>
        <p:cNvGrpSpPr/>
        <p:nvPr/>
      </p:nvGrpSpPr>
      <p:grpSpPr>
        <a:xfrm>
          <a:off x="0" y="0"/>
          <a:ext cx="0" cy="0"/>
          <a:chOff x="0" y="0"/>
          <a:chExt cx="0" cy="0"/>
        </a:xfrm>
      </p:grpSpPr>
      <p:sp>
        <p:nvSpPr>
          <p:cNvPr id="211" name="Google Shape;211;p35"/>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2" name="Google Shape;21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13" name="Google Shape;213;p35"/>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5"/>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15" name="Google Shape;215;p35"/>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216" name="Google Shape;216;p35"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cxnSp>
        <p:nvCxnSpPr>
          <p:cNvPr id="217" name="Google Shape;217;p35"/>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op column">
  <p:cSld name="TITLE_AND_TWO_COLUMNS_1">
    <p:spTree>
      <p:nvGrpSpPr>
        <p:cNvPr id="1" name="Shape 218"/>
        <p:cNvGrpSpPr/>
        <p:nvPr/>
      </p:nvGrpSpPr>
      <p:grpSpPr>
        <a:xfrm>
          <a:off x="0" y="0"/>
          <a:ext cx="0" cy="0"/>
          <a:chOff x="0" y="0"/>
          <a:chExt cx="0" cy="0"/>
        </a:xfrm>
      </p:grpSpPr>
      <p:sp>
        <p:nvSpPr>
          <p:cNvPr id="219" name="Google Shape;219;p36"/>
          <p:cNvSpPr txBox="1">
            <a:spLocks noGrp="1"/>
          </p:cNvSpPr>
          <p:nvPr>
            <p:ph type="body" idx="1"/>
          </p:nvPr>
        </p:nvSpPr>
        <p:spPr>
          <a:xfrm>
            <a:off x="613500" y="1460975"/>
            <a:ext cx="7859100" cy="1618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20" name="Google Shape;22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21" name="Google Shape;221;p36"/>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23" name="Google Shape;223;p36"/>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224" name="Google Shape;224;p36"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5"/>
        <p:cNvGrpSpPr/>
        <p:nvPr/>
      </p:nvGrpSpPr>
      <p:grpSpPr>
        <a:xfrm>
          <a:off x="0" y="0"/>
          <a:ext cx="0" cy="0"/>
          <a:chOff x="0" y="0"/>
          <a:chExt cx="0" cy="0"/>
        </a:xfrm>
      </p:grpSpPr>
      <p:sp>
        <p:nvSpPr>
          <p:cNvPr id="226" name="Google Shape;22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27" name="Google Shape;227;p37"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
        <p:nvSpPr>
          <p:cNvPr id="228" name="Google Shape;228;p37"/>
          <p:cNvSpPr txBox="1">
            <a:spLocks noGrp="1"/>
          </p:cNvSpPr>
          <p:nvPr>
            <p:ph type="title"/>
          </p:nvPr>
        </p:nvSpPr>
        <p:spPr>
          <a:xfrm>
            <a:off x="279952"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9"/>
        <p:cNvGrpSpPr/>
        <p:nvPr/>
      </p:nvGrpSpPr>
      <p:grpSpPr>
        <a:xfrm>
          <a:off x="0" y="0"/>
          <a:ext cx="0" cy="0"/>
          <a:chOff x="0" y="0"/>
          <a:chExt cx="0" cy="0"/>
        </a:xfrm>
      </p:grpSpPr>
      <p:sp>
        <p:nvSpPr>
          <p:cNvPr id="230" name="Google Shape;230;p38"/>
          <p:cNvSpPr txBox="1">
            <a:spLocks noGrp="1"/>
          </p:cNvSpPr>
          <p:nvPr>
            <p:ph type="body" idx="1"/>
          </p:nvPr>
        </p:nvSpPr>
        <p:spPr>
          <a:xfrm>
            <a:off x="311700" y="1389600"/>
            <a:ext cx="3861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1" name="Google Shape;23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p38"/>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8"/>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pic>
        <p:nvPicPr>
          <p:cNvPr id="234" name="Google Shape;234;p38"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
        <p:nvSpPr>
          <p:cNvPr id="235" name="Google Shape;235;p3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cxnSp>
        <p:nvCxnSpPr>
          <p:cNvPr id="236" name="Google Shape;236;p38"/>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a:off x="989000" y="1672475"/>
            <a:ext cx="7049700" cy="17715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3600"/>
              <a:buFont typeface="Proxima Nova"/>
              <a:buNone/>
              <a:defRPr sz="3600" b="1">
                <a:latin typeface="Proxima Nova"/>
                <a:ea typeface="Proxima Nova"/>
                <a:cs typeface="Proxima Nova"/>
                <a:sym typeface="Proxima Nova"/>
              </a:defRPr>
            </a:lvl2pPr>
            <a:lvl3pPr lvl="2" algn="ctr" rtl="0">
              <a:spcBef>
                <a:spcPts val="0"/>
              </a:spcBef>
              <a:spcAft>
                <a:spcPts val="0"/>
              </a:spcAft>
              <a:buSzPts val="3600"/>
              <a:buFont typeface="Proxima Nova"/>
              <a:buNone/>
              <a:defRPr sz="3600" b="1">
                <a:latin typeface="Proxima Nova"/>
                <a:ea typeface="Proxima Nova"/>
                <a:cs typeface="Proxima Nova"/>
                <a:sym typeface="Proxima Nova"/>
              </a:defRPr>
            </a:lvl3pPr>
            <a:lvl4pPr lvl="3" algn="ctr" rtl="0">
              <a:spcBef>
                <a:spcPts val="0"/>
              </a:spcBef>
              <a:spcAft>
                <a:spcPts val="0"/>
              </a:spcAft>
              <a:buSzPts val="3600"/>
              <a:buFont typeface="Proxima Nova"/>
              <a:buNone/>
              <a:defRPr sz="3600" b="1">
                <a:latin typeface="Proxima Nova"/>
                <a:ea typeface="Proxima Nova"/>
                <a:cs typeface="Proxima Nova"/>
                <a:sym typeface="Proxima Nova"/>
              </a:defRPr>
            </a:lvl4pPr>
            <a:lvl5pPr lvl="4" algn="ctr" rtl="0">
              <a:spcBef>
                <a:spcPts val="0"/>
              </a:spcBef>
              <a:spcAft>
                <a:spcPts val="0"/>
              </a:spcAft>
              <a:buSzPts val="3600"/>
              <a:buFont typeface="Proxima Nova"/>
              <a:buNone/>
              <a:defRPr sz="3600" b="1">
                <a:latin typeface="Proxima Nova"/>
                <a:ea typeface="Proxima Nova"/>
                <a:cs typeface="Proxima Nova"/>
                <a:sym typeface="Proxima Nova"/>
              </a:defRPr>
            </a:lvl5pPr>
            <a:lvl6pPr lvl="5" algn="ctr" rtl="0">
              <a:spcBef>
                <a:spcPts val="0"/>
              </a:spcBef>
              <a:spcAft>
                <a:spcPts val="0"/>
              </a:spcAft>
              <a:buSzPts val="3600"/>
              <a:buFont typeface="Proxima Nova"/>
              <a:buNone/>
              <a:defRPr sz="3600" b="1">
                <a:latin typeface="Proxima Nova"/>
                <a:ea typeface="Proxima Nova"/>
                <a:cs typeface="Proxima Nova"/>
                <a:sym typeface="Proxima Nova"/>
              </a:defRPr>
            </a:lvl6pPr>
            <a:lvl7pPr lvl="6" algn="ctr" rtl="0">
              <a:spcBef>
                <a:spcPts val="0"/>
              </a:spcBef>
              <a:spcAft>
                <a:spcPts val="0"/>
              </a:spcAft>
              <a:buSzPts val="3600"/>
              <a:buFont typeface="Proxima Nova"/>
              <a:buNone/>
              <a:defRPr sz="3600" b="1">
                <a:latin typeface="Proxima Nova"/>
                <a:ea typeface="Proxima Nova"/>
                <a:cs typeface="Proxima Nova"/>
                <a:sym typeface="Proxima Nova"/>
              </a:defRPr>
            </a:lvl7pPr>
            <a:lvl8pPr lvl="7" algn="ctr" rtl="0">
              <a:spcBef>
                <a:spcPts val="0"/>
              </a:spcBef>
              <a:spcAft>
                <a:spcPts val="0"/>
              </a:spcAft>
              <a:buSzPts val="3600"/>
              <a:buFont typeface="Proxima Nova"/>
              <a:buNone/>
              <a:defRPr sz="3600" b="1">
                <a:latin typeface="Proxima Nova"/>
                <a:ea typeface="Proxima Nova"/>
                <a:cs typeface="Proxima Nova"/>
                <a:sym typeface="Proxima Nova"/>
              </a:defRPr>
            </a:lvl8pPr>
            <a:lvl9pPr lvl="8" algn="ctr" rtl="0">
              <a:spcBef>
                <a:spcPts val="0"/>
              </a:spcBef>
              <a:spcAft>
                <a:spcPts val="0"/>
              </a:spcAft>
              <a:buSzPts val="3600"/>
              <a:buFont typeface="Proxima Nova"/>
              <a:buNone/>
              <a:defRPr sz="3600" b="1">
                <a:latin typeface="Proxima Nova"/>
                <a:ea typeface="Proxima Nova"/>
                <a:cs typeface="Proxima Nova"/>
                <a:sym typeface="Proxima Nova"/>
              </a:defRPr>
            </a:lvl9pPr>
          </a:lstStyle>
          <a:p>
            <a:endParaRPr/>
          </a:p>
        </p:txBody>
      </p:sp>
      <p:sp>
        <p:nvSpPr>
          <p:cNvPr id="239" name="Google Shape;23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40" name="Google Shape;240;p39" descr="Alice_Logo_horizontal-0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241"/>
        <p:cNvGrpSpPr/>
        <p:nvPr/>
      </p:nvGrpSpPr>
      <p:grpSpPr>
        <a:xfrm>
          <a:off x="0" y="0"/>
          <a:ext cx="0" cy="0"/>
          <a:chOff x="0" y="0"/>
          <a:chExt cx="0" cy="0"/>
        </a:xfrm>
      </p:grpSpPr>
      <p:sp>
        <p:nvSpPr>
          <p:cNvPr id="242" name="Google Shape;242;p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a:endParaRPr/>
          </a:p>
        </p:txBody>
      </p:sp>
      <p:sp>
        <p:nvSpPr>
          <p:cNvPr id="243" name="Google Shape;24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44" name="Google Shape;244;p40" descr="PPT cover3-main point.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976150" y="-39086"/>
            <a:ext cx="3167849" cy="5193176"/>
          </a:xfrm>
          <a:prstGeom prst="rect">
            <a:avLst/>
          </a:prstGeom>
          <a:noFill/>
          <a:ln>
            <a:noFill/>
          </a:ln>
        </p:spPr>
      </p:pic>
      <p:pic>
        <p:nvPicPr>
          <p:cNvPr id="245" name="Google Shape;245;p40" descr="logo horizon.png"/>
          <p:cNvPicPr preferRelativeResize="0"/>
          <p:nvPr/>
        </p:nvPicPr>
        <p:blipFill rotWithShape="1">
          <a:blip r:embed="rId3" cstate="screen">
            <a:alphaModFix/>
            <a:extLst>
              <a:ext uri="{28A0092B-C50C-407E-A947-70E740481C1C}">
                <a14:useLocalDpi xmlns:a14="http://schemas.microsoft.com/office/drawing/2010/main"/>
              </a:ext>
            </a:extLst>
          </a:blip>
          <a:srcRect b="-7227"/>
          <a:stretch/>
        </p:blipFill>
        <p:spPr>
          <a:xfrm>
            <a:off x="410905" y="244875"/>
            <a:ext cx="886357" cy="243300"/>
          </a:xfrm>
          <a:prstGeom prst="rect">
            <a:avLst/>
          </a:prstGeom>
          <a:noFill/>
          <a:ln>
            <a:noFill/>
          </a:ln>
        </p:spPr>
      </p:pic>
      <p:pic>
        <p:nvPicPr>
          <p:cNvPr id="246" name="Google Shape;246;p40" descr="PPT cover3-title.png"/>
          <p:cNvPicPr preferRelativeResize="0"/>
          <p:nvPr/>
        </p:nvPicPr>
        <p:blipFill rotWithShape="1">
          <a:blip r:embed="rId4" cstate="screen">
            <a:alphaModFix/>
            <a:extLst>
              <a:ext uri="{28A0092B-C50C-407E-A947-70E740481C1C}">
                <a14:useLocalDpi xmlns:a14="http://schemas.microsoft.com/office/drawing/2010/main"/>
              </a:ext>
            </a:extLst>
          </a:blip>
          <a:srcRect l="32203" t="10" b="-10"/>
          <a:stretch/>
        </p:blipFill>
        <p:spPr>
          <a:xfrm>
            <a:off x="-5287" y="270500"/>
            <a:ext cx="341950" cy="1722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7"/>
        <p:cNvGrpSpPr/>
        <p:nvPr/>
      </p:nvGrpSpPr>
      <p:grpSpPr>
        <a:xfrm>
          <a:off x="0" y="0"/>
          <a:ext cx="0" cy="0"/>
          <a:chOff x="0" y="0"/>
          <a:chExt cx="0" cy="0"/>
        </a:xfrm>
      </p:grpSpPr>
      <p:pic>
        <p:nvPicPr>
          <p:cNvPr id="248" name="Google Shape;248;p41" descr="PPT cover2- bg.png"/>
          <p:cNvPicPr preferRelativeResize="0"/>
          <p:nvPr/>
        </p:nvPicPr>
        <p:blipFill rotWithShape="1">
          <a:blip r:embed="rId2" cstate="screen">
            <a:alphaModFix/>
            <a:extLst>
              <a:ext uri="{28A0092B-C50C-407E-A947-70E740481C1C}">
                <a14:useLocalDpi xmlns:a14="http://schemas.microsoft.com/office/drawing/2010/main"/>
              </a:ext>
            </a:extLst>
          </a:blip>
          <a:srcRect r="50000"/>
          <a:stretch/>
        </p:blipFill>
        <p:spPr>
          <a:xfrm>
            <a:off x="0" y="0"/>
            <a:ext cx="4572000" cy="5143500"/>
          </a:xfrm>
          <a:prstGeom prst="rect">
            <a:avLst/>
          </a:prstGeom>
          <a:noFill/>
          <a:ln>
            <a:noFill/>
          </a:ln>
        </p:spPr>
      </p:pic>
      <p:sp>
        <p:nvSpPr>
          <p:cNvPr id="249" name="Google Shape;249;p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3600"/>
              <a:buFont typeface="Proxima Nova"/>
              <a:buNone/>
              <a:defRPr sz="3600" b="1">
                <a:solidFill>
                  <a:srgbClr val="FFFFFF"/>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0" name="Google Shape;250;p4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1" name="Google Shape;251;p41"/>
          <p:cNvSpPr txBox="1">
            <a:spLocks noGrp="1"/>
          </p:cNvSpPr>
          <p:nvPr>
            <p:ph type="body" idx="2"/>
          </p:nvPr>
        </p:nvSpPr>
        <p:spPr>
          <a:xfrm>
            <a:off x="4939500" y="902050"/>
            <a:ext cx="3837000" cy="35946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52" name="Google Shape;252;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53" name="Google Shape;253;p41" descr="Alice_Logo_horizontal-0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2279400" y="2465777"/>
            <a:ext cx="4696200" cy="534000"/>
          </a:xfrm>
          <a:prstGeom prst="rect">
            <a:avLst/>
          </a:prstGeom>
          <a:solidFill>
            <a:srgbClr val="FFFFFF">
              <a:alpha val="8540"/>
            </a:srgbClr>
          </a:solidFill>
        </p:spPr>
        <p:txBody>
          <a:bodyPr spcFirstLastPara="1" wrap="square" lIns="91425" tIns="91425" rIns="91425" bIns="91425" anchor="ctr" anchorCtr="0"/>
          <a:lstStyle>
            <a:lvl1pPr lvl="0" algn="ctr" rtl="0">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72316" y="1755731"/>
            <a:ext cx="460481" cy="460481"/>
          </a:xfrm>
          <a:prstGeom prst="rect">
            <a:avLst/>
          </a:prstGeom>
          <a:noFill/>
          <a:ln>
            <a:noFill/>
          </a:ln>
        </p:spPr>
      </p:pic>
      <p:sp>
        <p:nvSpPr>
          <p:cNvPr id="33" name="Google Shape;33;p5"/>
          <p:cNvSpPr txBox="1">
            <a:spLocks noGrp="1"/>
          </p:cNvSpPr>
          <p:nvPr>
            <p:ph type="title" idx="2"/>
          </p:nvPr>
        </p:nvSpPr>
        <p:spPr>
          <a:xfrm>
            <a:off x="4252073" y="1934579"/>
            <a:ext cx="4584600" cy="3936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2400"/>
              <a:buFont typeface="Proxima Nova"/>
              <a:buNone/>
              <a:defRPr sz="2400" b="1">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54"/>
        <p:cNvGrpSpPr/>
        <p:nvPr/>
      </p:nvGrpSpPr>
      <p:grpSpPr>
        <a:xfrm>
          <a:off x="0" y="0"/>
          <a:ext cx="0" cy="0"/>
          <a:chOff x="0" y="0"/>
          <a:chExt cx="0" cy="0"/>
        </a:xfrm>
      </p:grpSpPr>
      <p:sp>
        <p:nvSpPr>
          <p:cNvPr id="255" name="Google Shape;255;p42"/>
          <p:cNvSpPr/>
          <p:nvPr/>
        </p:nvSpPr>
        <p:spPr>
          <a:xfrm>
            <a:off x="4572000" y="-125"/>
            <a:ext cx="4572000" cy="5143500"/>
          </a:xfrm>
          <a:prstGeom prst="rect">
            <a:avLst/>
          </a:prstGeom>
          <a:solidFill>
            <a:srgbClr val="253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7" name="Google Shape;257;p4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8" name="Google Shape;258;p4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259" name="Google Shape;25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60" name="Google Shape;260;p42" descr="logo horizon 2.png"/>
          <p:cNvPicPr preferRelativeResize="0"/>
          <p:nvPr/>
        </p:nvPicPr>
        <p:blipFill rotWithShape="1">
          <a:blip r:embed="rId2" cstate="screen">
            <a:alphaModFix/>
            <a:extLst>
              <a:ext uri="{28A0092B-C50C-407E-A947-70E740481C1C}">
                <a14:useLocalDpi xmlns:a14="http://schemas.microsoft.com/office/drawing/2010/main"/>
              </a:ext>
            </a:extLst>
          </a:blip>
          <a:srcRect t="-9140" r="-2312" b="-8798"/>
          <a:stretch/>
        </p:blipFill>
        <p:spPr>
          <a:xfrm>
            <a:off x="7687034" y="205447"/>
            <a:ext cx="1110985" cy="327850"/>
          </a:xfrm>
          <a:prstGeom prst="rect">
            <a:avLst/>
          </a:prstGeom>
          <a:noFill/>
          <a:ln>
            <a:noFill/>
          </a:ln>
        </p:spPr>
      </p:pic>
      <p:sp>
        <p:nvSpPr>
          <p:cNvPr id="261" name="Google Shape;261;p42"/>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2"/>
          <p:cNvSpPr txBox="1">
            <a:spLocks noGrp="1"/>
          </p:cNvSpPr>
          <p:nvPr>
            <p:ph type="title" idx="3"/>
          </p:nvPr>
        </p:nvSpPr>
        <p:spPr>
          <a:xfrm>
            <a:off x="0" y="279475"/>
            <a:ext cx="2617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263"/>
        <p:cNvGrpSpPr/>
        <p:nvPr/>
      </p:nvGrpSpPr>
      <p:grpSpPr>
        <a:xfrm>
          <a:off x="0" y="0"/>
          <a:ext cx="0" cy="0"/>
          <a:chOff x="0" y="0"/>
          <a:chExt cx="0" cy="0"/>
        </a:xfrm>
      </p:grpSpPr>
      <p:sp>
        <p:nvSpPr>
          <p:cNvPr id="264" name="Google Shape;264;p4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5" name="Google Shape;265;p4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6" name="Google Shape;266;p4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67" name="Google Shape;267;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68" name="Google Shape;268;p43" descr="logo horizon.png"/>
          <p:cNvPicPr preferRelativeResize="0"/>
          <p:nvPr/>
        </p:nvPicPr>
        <p:blipFill rotWithShape="1">
          <a:blip r:embed="rId2" cstate="screen">
            <a:alphaModFix/>
            <a:extLst>
              <a:ext uri="{28A0092B-C50C-407E-A947-70E740481C1C}">
                <a14:useLocalDpi xmlns:a14="http://schemas.microsoft.com/office/drawing/2010/main"/>
              </a:ext>
            </a:extLst>
          </a:blip>
          <a:srcRect b="-7227"/>
          <a:stretch/>
        </p:blipFill>
        <p:spPr>
          <a:xfrm>
            <a:off x="7846696" y="244875"/>
            <a:ext cx="886357" cy="243300"/>
          </a:xfrm>
          <a:prstGeom prst="rect">
            <a:avLst/>
          </a:prstGeom>
          <a:noFill/>
          <a:ln>
            <a:noFill/>
          </a:ln>
        </p:spPr>
      </p:pic>
      <p:pic>
        <p:nvPicPr>
          <p:cNvPr id="269" name="Google Shape;269;p43" descr="PPT cover3-title.png"/>
          <p:cNvPicPr preferRelativeResize="0"/>
          <p:nvPr/>
        </p:nvPicPr>
        <p:blipFill rotWithShape="1">
          <a:blip r:embed="rId3" cstate="screen">
            <a:alphaModFix/>
            <a:extLst>
              <a:ext uri="{28A0092B-C50C-407E-A947-70E740481C1C}">
                <a14:useLocalDpi xmlns:a14="http://schemas.microsoft.com/office/drawing/2010/main"/>
              </a:ext>
            </a:extLst>
          </a:blip>
          <a:srcRect l="32203" t="10" b="-10"/>
          <a:stretch/>
        </p:blipFill>
        <p:spPr>
          <a:xfrm flipH="1">
            <a:off x="8803913" y="270500"/>
            <a:ext cx="352500" cy="172200"/>
          </a:xfrm>
          <a:prstGeom prst="rect">
            <a:avLst/>
          </a:prstGeom>
          <a:noFill/>
          <a:ln>
            <a:noFill/>
          </a:ln>
        </p:spPr>
      </p:pic>
      <p:pic>
        <p:nvPicPr>
          <p:cNvPr id="270" name="Google Shape;270;p43" descr="PPT cover3- section.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
            <a:ext cx="4572000" cy="1163000"/>
          </a:xfrm>
          <a:prstGeom prst="rect">
            <a:avLst/>
          </a:prstGeom>
          <a:noFill/>
          <a:ln>
            <a:noFill/>
          </a:ln>
        </p:spPr>
      </p:pic>
      <p:pic>
        <p:nvPicPr>
          <p:cNvPr id="271" name="Google Shape;271;p43" descr="PPT cover3- section.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0800000" flipH="1">
            <a:off x="0" y="3757677"/>
            <a:ext cx="4572000" cy="139111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2"/>
        <p:cNvGrpSpPr/>
        <p:nvPr/>
      </p:nvGrpSpPr>
      <p:grpSpPr>
        <a:xfrm>
          <a:off x="0" y="0"/>
          <a:ext cx="0" cy="0"/>
          <a:chOff x="0" y="0"/>
          <a:chExt cx="0" cy="0"/>
        </a:xfrm>
      </p:grpSpPr>
      <p:sp>
        <p:nvSpPr>
          <p:cNvPr id="273" name="Google Shape;273;p4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a:endParaRPr/>
          </a:p>
        </p:txBody>
      </p:sp>
      <p:sp>
        <p:nvSpPr>
          <p:cNvPr id="274" name="Google Shape;27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75" name="Google Shape;275;p44"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6"/>
        <p:cNvGrpSpPr/>
        <p:nvPr/>
      </p:nvGrpSpPr>
      <p:grpSpPr>
        <a:xfrm>
          <a:off x="0" y="0"/>
          <a:ext cx="0" cy="0"/>
          <a:chOff x="0" y="0"/>
          <a:chExt cx="0" cy="0"/>
        </a:xfrm>
      </p:grpSpPr>
      <p:sp>
        <p:nvSpPr>
          <p:cNvPr id="277" name="Google Shape;277;p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8" name="Google Shape;278;p4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79" name="Google Shape;27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80" name="Google Shape;280;p45"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
        <p:cNvGrpSpPr/>
        <p:nvPr/>
      </p:nvGrpSpPr>
      <p:grpSpPr>
        <a:xfrm>
          <a:off x="0" y="0"/>
          <a:ext cx="0" cy="0"/>
          <a:chOff x="0" y="0"/>
          <a:chExt cx="0" cy="0"/>
        </a:xfrm>
      </p:grpSpPr>
      <p:sp>
        <p:nvSpPr>
          <p:cNvPr id="282" name="Google Shape;28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end slide">
  <p:cSld name="TITLE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83"/>
        <p:cNvGrpSpPr/>
        <p:nvPr/>
      </p:nvGrpSpPr>
      <p:grpSpPr>
        <a:xfrm>
          <a:off x="0" y="0"/>
          <a:ext cx="0" cy="0"/>
          <a:chOff x="0" y="0"/>
          <a:chExt cx="0" cy="0"/>
        </a:xfrm>
      </p:grpSpPr>
      <p:sp>
        <p:nvSpPr>
          <p:cNvPr id="284" name="Google Shape;284;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85" name="Google Shape;285;p47"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2425" y="678150"/>
            <a:ext cx="2539125" cy="1814599"/>
          </a:xfrm>
          <a:prstGeom prst="rect">
            <a:avLst/>
          </a:prstGeom>
          <a:noFill/>
          <a:ln>
            <a:noFill/>
          </a:ln>
        </p:spPr>
      </p:pic>
      <p:sp>
        <p:nvSpPr>
          <p:cNvPr id="286" name="Google Shape;286;p47"/>
          <p:cNvSpPr txBox="1"/>
          <p:nvPr/>
        </p:nvSpPr>
        <p:spPr>
          <a:xfrm>
            <a:off x="3400600" y="2546450"/>
            <a:ext cx="2342700" cy="524100"/>
          </a:xfrm>
          <a:prstGeom prst="rect">
            <a:avLst/>
          </a:prstGeom>
          <a:solidFill>
            <a:srgbClr val="FFFFFF">
              <a:alpha val="8540"/>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600"/>
              <a:buFont typeface="Proxima Nova"/>
              <a:buNone/>
            </a:pPr>
            <a:r>
              <a:rPr lang="en-US" sz="2600" b="1">
                <a:solidFill>
                  <a:schemeClr val="lt1"/>
                </a:solidFill>
                <a:latin typeface="Proxima Nova"/>
                <a:ea typeface="Proxima Nova"/>
                <a:cs typeface="Proxima Nova"/>
                <a:sym typeface="Proxima Nova"/>
              </a:rPr>
              <a:t>Thank You</a:t>
            </a:r>
            <a:endParaRPr/>
          </a:p>
        </p:txBody>
      </p:sp>
      <p:sp>
        <p:nvSpPr>
          <p:cNvPr id="287" name="Google Shape;287;p47"/>
          <p:cNvSpPr txBox="1"/>
          <p:nvPr/>
        </p:nvSpPr>
        <p:spPr>
          <a:xfrm>
            <a:off x="2882300" y="3089836"/>
            <a:ext cx="3395400" cy="269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nd ">
  <p:cSld name="TITLE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88"/>
        <p:cNvGrpSpPr/>
        <p:nvPr/>
      </p:nvGrpSpPr>
      <p:grpSpPr>
        <a:xfrm>
          <a:off x="0" y="0"/>
          <a:ext cx="0" cy="0"/>
          <a:chOff x="0" y="0"/>
          <a:chExt cx="0" cy="0"/>
        </a:xfrm>
      </p:grpSpPr>
      <p:sp>
        <p:nvSpPr>
          <p:cNvPr id="289" name="Google Shape;289;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90" name="Google Shape;290;p48" descr="Alice_Logo KO_5.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316542"/>
            <a:ext cx="2051175" cy="2051149"/>
          </a:xfrm>
          <a:prstGeom prst="rect">
            <a:avLst/>
          </a:prstGeom>
          <a:noFill/>
          <a:ln>
            <a:noFill/>
          </a:ln>
        </p:spPr>
      </p:pic>
      <p:sp>
        <p:nvSpPr>
          <p:cNvPr id="291" name="Google Shape;291;p48"/>
          <p:cNvSpPr txBox="1"/>
          <p:nvPr/>
        </p:nvSpPr>
        <p:spPr>
          <a:xfrm>
            <a:off x="429050" y="2716278"/>
            <a:ext cx="3918900" cy="6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lt1"/>
                </a:solidFill>
                <a:latin typeface="Proxima Nova"/>
                <a:ea typeface="Proxima Nova"/>
                <a:cs typeface="Proxima Nova"/>
                <a:sym typeface="Proxima Nova"/>
              </a:rPr>
              <a:t>Thank You !</a:t>
            </a:r>
            <a:endParaRPr sz="3600" b="1">
              <a:solidFill>
                <a:schemeClr val="lt1"/>
              </a:solidFill>
              <a:latin typeface="Proxima Nova"/>
              <a:ea typeface="Proxima Nova"/>
              <a:cs typeface="Proxima Nova"/>
              <a:sym typeface="Proxima Nova"/>
            </a:endParaRPr>
          </a:p>
        </p:txBody>
      </p:sp>
      <p:sp>
        <p:nvSpPr>
          <p:cNvPr id="292" name="Google Shape;292;p48"/>
          <p:cNvSpPr txBox="1"/>
          <p:nvPr/>
        </p:nvSpPr>
        <p:spPr>
          <a:xfrm>
            <a:off x="480280" y="3318512"/>
            <a:ext cx="4956300" cy="5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end slide 1">
  <p:cSld name="TITLE_1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293"/>
        <p:cNvGrpSpPr/>
        <p:nvPr/>
      </p:nvGrpSpPr>
      <p:grpSpPr>
        <a:xfrm>
          <a:off x="0" y="0"/>
          <a:ext cx="0" cy="0"/>
          <a:chOff x="0" y="0"/>
          <a:chExt cx="0" cy="0"/>
        </a:xfrm>
      </p:grpSpPr>
      <p:sp>
        <p:nvSpPr>
          <p:cNvPr id="294" name="Google Shape;294;p49"/>
          <p:cNvSpPr txBox="1"/>
          <p:nvPr/>
        </p:nvSpPr>
        <p:spPr>
          <a:xfrm>
            <a:off x="2117800" y="3001466"/>
            <a:ext cx="47526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Proxima Nova"/>
              <a:buNone/>
            </a:pPr>
            <a:r>
              <a:rPr lang="en-US" sz="3000" b="1">
                <a:solidFill>
                  <a:srgbClr val="FFFFFF"/>
                </a:solidFill>
                <a:latin typeface="Proxima Nova"/>
                <a:ea typeface="Proxima Nova"/>
                <a:cs typeface="Proxima Nova"/>
                <a:sym typeface="Proxima Nova"/>
              </a:rPr>
              <a:t>Thank You</a:t>
            </a:r>
            <a:endParaRPr/>
          </a:p>
        </p:txBody>
      </p:sp>
      <p:sp>
        <p:nvSpPr>
          <p:cNvPr id="295" name="Google Shape;29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296" name="Google Shape;296;p49"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b="30396"/>
          <a:stretch/>
        </p:blipFill>
        <p:spPr>
          <a:xfrm>
            <a:off x="2783250" y="263625"/>
            <a:ext cx="3588450" cy="2497774"/>
          </a:xfrm>
          <a:prstGeom prst="rect">
            <a:avLst/>
          </a:prstGeom>
          <a:noFill/>
          <a:ln>
            <a:noFill/>
          </a:ln>
        </p:spPr>
      </p:pic>
      <p:cxnSp>
        <p:nvCxnSpPr>
          <p:cNvPr id="297" name="Google Shape;297;p49"/>
          <p:cNvCxnSpPr/>
          <p:nvPr/>
        </p:nvCxnSpPr>
        <p:spPr>
          <a:xfrm>
            <a:off x="2117924" y="2921100"/>
            <a:ext cx="4752600" cy="0"/>
          </a:xfrm>
          <a:prstGeom prst="straightConnector1">
            <a:avLst/>
          </a:prstGeom>
          <a:noFill/>
          <a:ln w="9525" cap="flat" cmpd="sng">
            <a:solidFill>
              <a:srgbClr val="FFFFFF"/>
            </a:solidFill>
            <a:prstDash val="solid"/>
            <a:round/>
            <a:headEnd type="none" w="med" len="med"/>
            <a:tailEnd type="none" w="med" len="med"/>
          </a:ln>
        </p:spPr>
      </p:cxnSp>
      <p:sp>
        <p:nvSpPr>
          <p:cNvPr id="298" name="Google Shape;298;p49"/>
          <p:cNvSpPr txBox="1"/>
          <p:nvPr/>
        </p:nvSpPr>
        <p:spPr>
          <a:xfrm>
            <a:off x="2112511" y="3532323"/>
            <a:ext cx="4778700" cy="17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p:cSld name="SECTION_HEADER_3">
    <p:spTree>
      <p:nvGrpSpPr>
        <p:cNvPr id="1" name="Shape 299"/>
        <p:cNvGrpSpPr/>
        <p:nvPr/>
      </p:nvGrpSpPr>
      <p:grpSpPr>
        <a:xfrm>
          <a:off x="0" y="0"/>
          <a:ext cx="0" cy="0"/>
          <a:chOff x="0" y="0"/>
          <a:chExt cx="0" cy="0"/>
        </a:xfrm>
      </p:grpSpPr>
      <p:sp>
        <p:nvSpPr>
          <p:cNvPr id="300" name="Google Shape;300;p50"/>
          <p:cNvSpPr txBox="1">
            <a:spLocks noGrp="1"/>
          </p:cNvSpPr>
          <p:nvPr>
            <p:ph type="title"/>
          </p:nvPr>
        </p:nvSpPr>
        <p:spPr>
          <a:xfrm>
            <a:off x="723035" y="3105150"/>
            <a:ext cx="7771500" cy="1022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3000"/>
              <a:buNone/>
              <a:defRPr sz="2600" b="1" i="0" u="none" strike="noStrike" cap="none">
                <a:solidFill>
                  <a:srgbClr val="38BBF2"/>
                </a:solidFill>
                <a:latin typeface="Calibri"/>
                <a:ea typeface="Calibri"/>
                <a:cs typeface="Calibri"/>
                <a:sym typeface="Calibri"/>
              </a:defRPr>
            </a:lvl1pPr>
            <a:lvl2pPr marL="0" marR="0" lvl="1"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2pPr>
            <a:lvl3pPr marL="0" marR="0" lvl="2"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3pPr>
            <a:lvl4pPr marL="0" marR="0" lvl="3"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4pPr>
            <a:lvl5pPr marL="0" marR="0" lvl="4"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5pPr>
            <a:lvl6pPr marL="302529" marR="0" lvl="5" indent="-10429" algn="l" rtl="0">
              <a:spcBef>
                <a:spcPts val="0"/>
              </a:spcBef>
              <a:spcAft>
                <a:spcPts val="0"/>
              </a:spcAft>
              <a:buSzPts val="2800"/>
              <a:buNone/>
              <a:defRPr sz="2800" b="1" i="0" u="none" strike="noStrike" cap="none">
                <a:solidFill>
                  <a:schemeClr val="dk2"/>
                </a:solidFill>
                <a:latin typeface="Arial"/>
                <a:ea typeface="Arial"/>
                <a:cs typeface="Arial"/>
                <a:sym typeface="Arial"/>
              </a:defRPr>
            </a:lvl6pPr>
            <a:lvl7pPr marL="605058" marR="0" lvl="6" indent="-8158" algn="l" rtl="0">
              <a:spcBef>
                <a:spcPts val="0"/>
              </a:spcBef>
              <a:spcAft>
                <a:spcPts val="0"/>
              </a:spcAft>
              <a:buSzPts val="2800"/>
              <a:buNone/>
              <a:defRPr sz="2800" b="1" i="0" u="none" strike="noStrike" cap="none">
                <a:solidFill>
                  <a:schemeClr val="dk2"/>
                </a:solidFill>
                <a:latin typeface="Arial"/>
                <a:ea typeface="Arial"/>
                <a:cs typeface="Arial"/>
                <a:sym typeface="Arial"/>
              </a:defRPr>
            </a:lvl7pPr>
            <a:lvl8pPr marL="907587" marR="0" lvl="7" indent="-5887" algn="l" rtl="0">
              <a:spcBef>
                <a:spcPts val="0"/>
              </a:spcBef>
              <a:spcAft>
                <a:spcPts val="0"/>
              </a:spcAft>
              <a:buSzPts val="2800"/>
              <a:buNone/>
              <a:defRPr sz="2800" b="1" i="0" u="none" strike="noStrike" cap="none">
                <a:solidFill>
                  <a:schemeClr val="dk2"/>
                </a:solidFill>
                <a:latin typeface="Arial"/>
                <a:ea typeface="Arial"/>
                <a:cs typeface="Arial"/>
                <a:sym typeface="Arial"/>
              </a:defRPr>
            </a:lvl8pPr>
            <a:lvl9pPr marL="1210116" marR="0" lvl="8" indent="-3616" algn="l" rtl="0">
              <a:spcBef>
                <a:spcPts val="0"/>
              </a:spcBef>
              <a:spcAft>
                <a:spcPts val="0"/>
              </a:spcAft>
              <a:buSzPts val="2800"/>
              <a:buNone/>
              <a:defRPr sz="2800" b="1" i="0" u="none" strike="noStrike" cap="none">
                <a:solidFill>
                  <a:schemeClr val="dk2"/>
                </a:solidFill>
                <a:latin typeface="Arial"/>
                <a:ea typeface="Arial"/>
                <a:cs typeface="Arial"/>
                <a:sym typeface="Arial"/>
              </a:defRPr>
            </a:lvl9pPr>
          </a:lstStyle>
          <a:p>
            <a:endParaRPr/>
          </a:p>
        </p:txBody>
      </p:sp>
      <p:sp>
        <p:nvSpPr>
          <p:cNvPr id="301" name="Google Shape;301;p50"/>
          <p:cNvSpPr txBox="1">
            <a:spLocks noGrp="1"/>
          </p:cNvSpPr>
          <p:nvPr>
            <p:ph type="body" idx="1"/>
          </p:nvPr>
        </p:nvSpPr>
        <p:spPr>
          <a:xfrm>
            <a:off x="723035" y="1965069"/>
            <a:ext cx="7771500" cy="1125000"/>
          </a:xfrm>
          <a:prstGeom prst="rect">
            <a:avLst/>
          </a:prstGeom>
          <a:noFill/>
          <a:ln>
            <a:noFill/>
          </a:ln>
        </p:spPr>
        <p:txBody>
          <a:bodyPr spcFirstLastPara="1" wrap="square" lIns="91425" tIns="91425" rIns="91425" bIns="91425" anchor="ctr" anchorCtr="0"/>
          <a:lstStyle>
            <a:lvl1pPr marL="457200" marR="0" lvl="0" indent="-228600" algn="l" rtl="0">
              <a:spcBef>
                <a:spcPts val="840"/>
              </a:spcBef>
              <a:spcAft>
                <a:spcPts val="0"/>
              </a:spcAft>
              <a:buClr>
                <a:srgbClr val="38BBF2"/>
              </a:buClr>
              <a:buSzPts val="1800"/>
              <a:buFont typeface="Arial"/>
              <a:buNone/>
              <a:defRPr sz="4200" b="1" i="0" u="none" strike="noStrike" cap="none">
                <a:solidFill>
                  <a:srgbClr val="004162"/>
                </a:solidFill>
                <a:latin typeface="Calibri"/>
                <a:ea typeface="Calibri"/>
                <a:cs typeface="Calibri"/>
                <a:sym typeface="Calibri"/>
              </a:defRPr>
            </a:lvl1pPr>
            <a:lvl2pPr marL="914400" marR="0" lvl="1" indent="-228600" algn="l" rtl="0">
              <a:spcBef>
                <a:spcPts val="240"/>
              </a:spcBef>
              <a:spcAft>
                <a:spcPts val="0"/>
              </a:spcAft>
              <a:buClr>
                <a:srgbClr val="38BBF2"/>
              </a:buClr>
              <a:buSzPts val="1400"/>
              <a:buFont typeface="Arial"/>
              <a:buNone/>
              <a:defRPr sz="1200" b="0" i="0" u="none" strike="noStrike" cap="none">
                <a:solidFill>
                  <a:srgbClr val="38BBF2"/>
                </a:solidFill>
                <a:latin typeface="Arial"/>
                <a:ea typeface="Arial"/>
                <a:cs typeface="Arial"/>
                <a:sym typeface="Arial"/>
              </a:defRPr>
            </a:lvl2pPr>
            <a:lvl3pPr marL="1371600" marR="0" lvl="2" indent="-228600" algn="l" rtl="0">
              <a:spcBef>
                <a:spcPts val="220"/>
              </a:spcBef>
              <a:spcAft>
                <a:spcPts val="0"/>
              </a:spcAft>
              <a:buClr>
                <a:srgbClr val="38BBF2"/>
              </a:buClr>
              <a:buSzPts val="1400"/>
              <a:buFont typeface="Arial"/>
              <a:buNone/>
              <a:defRPr sz="1100" b="0" i="0" u="none" strike="noStrike" cap="none">
                <a:solidFill>
                  <a:srgbClr val="38BBF2"/>
                </a:solidFill>
                <a:latin typeface="Arial"/>
                <a:ea typeface="Arial"/>
                <a:cs typeface="Arial"/>
                <a:sym typeface="Arial"/>
              </a:defRPr>
            </a:lvl3pPr>
            <a:lvl4pPr marL="1828800" marR="0" lvl="3" indent="-228600" algn="l" rtl="0">
              <a:spcBef>
                <a:spcPts val="180"/>
              </a:spcBef>
              <a:spcAft>
                <a:spcPts val="0"/>
              </a:spcAft>
              <a:buClr>
                <a:srgbClr val="38BBF2"/>
              </a:buClr>
              <a:buSzPts val="1400"/>
              <a:buFont typeface="Arial"/>
              <a:buNone/>
              <a:defRPr sz="900" b="0" i="0" u="none" strike="noStrike" cap="none">
                <a:solidFill>
                  <a:srgbClr val="38BBF2"/>
                </a:solidFill>
                <a:latin typeface="Arial"/>
                <a:ea typeface="Arial"/>
                <a:cs typeface="Arial"/>
                <a:sym typeface="Arial"/>
              </a:defRPr>
            </a:lvl4pPr>
            <a:lvl5pPr marL="2286000" marR="0" lvl="4" indent="-228600" algn="l" rtl="0">
              <a:spcBef>
                <a:spcPts val="180"/>
              </a:spcBef>
              <a:spcAft>
                <a:spcPts val="0"/>
              </a:spcAft>
              <a:buClr>
                <a:srgbClr val="38BBF2"/>
              </a:buClr>
              <a:buSzPts val="1400"/>
              <a:buFont typeface="Arial"/>
              <a:buNone/>
              <a:defRPr sz="900" b="0" i="0" u="none" strike="noStrike" cap="none">
                <a:solidFill>
                  <a:srgbClr val="38BBF2"/>
                </a:solidFill>
                <a:latin typeface="Arial"/>
                <a:ea typeface="Arial"/>
                <a:cs typeface="Arial"/>
                <a:sym typeface="Arial"/>
              </a:defRPr>
            </a:lvl5pPr>
            <a:lvl6pPr marL="2743200" marR="0" lvl="5"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2"/>
        <p:cNvGrpSpPr/>
        <p:nvPr/>
      </p:nvGrpSpPr>
      <p:grpSpPr>
        <a:xfrm>
          <a:off x="0" y="0"/>
          <a:ext cx="0" cy="0"/>
          <a:chOff x="0" y="0"/>
          <a:chExt cx="0" cy="0"/>
        </a:xfrm>
      </p:grpSpPr>
      <p:sp>
        <p:nvSpPr>
          <p:cNvPr id="303" name="Google Shape;303;p51"/>
          <p:cNvSpPr txBox="1">
            <a:spLocks noGrp="1"/>
          </p:cNvSpPr>
          <p:nvPr>
            <p:ph type="title"/>
          </p:nvPr>
        </p:nvSpPr>
        <p:spPr>
          <a:xfrm>
            <a:off x="457489" y="137623"/>
            <a:ext cx="7543500" cy="9717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3000"/>
              <a:buNone/>
              <a:defRPr sz="4200" b="1" i="0" u="none" strike="noStrike" cap="none">
                <a:solidFill>
                  <a:srgbClr val="1C2736"/>
                </a:solidFill>
                <a:latin typeface="Calibri"/>
                <a:ea typeface="Calibri"/>
                <a:cs typeface="Calibri"/>
                <a:sym typeface="Calibri"/>
              </a:defRPr>
            </a:lvl1pPr>
            <a:lvl2pPr marL="0" marR="0" lvl="1"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2pPr>
            <a:lvl3pPr marL="0" marR="0" lvl="2"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3pPr>
            <a:lvl4pPr marL="0" marR="0" lvl="3"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4pPr>
            <a:lvl5pPr marL="0" marR="0" lvl="4"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5pPr>
            <a:lvl6pPr marL="302529" marR="0" lvl="5" indent="-10429" algn="l" rtl="0">
              <a:spcBef>
                <a:spcPts val="0"/>
              </a:spcBef>
              <a:spcAft>
                <a:spcPts val="0"/>
              </a:spcAft>
              <a:buSzPts val="2800"/>
              <a:buNone/>
              <a:defRPr sz="2800" b="1" i="0" u="none" strike="noStrike" cap="none">
                <a:solidFill>
                  <a:schemeClr val="dk2"/>
                </a:solidFill>
                <a:latin typeface="Arial"/>
                <a:ea typeface="Arial"/>
                <a:cs typeface="Arial"/>
                <a:sym typeface="Arial"/>
              </a:defRPr>
            </a:lvl6pPr>
            <a:lvl7pPr marL="605058" marR="0" lvl="6" indent="-8158" algn="l" rtl="0">
              <a:spcBef>
                <a:spcPts val="0"/>
              </a:spcBef>
              <a:spcAft>
                <a:spcPts val="0"/>
              </a:spcAft>
              <a:buSzPts val="2800"/>
              <a:buNone/>
              <a:defRPr sz="2800" b="1" i="0" u="none" strike="noStrike" cap="none">
                <a:solidFill>
                  <a:schemeClr val="dk2"/>
                </a:solidFill>
                <a:latin typeface="Arial"/>
                <a:ea typeface="Arial"/>
                <a:cs typeface="Arial"/>
                <a:sym typeface="Arial"/>
              </a:defRPr>
            </a:lvl7pPr>
            <a:lvl8pPr marL="907587" marR="0" lvl="7" indent="-5887" algn="l" rtl="0">
              <a:spcBef>
                <a:spcPts val="0"/>
              </a:spcBef>
              <a:spcAft>
                <a:spcPts val="0"/>
              </a:spcAft>
              <a:buSzPts val="2800"/>
              <a:buNone/>
              <a:defRPr sz="2800" b="1" i="0" u="none" strike="noStrike" cap="none">
                <a:solidFill>
                  <a:schemeClr val="dk2"/>
                </a:solidFill>
                <a:latin typeface="Arial"/>
                <a:ea typeface="Arial"/>
                <a:cs typeface="Arial"/>
                <a:sym typeface="Arial"/>
              </a:defRPr>
            </a:lvl8pPr>
            <a:lvl9pPr marL="1210116" marR="0" lvl="8" indent="-3616" algn="l" rtl="0">
              <a:spcBef>
                <a:spcPts val="0"/>
              </a:spcBef>
              <a:spcAft>
                <a:spcPts val="0"/>
              </a:spcAft>
              <a:buSzPts val="2800"/>
              <a:buNone/>
              <a:defRPr sz="2800" b="1" i="0" u="none" strike="noStrike" cap="none">
                <a:solidFill>
                  <a:schemeClr val="dk2"/>
                </a:solidFill>
                <a:latin typeface="Arial"/>
                <a:ea typeface="Arial"/>
                <a:cs typeface="Arial"/>
                <a:sym typeface="Arial"/>
              </a:defRPr>
            </a:lvl9pPr>
          </a:lstStyle>
          <a:p>
            <a:endParaRPr/>
          </a:p>
        </p:txBody>
      </p:sp>
      <p:sp>
        <p:nvSpPr>
          <p:cNvPr id="304" name="Google Shape;304;p51"/>
          <p:cNvSpPr txBox="1">
            <a:spLocks noGrp="1"/>
          </p:cNvSpPr>
          <p:nvPr>
            <p:ph type="body" idx="1"/>
          </p:nvPr>
        </p:nvSpPr>
        <p:spPr>
          <a:xfrm>
            <a:off x="457489" y="1289028"/>
            <a:ext cx="8229000" cy="3309300"/>
          </a:xfrm>
          <a:prstGeom prst="rect">
            <a:avLst/>
          </a:prstGeom>
          <a:noFill/>
          <a:ln>
            <a:noFill/>
          </a:ln>
        </p:spPr>
        <p:txBody>
          <a:bodyPr spcFirstLastPara="1" wrap="square" lIns="91425" tIns="91425" rIns="91425" bIns="91425" anchor="t" anchorCtr="0"/>
          <a:lstStyle>
            <a:lvl1pPr marL="457200" marR="0" lvl="0" indent="-313055" algn="l" rtl="0">
              <a:spcBef>
                <a:spcPts val="380"/>
              </a:spcBef>
              <a:spcAft>
                <a:spcPts val="0"/>
              </a:spcAft>
              <a:buClr>
                <a:srgbClr val="38BBF2"/>
              </a:buClr>
              <a:buSzPts val="1330"/>
              <a:buFont typeface="Noto Sans Symbols"/>
              <a:buChar char="▪"/>
              <a:defRPr sz="1900" b="0" i="0" u="none" strike="noStrike" cap="none">
                <a:solidFill>
                  <a:srgbClr val="38BBF2"/>
                </a:solidFill>
                <a:latin typeface="Arial"/>
                <a:ea typeface="Arial"/>
                <a:cs typeface="Arial"/>
                <a:sym typeface="Arial"/>
              </a:defRPr>
            </a:lvl1pPr>
            <a:lvl2pPr marL="914400" marR="0" lvl="1" indent="-299719" algn="l" rtl="0">
              <a:spcBef>
                <a:spcPts val="320"/>
              </a:spcBef>
              <a:spcAft>
                <a:spcPts val="0"/>
              </a:spcAft>
              <a:buClr>
                <a:srgbClr val="38BBF2"/>
              </a:buClr>
              <a:buSzPts val="1120"/>
              <a:buFont typeface="Noto Sans Symbols"/>
              <a:buChar char="▪"/>
              <a:defRPr sz="1600" b="0" i="0" u="none" strike="noStrike" cap="none">
                <a:solidFill>
                  <a:srgbClr val="38BBF2"/>
                </a:solidFill>
                <a:latin typeface="Arial"/>
                <a:ea typeface="Arial"/>
                <a:cs typeface="Arial"/>
                <a:sym typeface="Arial"/>
              </a:defRPr>
            </a:lvl2pPr>
            <a:lvl3pPr marL="1371600" marR="0" lvl="2" indent="-286385" algn="l" rtl="0">
              <a:spcBef>
                <a:spcPts val="260"/>
              </a:spcBef>
              <a:spcAft>
                <a:spcPts val="0"/>
              </a:spcAft>
              <a:buClr>
                <a:srgbClr val="38BBF2"/>
              </a:buClr>
              <a:buSzPts val="910"/>
              <a:buFont typeface="Noto Sans Symbols"/>
              <a:buChar char="▪"/>
              <a:defRPr sz="1300" b="0" i="0" u="none" strike="noStrike" cap="none">
                <a:solidFill>
                  <a:srgbClr val="38BBF2"/>
                </a:solidFill>
                <a:latin typeface="Arial"/>
                <a:ea typeface="Arial"/>
                <a:cs typeface="Arial"/>
                <a:sym typeface="Arial"/>
              </a:defRPr>
            </a:lvl3pPr>
            <a:lvl4pPr marL="1828800" marR="0" lvl="3" indent="-290512" algn="l" rtl="0">
              <a:spcBef>
                <a:spcPts val="260"/>
              </a:spcBef>
              <a:spcAft>
                <a:spcPts val="0"/>
              </a:spcAft>
              <a:buClr>
                <a:srgbClr val="38BBF2"/>
              </a:buClr>
              <a:buSzPts val="975"/>
              <a:buFont typeface="Noto Sans Symbols"/>
              <a:buChar char="▪"/>
              <a:defRPr sz="1300" b="0" i="0" u="none" strike="noStrike" cap="none">
                <a:solidFill>
                  <a:srgbClr val="38BBF2"/>
                </a:solidFill>
                <a:latin typeface="Arial"/>
                <a:ea typeface="Arial"/>
                <a:cs typeface="Arial"/>
                <a:sym typeface="Arial"/>
              </a:defRPr>
            </a:lvl4pPr>
            <a:lvl5pPr marL="2286000" marR="0" lvl="4" indent="-294639" algn="l" rtl="0">
              <a:spcBef>
                <a:spcPts val="260"/>
              </a:spcBef>
              <a:spcAft>
                <a:spcPts val="0"/>
              </a:spcAft>
              <a:buClr>
                <a:srgbClr val="38BBF2"/>
              </a:buClr>
              <a:buSzPts val="1040"/>
              <a:buFont typeface="Noto Sans Symbols"/>
              <a:buChar char="▪"/>
              <a:defRPr sz="1300" b="0" i="0" u="none" strike="noStrike" cap="none">
                <a:solidFill>
                  <a:srgbClr val="38BBF2"/>
                </a:solidFill>
                <a:latin typeface="Arial"/>
                <a:ea typeface="Arial"/>
                <a:cs typeface="Arial"/>
                <a:sym typeface="Arial"/>
              </a:defRPr>
            </a:lvl5pPr>
            <a:lvl6pPr marL="2743200" marR="0" lvl="5" indent="-304800" algn="l" rtl="0">
              <a:spcBef>
                <a:spcPts val="300"/>
              </a:spcBef>
              <a:spcAft>
                <a:spcPts val="0"/>
              </a:spcAft>
              <a:buClr>
                <a:schemeClr val="folHlink"/>
              </a:buClr>
              <a:buSzPts val="1200"/>
              <a:buFont typeface="Noto Sans Symbols"/>
              <a:buChar char="▪"/>
              <a:defRPr sz="1500" b="0" i="0" u="none" strike="noStrike" cap="none">
                <a:solidFill>
                  <a:schemeClr val="dk1"/>
                </a:solidFill>
                <a:latin typeface="Arial"/>
                <a:ea typeface="Arial"/>
                <a:cs typeface="Arial"/>
                <a:sym typeface="Arial"/>
              </a:defRPr>
            </a:lvl6pPr>
            <a:lvl7pPr marL="3200400" marR="0" lvl="6" indent="-304800" algn="l" rtl="0">
              <a:spcBef>
                <a:spcPts val="300"/>
              </a:spcBef>
              <a:spcAft>
                <a:spcPts val="0"/>
              </a:spcAft>
              <a:buClr>
                <a:schemeClr val="folHlink"/>
              </a:buClr>
              <a:buSzPts val="1200"/>
              <a:buFont typeface="Noto Sans Symbols"/>
              <a:buChar char="▪"/>
              <a:defRPr sz="1500" b="0" i="0" u="none" strike="noStrike" cap="none">
                <a:solidFill>
                  <a:schemeClr val="dk1"/>
                </a:solidFill>
                <a:latin typeface="Arial"/>
                <a:ea typeface="Arial"/>
                <a:cs typeface="Arial"/>
                <a:sym typeface="Arial"/>
              </a:defRPr>
            </a:lvl7pPr>
            <a:lvl8pPr marL="3657600" marR="0" lvl="7" indent="-304800" algn="l" rtl="0">
              <a:spcBef>
                <a:spcPts val="300"/>
              </a:spcBef>
              <a:spcAft>
                <a:spcPts val="0"/>
              </a:spcAft>
              <a:buClr>
                <a:schemeClr val="folHlink"/>
              </a:buClr>
              <a:buSzPts val="1200"/>
              <a:buFont typeface="Noto Sans Symbols"/>
              <a:buChar char="▪"/>
              <a:defRPr sz="1500" b="0" i="0" u="none" strike="noStrike" cap="none">
                <a:solidFill>
                  <a:schemeClr val="dk1"/>
                </a:solidFill>
                <a:latin typeface="Arial"/>
                <a:ea typeface="Arial"/>
                <a:cs typeface="Arial"/>
                <a:sym typeface="Arial"/>
              </a:defRPr>
            </a:lvl8pPr>
            <a:lvl9pPr marL="4114800" marR="0" lvl="8" indent="-304800" algn="l" rtl="0">
              <a:spcBef>
                <a:spcPts val="300"/>
              </a:spcBef>
              <a:spcAft>
                <a:spcPts val="0"/>
              </a:spcAft>
              <a:buClr>
                <a:schemeClr val="folHlink"/>
              </a:buClr>
              <a:buSzPts val="1200"/>
              <a:buFont typeface="Noto Sans Symbols"/>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3596625" y="2829600"/>
            <a:ext cx="5799300" cy="6171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6"/>
          <p:cNvSpPr/>
          <p:nvPr/>
        </p:nvSpPr>
        <p:spPr>
          <a:xfrm rot="-5400000">
            <a:off x="4410332" y="2547258"/>
            <a:ext cx="240300" cy="2403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Google Shape;38;p6" descr="logo.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73075" y="1829425"/>
            <a:ext cx="606788" cy="729187"/>
          </a:xfrm>
          <a:prstGeom prst="rect">
            <a:avLst/>
          </a:prstGeom>
          <a:noFill/>
          <a:ln>
            <a:noFill/>
          </a:ln>
        </p:spPr>
      </p:pic>
      <p:sp>
        <p:nvSpPr>
          <p:cNvPr id="39" name="Google Shape;39;p6"/>
          <p:cNvSpPr txBox="1">
            <a:spLocks noGrp="1"/>
          </p:cNvSpPr>
          <p:nvPr>
            <p:ph type="title" idx="2"/>
          </p:nvPr>
        </p:nvSpPr>
        <p:spPr>
          <a:xfrm>
            <a:off x="4642435" y="2517213"/>
            <a:ext cx="3707700" cy="3516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09"/>
        <p:cNvGrpSpPr/>
        <p:nvPr/>
      </p:nvGrpSpPr>
      <p:grpSpPr>
        <a:xfrm>
          <a:off x="0" y="0"/>
          <a:ext cx="0" cy="0"/>
          <a:chOff x="0" y="0"/>
          <a:chExt cx="0" cy="0"/>
        </a:xfrm>
      </p:grpSpPr>
      <p:sp>
        <p:nvSpPr>
          <p:cNvPr id="310" name="Google Shape;310;p53"/>
          <p:cNvSpPr txBox="1">
            <a:spLocks noGrp="1"/>
          </p:cNvSpPr>
          <p:nvPr>
            <p:ph type="ctrTitle"/>
          </p:nvPr>
        </p:nvSpPr>
        <p:spPr>
          <a:xfrm>
            <a:off x="2163061" y="2605438"/>
            <a:ext cx="4807500" cy="524100"/>
          </a:xfrm>
          <a:prstGeom prst="rect">
            <a:avLst/>
          </a:prstGeom>
          <a:solidFill>
            <a:srgbClr val="FFFFFF">
              <a:alpha val="8540"/>
            </a:srgbClr>
          </a:solidFill>
        </p:spPr>
        <p:txBody>
          <a:bodyPr spcFirstLastPara="1" wrap="square" lIns="91425" tIns="91425" rIns="91425" bIns="91425" anchor="b" anchorCtr="0"/>
          <a:lstStyle>
            <a:lvl1pPr lvl="0" algn="ctr" rtl="0">
              <a:spcBef>
                <a:spcPts val="0"/>
              </a:spcBef>
              <a:spcAft>
                <a:spcPts val="0"/>
              </a:spcAft>
              <a:buClr>
                <a:schemeClr val="lt1"/>
              </a:buClr>
              <a:buSzPts val="2600"/>
              <a:buFont typeface="Proxima Nova"/>
              <a:buNone/>
              <a:defRPr sz="2600" b="1">
                <a:solidFill>
                  <a:schemeClr val="lt1"/>
                </a:solidFill>
                <a:latin typeface="Proxima Nova"/>
                <a:ea typeface="Proxima Nova"/>
                <a:cs typeface="Proxima Nova"/>
                <a:sym typeface="Proxima Nov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1" name="Google Shape;311;p53"/>
          <p:cNvSpPr txBox="1">
            <a:spLocks noGrp="1"/>
          </p:cNvSpPr>
          <p:nvPr>
            <p:ph type="subTitle" idx="1"/>
          </p:nvPr>
        </p:nvSpPr>
        <p:spPr>
          <a:xfrm>
            <a:off x="2168350" y="3124250"/>
            <a:ext cx="4807500" cy="248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2" name="Google Shape;312;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13" name="Google Shape;313;p53"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2425" y="678150"/>
            <a:ext cx="2539125" cy="18145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p:cSld name="TITLE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14"/>
        <p:cNvGrpSpPr/>
        <p:nvPr/>
      </p:nvGrpSpPr>
      <p:grpSpPr>
        <a:xfrm>
          <a:off x="0" y="0"/>
          <a:ext cx="0" cy="0"/>
          <a:chOff x="0" y="0"/>
          <a:chExt cx="0" cy="0"/>
        </a:xfrm>
      </p:grpSpPr>
      <p:sp>
        <p:nvSpPr>
          <p:cNvPr id="315" name="Google Shape;315;p54"/>
          <p:cNvSpPr txBox="1">
            <a:spLocks noGrp="1"/>
          </p:cNvSpPr>
          <p:nvPr>
            <p:ph type="ctrTitle"/>
          </p:nvPr>
        </p:nvSpPr>
        <p:spPr>
          <a:xfrm>
            <a:off x="410876" y="2838242"/>
            <a:ext cx="6908100" cy="607800"/>
          </a:xfrm>
          <a:prstGeom prst="rect">
            <a:avLst/>
          </a:prstGeom>
        </p:spPr>
        <p:txBody>
          <a:bodyPr spcFirstLastPara="1" wrap="square" lIns="91425" tIns="91425" rIns="91425" bIns="91425" anchor="b" anchorCtr="0"/>
          <a:lstStyle>
            <a:lvl1pPr lvl="0" algn="l" rtl="0">
              <a:spcBef>
                <a:spcPts val="0"/>
              </a:spcBef>
              <a:spcAft>
                <a:spcPts val="0"/>
              </a:spcAft>
              <a:buClr>
                <a:schemeClr val="lt1"/>
              </a:buClr>
              <a:buSzPts val="3600"/>
              <a:buFont typeface="Proxima Nova"/>
              <a:buNone/>
              <a:defRPr sz="3600" b="1">
                <a:solidFill>
                  <a:schemeClr val="lt1"/>
                </a:solidFill>
                <a:latin typeface="Proxima Nova"/>
                <a:ea typeface="Proxima Nova"/>
                <a:cs typeface="Proxima Nova"/>
                <a:sym typeface="Proxima Nova"/>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316" name="Google Shape;316;p54"/>
          <p:cNvSpPr txBox="1">
            <a:spLocks noGrp="1"/>
          </p:cNvSpPr>
          <p:nvPr>
            <p:ph type="subTitle" idx="1"/>
          </p:nvPr>
        </p:nvSpPr>
        <p:spPr>
          <a:xfrm>
            <a:off x="449318" y="3335683"/>
            <a:ext cx="5268900" cy="570300"/>
          </a:xfrm>
          <a:prstGeom prst="rect">
            <a:avLst/>
          </a:prstGeom>
        </p:spPr>
        <p:txBody>
          <a:bodyPr spcFirstLastPara="1" wrap="square" lIns="91425" tIns="91425" rIns="91425" bIns="91425" anchor="t" anchorCtr="0"/>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7" name="Google Shape;317;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18" name="Google Shape;318;p54" descr="Alice_Logo KO_5.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2">
  <p:cSld name="TITLE_3">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19"/>
        <p:cNvGrpSpPr/>
        <p:nvPr/>
      </p:nvGrpSpPr>
      <p:grpSpPr>
        <a:xfrm>
          <a:off x="0" y="0"/>
          <a:ext cx="0" cy="0"/>
          <a:chOff x="0" y="0"/>
          <a:chExt cx="0" cy="0"/>
        </a:xfrm>
      </p:grpSpPr>
      <p:sp>
        <p:nvSpPr>
          <p:cNvPr id="320" name="Google Shape;320;p55"/>
          <p:cNvSpPr txBox="1">
            <a:spLocks noGrp="1"/>
          </p:cNvSpPr>
          <p:nvPr>
            <p:ph type="ctrTitle"/>
          </p:nvPr>
        </p:nvSpPr>
        <p:spPr>
          <a:xfrm>
            <a:off x="1837775" y="3007763"/>
            <a:ext cx="5404500" cy="4674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000"/>
              <a:buFont typeface="Proxima Nova"/>
              <a:buNone/>
              <a:defRPr sz="3000" b="1">
                <a:solidFill>
                  <a:srgbClr val="FFFFFF"/>
                </a:solidFill>
                <a:latin typeface="Proxima Nova"/>
                <a:ea typeface="Proxima Nova"/>
                <a:cs typeface="Proxima Nova"/>
                <a:sym typeface="Proxima Nov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21" name="Google Shape;321;p55"/>
          <p:cNvSpPr txBox="1">
            <a:spLocks noGrp="1"/>
          </p:cNvSpPr>
          <p:nvPr>
            <p:ph type="subTitle" idx="1"/>
          </p:nvPr>
        </p:nvSpPr>
        <p:spPr>
          <a:xfrm>
            <a:off x="2010675" y="3530100"/>
            <a:ext cx="5001000" cy="217800"/>
          </a:xfrm>
          <a:prstGeom prst="rect">
            <a:avLst/>
          </a:prstGeom>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2" name="Google Shape;322;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23" name="Google Shape;323;p55"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b="30396"/>
          <a:stretch/>
        </p:blipFill>
        <p:spPr>
          <a:xfrm>
            <a:off x="2783250" y="263625"/>
            <a:ext cx="3588450" cy="2497774"/>
          </a:xfrm>
          <a:prstGeom prst="rect">
            <a:avLst/>
          </a:prstGeom>
          <a:noFill/>
          <a:ln>
            <a:noFill/>
          </a:ln>
        </p:spPr>
      </p:pic>
      <p:cxnSp>
        <p:nvCxnSpPr>
          <p:cNvPr id="324" name="Google Shape;324;p55"/>
          <p:cNvCxnSpPr/>
          <p:nvPr/>
        </p:nvCxnSpPr>
        <p:spPr>
          <a:xfrm>
            <a:off x="2117924" y="2921100"/>
            <a:ext cx="4752600" cy="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25"/>
        <p:cNvGrpSpPr/>
        <p:nvPr/>
      </p:nvGrpSpPr>
      <p:grpSpPr>
        <a:xfrm>
          <a:off x="0" y="0"/>
          <a:ext cx="0" cy="0"/>
          <a:chOff x="0" y="0"/>
          <a:chExt cx="0" cy="0"/>
        </a:xfrm>
      </p:grpSpPr>
      <p:sp>
        <p:nvSpPr>
          <p:cNvPr id="326" name="Google Shape;326;p56"/>
          <p:cNvSpPr txBox="1">
            <a:spLocks noGrp="1"/>
          </p:cNvSpPr>
          <p:nvPr>
            <p:ph type="title"/>
          </p:nvPr>
        </p:nvSpPr>
        <p:spPr>
          <a:xfrm>
            <a:off x="2279400" y="2465777"/>
            <a:ext cx="4696200" cy="534000"/>
          </a:xfrm>
          <a:prstGeom prst="rect">
            <a:avLst/>
          </a:prstGeom>
          <a:solidFill>
            <a:srgbClr val="FFFFFF">
              <a:alpha val="8540"/>
            </a:srgbClr>
          </a:solidFill>
        </p:spPr>
        <p:txBody>
          <a:bodyPr spcFirstLastPara="1" wrap="square" lIns="91425" tIns="91425" rIns="91425" bIns="91425" anchor="ctr" anchorCtr="0"/>
          <a:lstStyle>
            <a:lvl1pPr lvl="0" algn="ctr" rtl="0">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algn="ctr" rtl="0">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a:endParaRPr/>
          </a:p>
        </p:txBody>
      </p:sp>
      <p:sp>
        <p:nvSpPr>
          <p:cNvPr id="327" name="Google Shape;327;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28" name="Google Shape;328;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72316" y="1755731"/>
            <a:ext cx="613975" cy="613975"/>
          </a:xfrm>
          <a:prstGeom prst="rect">
            <a:avLst/>
          </a:prstGeom>
          <a:noFill/>
          <a:ln>
            <a:noFill/>
          </a:ln>
        </p:spPr>
      </p:pic>
      <p:sp>
        <p:nvSpPr>
          <p:cNvPr id="329" name="Google Shape;329;p56"/>
          <p:cNvSpPr txBox="1">
            <a:spLocks noGrp="1"/>
          </p:cNvSpPr>
          <p:nvPr>
            <p:ph type="title" idx="2"/>
          </p:nvPr>
        </p:nvSpPr>
        <p:spPr>
          <a:xfrm>
            <a:off x="4252073" y="1934579"/>
            <a:ext cx="4584600" cy="3936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2400"/>
              <a:buFont typeface="Proxima Nova"/>
              <a:buNone/>
              <a:defRPr sz="2400" b="1">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sz="2400" b="1">
                <a:solidFill>
                  <a:srgbClr val="253446"/>
                </a:solidFill>
                <a:latin typeface="Proxima Nova"/>
                <a:ea typeface="Proxima Nova"/>
                <a:cs typeface="Proxima Nova"/>
                <a:sym typeface="Proxima Nova"/>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30"/>
        <p:cNvGrpSpPr/>
        <p:nvPr/>
      </p:nvGrpSpPr>
      <p:grpSpPr>
        <a:xfrm>
          <a:off x="0" y="0"/>
          <a:ext cx="0" cy="0"/>
          <a:chOff x="0" y="0"/>
          <a:chExt cx="0" cy="0"/>
        </a:xfrm>
      </p:grpSpPr>
      <p:sp>
        <p:nvSpPr>
          <p:cNvPr id="331" name="Google Shape;331;p57"/>
          <p:cNvSpPr txBox="1">
            <a:spLocks noGrp="1"/>
          </p:cNvSpPr>
          <p:nvPr>
            <p:ph type="title"/>
          </p:nvPr>
        </p:nvSpPr>
        <p:spPr>
          <a:xfrm>
            <a:off x="3596625" y="2829600"/>
            <a:ext cx="5799300" cy="6171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2" name="Google Shape;332;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33" name="Google Shape;333;p57"/>
          <p:cNvSpPr/>
          <p:nvPr/>
        </p:nvSpPr>
        <p:spPr>
          <a:xfrm rot="-5400000">
            <a:off x="4410332" y="2547258"/>
            <a:ext cx="240300" cy="2403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4" name="Google Shape;334;p57" descr="logo.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73075" y="1829425"/>
            <a:ext cx="809050" cy="972251"/>
          </a:xfrm>
          <a:prstGeom prst="rect">
            <a:avLst/>
          </a:prstGeom>
          <a:noFill/>
          <a:ln>
            <a:noFill/>
          </a:ln>
        </p:spPr>
      </p:pic>
      <p:sp>
        <p:nvSpPr>
          <p:cNvPr id="335" name="Google Shape;335;p57"/>
          <p:cNvSpPr txBox="1">
            <a:spLocks noGrp="1"/>
          </p:cNvSpPr>
          <p:nvPr>
            <p:ph type="title" idx="2"/>
          </p:nvPr>
        </p:nvSpPr>
        <p:spPr>
          <a:xfrm>
            <a:off x="4642435" y="2517213"/>
            <a:ext cx="3707700" cy="3516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sz="2000" b="1">
                <a:solidFill>
                  <a:schemeClr val="lt1"/>
                </a:solidFill>
                <a:latin typeface="Proxima Nova"/>
                <a:ea typeface="Proxima Nova"/>
                <a:cs typeface="Proxima Nova"/>
                <a:sym typeface="Proxima Nova"/>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36"/>
        <p:cNvGrpSpPr/>
        <p:nvPr/>
      </p:nvGrpSpPr>
      <p:grpSpPr>
        <a:xfrm>
          <a:off x="0" y="0"/>
          <a:ext cx="0" cy="0"/>
          <a:chOff x="0" y="0"/>
          <a:chExt cx="0" cy="0"/>
        </a:xfrm>
      </p:grpSpPr>
      <p:sp>
        <p:nvSpPr>
          <p:cNvPr id="337" name="Google Shape;337;p58"/>
          <p:cNvSpPr txBox="1">
            <a:spLocks noGrp="1"/>
          </p:cNvSpPr>
          <p:nvPr>
            <p:ph type="title"/>
          </p:nvPr>
        </p:nvSpPr>
        <p:spPr>
          <a:xfrm>
            <a:off x="311700" y="2951275"/>
            <a:ext cx="8520600" cy="5826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8" name="Google Shape;338;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39" name="Google Shape;339;p58" descr="logo.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01559" y="1469900"/>
            <a:ext cx="785330" cy="943775"/>
          </a:xfrm>
          <a:prstGeom prst="rect">
            <a:avLst/>
          </a:prstGeom>
          <a:noFill/>
          <a:ln>
            <a:noFill/>
          </a:ln>
        </p:spPr>
      </p:pic>
      <p:cxnSp>
        <p:nvCxnSpPr>
          <p:cNvPr id="340" name="Google Shape;340;p58"/>
          <p:cNvCxnSpPr/>
          <p:nvPr/>
        </p:nvCxnSpPr>
        <p:spPr>
          <a:xfrm>
            <a:off x="2465325" y="2921100"/>
            <a:ext cx="4219800" cy="0"/>
          </a:xfrm>
          <a:prstGeom prst="straightConnector1">
            <a:avLst/>
          </a:prstGeom>
          <a:noFill/>
          <a:ln w="9525" cap="flat" cmpd="sng">
            <a:solidFill>
              <a:srgbClr val="FFFFFF"/>
            </a:solidFill>
            <a:prstDash val="solid"/>
            <a:round/>
            <a:headEnd type="none" w="med" len="med"/>
            <a:tailEnd type="none" w="med" len="med"/>
          </a:ln>
        </p:spPr>
      </p:cxnSp>
      <p:sp>
        <p:nvSpPr>
          <p:cNvPr id="341" name="Google Shape;341;p58"/>
          <p:cNvSpPr txBox="1">
            <a:spLocks noGrp="1"/>
          </p:cNvSpPr>
          <p:nvPr>
            <p:ph type="title" idx="2"/>
          </p:nvPr>
        </p:nvSpPr>
        <p:spPr>
          <a:xfrm>
            <a:off x="1299897" y="2338775"/>
            <a:ext cx="6531300" cy="5826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2"/>
        <p:cNvGrpSpPr/>
        <p:nvPr/>
      </p:nvGrpSpPr>
      <p:grpSpPr>
        <a:xfrm>
          <a:off x="0" y="0"/>
          <a:ext cx="0" cy="0"/>
          <a:chOff x="0" y="0"/>
          <a:chExt cx="0" cy="0"/>
        </a:xfrm>
      </p:grpSpPr>
      <p:sp>
        <p:nvSpPr>
          <p:cNvPr id="343" name="Google Shape;343;p59"/>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9"/>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45" name="Google Shape;345;p59"/>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sp>
        <p:nvSpPr>
          <p:cNvPr id="346" name="Google Shape;346;p59"/>
          <p:cNvSpPr txBox="1">
            <a:spLocks noGrp="1"/>
          </p:cNvSpPr>
          <p:nvPr>
            <p:ph type="body" idx="1"/>
          </p:nvPr>
        </p:nvSpPr>
        <p:spPr>
          <a:xfrm>
            <a:off x="311700" y="1397475"/>
            <a:ext cx="8520600" cy="31713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47" name="Google Shape;347;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48" name="Google Shape;348;p59"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9"/>
        <p:cNvGrpSpPr/>
        <p:nvPr/>
      </p:nvGrpSpPr>
      <p:grpSpPr>
        <a:xfrm>
          <a:off x="0" y="0"/>
          <a:ext cx="0" cy="0"/>
          <a:chOff x="0" y="0"/>
          <a:chExt cx="0" cy="0"/>
        </a:xfrm>
      </p:grpSpPr>
      <p:sp>
        <p:nvSpPr>
          <p:cNvPr id="350" name="Google Shape;350;p60"/>
          <p:cNvSpPr txBox="1">
            <a:spLocks noGrp="1"/>
          </p:cNvSpPr>
          <p:nvPr>
            <p:ph type="body" idx="1"/>
          </p:nvPr>
        </p:nvSpPr>
        <p:spPr>
          <a:xfrm>
            <a:off x="311700" y="1460950"/>
            <a:ext cx="37818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1" name="Google Shape;351;p60"/>
          <p:cNvSpPr txBox="1">
            <a:spLocks noGrp="1"/>
          </p:cNvSpPr>
          <p:nvPr>
            <p:ph type="body" idx="2"/>
          </p:nvPr>
        </p:nvSpPr>
        <p:spPr>
          <a:xfrm>
            <a:off x="4484750" y="1460975"/>
            <a:ext cx="43053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2" name="Google Shape;352;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53" name="Google Shape;353;p60"/>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0"/>
          <p:cNvSpPr txBox="1">
            <a:spLocks noGrp="1"/>
          </p:cNvSpPr>
          <p:nvPr>
            <p:ph type="title"/>
          </p:nvPr>
        </p:nvSpPr>
        <p:spPr>
          <a:xfrm>
            <a:off x="0" y="279475"/>
            <a:ext cx="27447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55" name="Google Shape;355;p60"/>
          <p:cNvSpPr txBox="1">
            <a:spLocks noGrp="1"/>
          </p:cNvSpPr>
          <p:nvPr>
            <p:ph type="title" idx="3"/>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356" name="Google Shape;356;p60"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cxnSp>
        <p:nvCxnSpPr>
          <p:cNvPr id="357" name="Google Shape;357;p60"/>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2">
  <p:cSld name="TITLE_AND_TWO_COLUMNS_2">
    <p:spTree>
      <p:nvGrpSpPr>
        <p:cNvPr id="1" name="Shape 358"/>
        <p:cNvGrpSpPr/>
        <p:nvPr/>
      </p:nvGrpSpPr>
      <p:grpSpPr>
        <a:xfrm>
          <a:off x="0" y="0"/>
          <a:ext cx="0" cy="0"/>
          <a:chOff x="0" y="0"/>
          <a:chExt cx="0" cy="0"/>
        </a:xfrm>
      </p:grpSpPr>
      <p:sp>
        <p:nvSpPr>
          <p:cNvPr id="359" name="Google Shape;359;p61"/>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0" name="Google Shape;360;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61"/>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1"/>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63" name="Google Shape;363;p61"/>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364" name="Google Shape;364;p61"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cxnSp>
        <p:nvCxnSpPr>
          <p:cNvPr id="365" name="Google Shape;365;p61"/>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op column">
  <p:cSld name="TITLE_AND_TWO_COLUMNS_1">
    <p:spTree>
      <p:nvGrpSpPr>
        <p:cNvPr id="1" name="Shape 366"/>
        <p:cNvGrpSpPr/>
        <p:nvPr/>
      </p:nvGrpSpPr>
      <p:grpSpPr>
        <a:xfrm>
          <a:off x="0" y="0"/>
          <a:ext cx="0" cy="0"/>
          <a:chOff x="0" y="0"/>
          <a:chExt cx="0" cy="0"/>
        </a:xfrm>
      </p:grpSpPr>
      <p:sp>
        <p:nvSpPr>
          <p:cNvPr id="367" name="Google Shape;367;p62"/>
          <p:cNvSpPr txBox="1">
            <a:spLocks noGrp="1"/>
          </p:cNvSpPr>
          <p:nvPr>
            <p:ph type="body" idx="1"/>
          </p:nvPr>
        </p:nvSpPr>
        <p:spPr>
          <a:xfrm>
            <a:off x="613500" y="1460975"/>
            <a:ext cx="7859100" cy="1618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8" name="Google Shape;368;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69" name="Google Shape;369;p62"/>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2"/>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71" name="Google Shape;371;p62"/>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372" name="Google Shape;372;p62"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11700" y="2951275"/>
            <a:ext cx="8520600" cy="5826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 name="Google Shape;4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3" name="Google Shape;43;p7" descr="logo.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01559" y="1469900"/>
            <a:ext cx="588998" cy="707831"/>
          </a:xfrm>
          <a:prstGeom prst="rect">
            <a:avLst/>
          </a:prstGeom>
          <a:noFill/>
          <a:ln>
            <a:noFill/>
          </a:ln>
        </p:spPr>
      </p:pic>
      <p:cxnSp>
        <p:nvCxnSpPr>
          <p:cNvPr id="44" name="Google Shape;44;p7"/>
          <p:cNvCxnSpPr/>
          <p:nvPr/>
        </p:nvCxnSpPr>
        <p:spPr>
          <a:xfrm>
            <a:off x="2465325" y="2921100"/>
            <a:ext cx="4219800" cy="0"/>
          </a:xfrm>
          <a:prstGeom prst="straightConnector1">
            <a:avLst/>
          </a:prstGeom>
          <a:noFill/>
          <a:ln w="9525" cap="flat" cmpd="sng">
            <a:solidFill>
              <a:srgbClr val="FFFFFF"/>
            </a:solidFill>
            <a:prstDash val="solid"/>
            <a:round/>
            <a:headEnd type="none" w="med" len="med"/>
            <a:tailEnd type="none" w="med" len="med"/>
          </a:ln>
        </p:spPr>
      </p:cxnSp>
      <p:sp>
        <p:nvSpPr>
          <p:cNvPr id="45" name="Google Shape;45;p7"/>
          <p:cNvSpPr txBox="1">
            <a:spLocks noGrp="1"/>
          </p:cNvSpPr>
          <p:nvPr>
            <p:ph type="title" idx="2"/>
          </p:nvPr>
        </p:nvSpPr>
        <p:spPr>
          <a:xfrm>
            <a:off x="1299897" y="2338775"/>
            <a:ext cx="6531300" cy="582600"/>
          </a:xfrm>
          <a:prstGeom prst="rect">
            <a:avLst/>
          </a:prstGeom>
        </p:spPr>
        <p:txBody>
          <a:bodyPr spcFirstLastPara="1" wrap="square" lIns="91425" tIns="91425" rIns="91425" bIns="91425" anchor="ctr" anchorCtr="0"/>
          <a:lstStyle>
            <a:lvl1pPr lvl="0" algn="ctr" rtl="0">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algn="ctr" rtl="0">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3"/>
        <p:cNvGrpSpPr/>
        <p:nvPr/>
      </p:nvGrpSpPr>
      <p:grpSpPr>
        <a:xfrm>
          <a:off x="0" y="0"/>
          <a:ext cx="0" cy="0"/>
          <a:chOff x="0" y="0"/>
          <a:chExt cx="0" cy="0"/>
        </a:xfrm>
      </p:grpSpPr>
      <p:sp>
        <p:nvSpPr>
          <p:cNvPr id="374" name="Google Shape;37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75" name="Google Shape;375;p63"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
        <p:nvSpPr>
          <p:cNvPr id="376" name="Google Shape;376;p63"/>
          <p:cNvSpPr txBox="1">
            <a:spLocks noGrp="1"/>
          </p:cNvSpPr>
          <p:nvPr>
            <p:ph type="title"/>
          </p:nvPr>
        </p:nvSpPr>
        <p:spPr>
          <a:xfrm>
            <a:off x="279952"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64"/>
          <p:cNvSpPr txBox="1">
            <a:spLocks noGrp="1"/>
          </p:cNvSpPr>
          <p:nvPr>
            <p:ph type="body" idx="1"/>
          </p:nvPr>
        </p:nvSpPr>
        <p:spPr>
          <a:xfrm>
            <a:off x="311700" y="1389600"/>
            <a:ext cx="3861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79" name="Google Shape;379;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p64"/>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4"/>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pic>
        <p:nvPicPr>
          <p:cNvPr id="382" name="Google Shape;382;p64"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
        <p:nvSpPr>
          <p:cNvPr id="383" name="Google Shape;383;p64"/>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cxnSp>
        <p:nvCxnSpPr>
          <p:cNvPr id="384" name="Google Shape;384;p64"/>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85"/>
        <p:cNvGrpSpPr/>
        <p:nvPr/>
      </p:nvGrpSpPr>
      <p:grpSpPr>
        <a:xfrm>
          <a:off x="0" y="0"/>
          <a:ext cx="0" cy="0"/>
          <a:chOff x="0" y="0"/>
          <a:chExt cx="0" cy="0"/>
        </a:xfrm>
      </p:grpSpPr>
      <p:sp>
        <p:nvSpPr>
          <p:cNvPr id="386" name="Google Shape;386;p65"/>
          <p:cNvSpPr txBox="1">
            <a:spLocks noGrp="1"/>
          </p:cNvSpPr>
          <p:nvPr>
            <p:ph type="title"/>
          </p:nvPr>
        </p:nvSpPr>
        <p:spPr>
          <a:xfrm>
            <a:off x="989000" y="1672475"/>
            <a:ext cx="7049700" cy="17715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3600"/>
              <a:buFont typeface="Proxima Nova"/>
              <a:buNone/>
              <a:defRPr sz="3600" b="1">
                <a:latin typeface="Proxima Nova"/>
                <a:ea typeface="Proxima Nova"/>
                <a:cs typeface="Proxima Nova"/>
                <a:sym typeface="Proxima Nova"/>
              </a:defRPr>
            </a:lvl2pPr>
            <a:lvl3pPr lvl="2" algn="ctr" rtl="0">
              <a:spcBef>
                <a:spcPts val="0"/>
              </a:spcBef>
              <a:spcAft>
                <a:spcPts val="0"/>
              </a:spcAft>
              <a:buSzPts val="3600"/>
              <a:buFont typeface="Proxima Nova"/>
              <a:buNone/>
              <a:defRPr sz="3600" b="1">
                <a:latin typeface="Proxima Nova"/>
                <a:ea typeface="Proxima Nova"/>
                <a:cs typeface="Proxima Nova"/>
                <a:sym typeface="Proxima Nova"/>
              </a:defRPr>
            </a:lvl3pPr>
            <a:lvl4pPr lvl="3" algn="ctr" rtl="0">
              <a:spcBef>
                <a:spcPts val="0"/>
              </a:spcBef>
              <a:spcAft>
                <a:spcPts val="0"/>
              </a:spcAft>
              <a:buSzPts val="3600"/>
              <a:buFont typeface="Proxima Nova"/>
              <a:buNone/>
              <a:defRPr sz="3600" b="1">
                <a:latin typeface="Proxima Nova"/>
                <a:ea typeface="Proxima Nova"/>
                <a:cs typeface="Proxima Nova"/>
                <a:sym typeface="Proxima Nova"/>
              </a:defRPr>
            </a:lvl4pPr>
            <a:lvl5pPr lvl="4" algn="ctr" rtl="0">
              <a:spcBef>
                <a:spcPts val="0"/>
              </a:spcBef>
              <a:spcAft>
                <a:spcPts val="0"/>
              </a:spcAft>
              <a:buSzPts val="3600"/>
              <a:buFont typeface="Proxima Nova"/>
              <a:buNone/>
              <a:defRPr sz="3600" b="1">
                <a:latin typeface="Proxima Nova"/>
                <a:ea typeface="Proxima Nova"/>
                <a:cs typeface="Proxima Nova"/>
                <a:sym typeface="Proxima Nova"/>
              </a:defRPr>
            </a:lvl5pPr>
            <a:lvl6pPr lvl="5" algn="ctr" rtl="0">
              <a:spcBef>
                <a:spcPts val="0"/>
              </a:spcBef>
              <a:spcAft>
                <a:spcPts val="0"/>
              </a:spcAft>
              <a:buSzPts val="3600"/>
              <a:buFont typeface="Proxima Nova"/>
              <a:buNone/>
              <a:defRPr sz="3600" b="1">
                <a:latin typeface="Proxima Nova"/>
                <a:ea typeface="Proxima Nova"/>
                <a:cs typeface="Proxima Nova"/>
                <a:sym typeface="Proxima Nova"/>
              </a:defRPr>
            </a:lvl6pPr>
            <a:lvl7pPr lvl="6" algn="ctr" rtl="0">
              <a:spcBef>
                <a:spcPts val="0"/>
              </a:spcBef>
              <a:spcAft>
                <a:spcPts val="0"/>
              </a:spcAft>
              <a:buSzPts val="3600"/>
              <a:buFont typeface="Proxima Nova"/>
              <a:buNone/>
              <a:defRPr sz="3600" b="1">
                <a:latin typeface="Proxima Nova"/>
                <a:ea typeface="Proxima Nova"/>
                <a:cs typeface="Proxima Nova"/>
                <a:sym typeface="Proxima Nova"/>
              </a:defRPr>
            </a:lvl7pPr>
            <a:lvl8pPr lvl="7" algn="ctr" rtl="0">
              <a:spcBef>
                <a:spcPts val="0"/>
              </a:spcBef>
              <a:spcAft>
                <a:spcPts val="0"/>
              </a:spcAft>
              <a:buSzPts val="3600"/>
              <a:buFont typeface="Proxima Nova"/>
              <a:buNone/>
              <a:defRPr sz="3600" b="1">
                <a:latin typeface="Proxima Nova"/>
                <a:ea typeface="Proxima Nova"/>
                <a:cs typeface="Proxima Nova"/>
                <a:sym typeface="Proxima Nova"/>
              </a:defRPr>
            </a:lvl8pPr>
            <a:lvl9pPr lvl="8" algn="ctr" rtl="0">
              <a:spcBef>
                <a:spcPts val="0"/>
              </a:spcBef>
              <a:spcAft>
                <a:spcPts val="0"/>
              </a:spcAft>
              <a:buSzPts val="3600"/>
              <a:buFont typeface="Proxima Nova"/>
              <a:buNone/>
              <a:defRPr sz="3600" b="1">
                <a:latin typeface="Proxima Nova"/>
                <a:ea typeface="Proxima Nova"/>
                <a:cs typeface="Proxima Nova"/>
                <a:sym typeface="Proxima Nova"/>
              </a:defRPr>
            </a:lvl9pPr>
          </a:lstStyle>
          <a:p>
            <a:endParaRPr/>
          </a:p>
        </p:txBody>
      </p:sp>
      <p:sp>
        <p:nvSpPr>
          <p:cNvPr id="387" name="Google Shape;387;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88" name="Google Shape;388;p65" descr="Alice_Logo_horizontal-0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89"/>
        <p:cNvGrpSpPr/>
        <p:nvPr/>
      </p:nvGrpSpPr>
      <p:grpSpPr>
        <a:xfrm>
          <a:off x="0" y="0"/>
          <a:ext cx="0" cy="0"/>
          <a:chOff x="0" y="0"/>
          <a:chExt cx="0" cy="0"/>
        </a:xfrm>
      </p:grpSpPr>
      <p:sp>
        <p:nvSpPr>
          <p:cNvPr id="390" name="Google Shape;390;p6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a:endParaRPr/>
          </a:p>
        </p:txBody>
      </p:sp>
      <p:sp>
        <p:nvSpPr>
          <p:cNvPr id="391" name="Google Shape;391;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392" name="Google Shape;392;p66" descr="PPT cover3-main point.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976150" y="-39086"/>
            <a:ext cx="3167849" cy="5193176"/>
          </a:xfrm>
          <a:prstGeom prst="rect">
            <a:avLst/>
          </a:prstGeom>
          <a:noFill/>
          <a:ln>
            <a:noFill/>
          </a:ln>
        </p:spPr>
      </p:pic>
      <p:pic>
        <p:nvPicPr>
          <p:cNvPr id="393" name="Google Shape;393;p66" descr="logo horizon.png"/>
          <p:cNvPicPr preferRelativeResize="0"/>
          <p:nvPr/>
        </p:nvPicPr>
        <p:blipFill rotWithShape="1">
          <a:blip r:embed="rId3" cstate="screen">
            <a:alphaModFix/>
            <a:extLst>
              <a:ext uri="{28A0092B-C50C-407E-A947-70E740481C1C}">
                <a14:useLocalDpi xmlns:a14="http://schemas.microsoft.com/office/drawing/2010/main"/>
              </a:ext>
            </a:extLst>
          </a:blip>
          <a:srcRect b="-7227"/>
          <a:stretch/>
        </p:blipFill>
        <p:spPr>
          <a:xfrm>
            <a:off x="410905" y="244875"/>
            <a:ext cx="886357" cy="243300"/>
          </a:xfrm>
          <a:prstGeom prst="rect">
            <a:avLst/>
          </a:prstGeom>
          <a:noFill/>
          <a:ln>
            <a:noFill/>
          </a:ln>
        </p:spPr>
      </p:pic>
      <p:pic>
        <p:nvPicPr>
          <p:cNvPr id="394" name="Google Shape;394;p66" descr="PPT cover3-title.png"/>
          <p:cNvPicPr preferRelativeResize="0"/>
          <p:nvPr/>
        </p:nvPicPr>
        <p:blipFill rotWithShape="1">
          <a:blip r:embed="rId4" cstate="screen">
            <a:alphaModFix/>
            <a:extLst>
              <a:ext uri="{28A0092B-C50C-407E-A947-70E740481C1C}">
                <a14:useLocalDpi xmlns:a14="http://schemas.microsoft.com/office/drawing/2010/main"/>
              </a:ext>
            </a:extLst>
          </a:blip>
          <a:srcRect l="32203" t="10" b="-10"/>
          <a:stretch/>
        </p:blipFill>
        <p:spPr>
          <a:xfrm>
            <a:off x="-5287" y="270500"/>
            <a:ext cx="341950" cy="1722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5"/>
        <p:cNvGrpSpPr/>
        <p:nvPr/>
      </p:nvGrpSpPr>
      <p:grpSpPr>
        <a:xfrm>
          <a:off x="0" y="0"/>
          <a:ext cx="0" cy="0"/>
          <a:chOff x="0" y="0"/>
          <a:chExt cx="0" cy="0"/>
        </a:xfrm>
      </p:grpSpPr>
      <p:pic>
        <p:nvPicPr>
          <p:cNvPr id="396" name="Google Shape;396;p67" descr="PPT cover2- bg.png"/>
          <p:cNvPicPr preferRelativeResize="0"/>
          <p:nvPr/>
        </p:nvPicPr>
        <p:blipFill rotWithShape="1">
          <a:blip r:embed="rId2" cstate="screen">
            <a:alphaModFix/>
            <a:extLst>
              <a:ext uri="{28A0092B-C50C-407E-A947-70E740481C1C}">
                <a14:useLocalDpi xmlns:a14="http://schemas.microsoft.com/office/drawing/2010/main"/>
              </a:ext>
            </a:extLst>
          </a:blip>
          <a:srcRect r="50000"/>
          <a:stretch/>
        </p:blipFill>
        <p:spPr>
          <a:xfrm>
            <a:off x="0" y="0"/>
            <a:ext cx="4572000" cy="5143500"/>
          </a:xfrm>
          <a:prstGeom prst="rect">
            <a:avLst/>
          </a:prstGeom>
          <a:noFill/>
          <a:ln>
            <a:noFill/>
          </a:ln>
        </p:spPr>
      </p:pic>
      <p:sp>
        <p:nvSpPr>
          <p:cNvPr id="397" name="Google Shape;397;p6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3600"/>
              <a:buFont typeface="Proxima Nova"/>
              <a:buNone/>
              <a:defRPr sz="3600" b="1">
                <a:solidFill>
                  <a:srgbClr val="FFFFFF"/>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98" name="Google Shape;398;p6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9" name="Google Shape;399;p67"/>
          <p:cNvSpPr txBox="1">
            <a:spLocks noGrp="1"/>
          </p:cNvSpPr>
          <p:nvPr>
            <p:ph type="body" idx="2"/>
          </p:nvPr>
        </p:nvSpPr>
        <p:spPr>
          <a:xfrm>
            <a:off x="4939500" y="902050"/>
            <a:ext cx="3837000" cy="35946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0" name="Google Shape;400;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01" name="Google Shape;401;p67" descr="Alice_Logo_horizontal-0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402"/>
        <p:cNvGrpSpPr/>
        <p:nvPr/>
      </p:nvGrpSpPr>
      <p:grpSpPr>
        <a:xfrm>
          <a:off x="0" y="0"/>
          <a:ext cx="0" cy="0"/>
          <a:chOff x="0" y="0"/>
          <a:chExt cx="0" cy="0"/>
        </a:xfrm>
      </p:grpSpPr>
      <p:sp>
        <p:nvSpPr>
          <p:cNvPr id="403" name="Google Shape;403;p68"/>
          <p:cNvSpPr/>
          <p:nvPr/>
        </p:nvSpPr>
        <p:spPr>
          <a:xfrm>
            <a:off x="4572000" y="-125"/>
            <a:ext cx="4572000" cy="5143500"/>
          </a:xfrm>
          <a:prstGeom prst="rect">
            <a:avLst/>
          </a:prstGeom>
          <a:solidFill>
            <a:srgbClr val="253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5" name="Google Shape;405;p6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6" name="Google Shape;406;p6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407" name="Google Shape;407;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08" name="Google Shape;408;p68" descr="logo horizon 2.png"/>
          <p:cNvPicPr preferRelativeResize="0"/>
          <p:nvPr/>
        </p:nvPicPr>
        <p:blipFill rotWithShape="1">
          <a:blip r:embed="rId2" cstate="screen">
            <a:alphaModFix/>
            <a:extLst>
              <a:ext uri="{28A0092B-C50C-407E-A947-70E740481C1C}">
                <a14:useLocalDpi xmlns:a14="http://schemas.microsoft.com/office/drawing/2010/main"/>
              </a:ext>
            </a:extLst>
          </a:blip>
          <a:srcRect t="-9140" r="-2312" b="-8798"/>
          <a:stretch/>
        </p:blipFill>
        <p:spPr>
          <a:xfrm>
            <a:off x="7687034" y="205447"/>
            <a:ext cx="1110985" cy="327850"/>
          </a:xfrm>
          <a:prstGeom prst="rect">
            <a:avLst/>
          </a:prstGeom>
          <a:noFill/>
          <a:ln>
            <a:noFill/>
          </a:ln>
        </p:spPr>
      </p:pic>
      <p:sp>
        <p:nvSpPr>
          <p:cNvPr id="409" name="Google Shape;409;p68"/>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8"/>
          <p:cNvSpPr txBox="1">
            <a:spLocks noGrp="1"/>
          </p:cNvSpPr>
          <p:nvPr>
            <p:ph type="title" idx="3"/>
          </p:nvPr>
        </p:nvSpPr>
        <p:spPr>
          <a:xfrm>
            <a:off x="0" y="279475"/>
            <a:ext cx="2617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411"/>
        <p:cNvGrpSpPr/>
        <p:nvPr/>
      </p:nvGrpSpPr>
      <p:grpSpPr>
        <a:xfrm>
          <a:off x="0" y="0"/>
          <a:ext cx="0" cy="0"/>
          <a:chOff x="0" y="0"/>
          <a:chExt cx="0" cy="0"/>
        </a:xfrm>
      </p:grpSpPr>
      <p:sp>
        <p:nvSpPr>
          <p:cNvPr id="412" name="Google Shape;412;p6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Clr>
                <a:srgbClr val="253446"/>
              </a:buClr>
              <a:buSzPts val="3600"/>
              <a:buFont typeface="Proxima Nova"/>
              <a:buNone/>
              <a:defRPr sz="3600" b="1">
                <a:solidFill>
                  <a:srgbClr val="253446"/>
                </a:solidFill>
                <a:latin typeface="Proxima Nova"/>
                <a:ea typeface="Proxima Nova"/>
                <a:cs typeface="Proxima Nova"/>
                <a:sym typeface="Proxima Nova"/>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3" name="Google Shape;413;p6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14" name="Google Shape;414;p6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15" name="Google Shape;415;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16" name="Google Shape;416;p69" descr="logo horizon.png"/>
          <p:cNvPicPr preferRelativeResize="0"/>
          <p:nvPr/>
        </p:nvPicPr>
        <p:blipFill rotWithShape="1">
          <a:blip r:embed="rId2" cstate="screen">
            <a:alphaModFix/>
            <a:extLst>
              <a:ext uri="{28A0092B-C50C-407E-A947-70E740481C1C}">
                <a14:useLocalDpi xmlns:a14="http://schemas.microsoft.com/office/drawing/2010/main"/>
              </a:ext>
            </a:extLst>
          </a:blip>
          <a:srcRect b="-7227"/>
          <a:stretch/>
        </p:blipFill>
        <p:spPr>
          <a:xfrm>
            <a:off x="7846696" y="244875"/>
            <a:ext cx="886357" cy="243300"/>
          </a:xfrm>
          <a:prstGeom prst="rect">
            <a:avLst/>
          </a:prstGeom>
          <a:noFill/>
          <a:ln>
            <a:noFill/>
          </a:ln>
        </p:spPr>
      </p:pic>
      <p:pic>
        <p:nvPicPr>
          <p:cNvPr id="417" name="Google Shape;417;p69" descr="PPT cover3-title.png"/>
          <p:cNvPicPr preferRelativeResize="0"/>
          <p:nvPr/>
        </p:nvPicPr>
        <p:blipFill rotWithShape="1">
          <a:blip r:embed="rId3" cstate="screen">
            <a:alphaModFix/>
            <a:extLst>
              <a:ext uri="{28A0092B-C50C-407E-A947-70E740481C1C}">
                <a14:useLocalDpi xmlns:a14="http://schemas.microsoft.com/office/drawing/2010/main"/>
              </a:ext>
            </a:extLst>
          </a:blip>
          <a:srcRect l="32203" t="10" b="-10"/>
          <a:stretch/>
        </p:blipFill>
        <p:spPr>
          <a:xfrm flipH="1">
            <a:off x="8803913" y="270500"/>
            <a:ext cx="352500" cy="172200"/>
          </a:xfrm>
          <a:prstGeom prst="rect">
            <a:avLst/>
          </a:prstGeom>
          <a:noFill/>
          <a:ln>
            <a:noFill/>
          </a:ln>
        </p:spPr>
      </p:pic>
      <p:pic>
        <p:nvPicPr>
          <p:cNvPr id="418" name="Google Shape;418;p69" descr="PPT cover3- section.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1"/>
            <a:ext cx="4572000" cy="1163000"/>
          </a:xfrm>
          <a:prstGeom prst="rect">
            <a:avLst/>
          </a:prstGeom>
          <a:noFill/>
          <a:ln>
            <a:noFill/>
          </a:ln>
        </p:spPr>
      </p:pic>
      <p:pic>
        <p:nvPicPr>
          <p:cNvPr id="419" name="Google Shape;419;p69" descr="PPT cover3- section.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0800000" flipH="1">
            <a:off x="0" y="3757677"/>
            <a:ext cx="4572000" cy="139111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0"/>
        <p:cNvGrpSpPr/>
        <p:nvPr/>
      </p:nvGrpSpPr>
      <p:grpSpPr>
        <a:xfrm>
          <a:off x="0" y="0"/>
          <a:ext cx="0" cy="0"/>
          <a:chOff x="0" y="0"/>
          <a:chExt cx="0" cy="0"/>
        </a:xfrm>
      </p:grpSpPr>
      <p:sp>
        <p:nvSpPr>
          <p:cNvPr id="421" name="Google Shape;421;p7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a:endParaRPr/>
          </a:p>
        </p:txBody>
      </p:sp>
      <p:sp>
        <p:nvSpPr>
          <p:cNvPr id="422" name="Google Shape;422;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23" name="Google Shape;423;p70"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4"/>
        <p:cNvGrpSpPr/>
        <p:nvPr/>
      </p:nvGrpSpPr>
      <p:grpSpPr>
        <a:xfrm>
          <a:off x="0" y="0"/>
          <a:ext cx="0" cy="0"/>
          <a:chOff x="0" y="0"/>
          <a:chExt cx="0" cy="0"/>
        </a:xfrm>
      </p:grpSpPr>
      <p:sp>
        <p:nvSpPr>
          <p:cNvPr id="425" name="Google Shape;425;p7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26" name="Google Shape;426;p7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27" name="Google Shape;427;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28" name="Google Shape;428;p71"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388999" cy="43522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9"/>
        <p:cNvGrpSpPr/>
        <p:nvPr/>
      </p:nvGrpSpPr>
      <p:grpSpPr>
        <a:xfrm>
          <a:off x="0" y="0"/>
          <a:ext cx="0" cy="0"/>
          <a:chOff x="0" y="0"/>
          <a:chExt cx="0" cy="0"/>
        </a:xfrm>
      </p:grpSpPr>
      <p:sp>
        <p:nvSpPr>
          <p:cNvPr id="430" name="Google Shape;430;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6"/>
        <p:cNvGrpSpPr/>
        <p:nvPr/>
      </p:nvGrpSpPr>
      <p:grpSpPr>
        <a:xfrm>
          <a:off x="0" y="0"/>
          <a:ext cx="0" cy="0"/>
          <a:chOff x="0" y="0"/>
          <a:chExt cx="0" cy="0"/>
        </a:xfrm>
      </p:grpSpPr>
      <p:sp>
        <p:nvSpPr>
          <p:cNvPr id="47" name="Google Shape;47;p8"/>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9" name="Google Shape;49;p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sp>
        <p:nvSpPr>
          <p:cNvPr id="50" name="Google Shape;50;p8"/>
          <p:cNvSpPr txBox="1">
            <a:spLocks noGrp="1"/>
          </p:cNvSpPr>
          <p:nvPr>
            <p:ph type="body" idx="1"/>
          </p:nvPr>
        </p:nvSpPr>
        <p:spPr>
          <a:xfrm>
            <a:off x="311700" y="1397475"/>
            <a:ext cx="8520600" cy="31713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1" name="Google Shape;5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8"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end slide">
  <p:cSld name="TITLE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31"/>
        <p:cNvGrpSpPr/>
        <p:nvPr/>
      </p:nvGrpSpPr>
      <p:grpSpPr>
        <a:xfrm>
          <a:off x="0" y="0"/>
          <a:ext cx="0" cy="0"/>
          <a:chOff x="0" y="0"/>
          <a:chExt cx="0" cy="0"/>
        </a:xfrm>
      </p:grpSpPr>
      <p:sp>
        <p:nvSpPr>
          <p:cNvPr id="432" name="Google Shape;432;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33" name="Google Shape;433;p73"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2425" y="678150"/>
            <a:ext cx="2539125" cy="1814599"/>
          </a:xfrm>
          <a:prstGeom prst="rect">
            <a:avLst/>
          </a:prstGeom>
          <a:noFill/>
          <a:ln>
            <a:noFill/>
          </a:ln>
        </p:spPr>
      </p:pic>
      <p:sp>
        <p:nvSpPr>
          <p:cNvPr id="434" name="Google Shape;434;p73"/>
          <p:cNvSpPr txBox="1"/>
          <p:nvPr/>
        </p:nvSpPr>
        <p:spPr>
          <a:xfrm>
            <a:off x="3400600" y="2546450"/>
            <a:ext cx="2342700" cy="524100"/>
          </a:xfrm>
          <a:prstGeom prst="rect">
            <a:avLst/>
          </a:prstGeom>
          <a:solidFill>
            <a:srgbClr val="FFFFFF">
              <a:alpha val="8540"/>
            </a:srgbClr>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600"/>
              <a:buFont typeface="Proxima Nova"/>
              <a:buNone/>
            </a:pPr>
            <a:r>
              <a:rPr lang="en-US" sz="2600" b="1">
                <a:solidFill>
                  <a:schemeClr val="lt1"/>
                </a:solidFill>
                <a:latin typeface="Proxima Nova"/>
                <a:ea typeface="Proxima Nova"/>
                <a:cs typeface="Proxima Nova"/>
                <a:sym typeface="Proxima Nova"/>
              </a:rPr>
              <a:t>Thank You</a:t>
            </a:r>
            <a:endParaRPr/>
          </a:p>
        </p:txBody>
      </p:sp>
      <p:sp>
        <p:nvSpPr>
          <p:cNvPr id="435" name="Google Shape;435;p73"/>
          <p:cNvSpPr txBox="1"/>
          <p:nvPr/>
        </p:nvSpPr>
        <p:spPr>
          <a:xfrm>
            <a:off x="2882300" y="3089836"/>
            <a:ext cx="3395400" cy="269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End ">
  <p:cSld name="TITLE_1_1">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36"/>
        <p:cNvGrpSpPr/>
        <p:nvPr/>
      </p:nvGrpSpPr>
      <p:grpSpPr>
        <a:xfrm>
          <a:off x="0" y="0"/>
          <a:ext cx="0" cy="0"/>
          <a:chOff x="0" y="0"/>
          <a:chExt cx="0" cy="0"/>
        </a:xfrm>
      </p:grpSpPr>
      <p:sp>
        <p:nvSpPr>
          <p:cNvPr id="437" name="Google Shape;437;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38" name="Google Shape;438;p74" descr="Alice_Logo KO_5.png"/>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0950" y="1316542"/>
            <a:ext cx="2051175" cy="2051149"/>
          </a:xfrm>
          <a:prstGeom prst="rect">
            <a:avLst/>
          </a:prstGeom>
          <a:noFill/>
          <a:ln>
            <a:noFill/>
          </a:ln>
        </p:spPr>
      </p:pic>
      <p:sp>
        <p:nvSpPr>
          <p:cNvPr id="439" name="Google Shape;439;p74"/>
          <p:cNvSpPr txBox="1"/>
          <p:nvPr/>
        </p:nvSpPr>
        <p:spPr>
          <a:xfrm>
            <a:off x="429050" y="2716278"/>
            <a:ext cx="3918900" cy="6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lt1"/>
                </a:solidFill>
                <a:latin typeface="Proxima Nova"/>
                <a:ea typeface="Proxima Nova"/>
                <a:cs typeface="Proxima Nova"/>
                <a:sym typeface="Proxima Nova"/>
              </a:rPr>
              <a:t>Thank You !</a:t>
            </a:r>
            <a:endParaRPr sz="3600" b="1">
              <a:solidFill>
                <a:schemeClr val="lt1"/>
              </a:solidFill>
              <a:latin typeface="Proxima Nova"/>
              <a:ea typeface="Proxima Nova"/>
              <a:cs typeface="Proxima Nova"/>
              <a:sym typeface="Proxima Nova"/>
            </a:endParaRPr>
          </a:p>
        </p:txBody>
      </p:sp>
      <p:sp>
        <p:nvSpPr>
          <p:cNvPr id="440" name="Google Shape;440;p74"/>
          <p:cNvSpPr txBox="1"/>
          <p:nvPr/>
        </p:nvSpPr>
        <p:spPr>
          <a:xfrm>
            <a:off x="480280" y="3318512"/>
            <a:ext cx="4956300" cy="5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end slide 1">
  <p:cSld name="TITLE_1_2">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41"/>
        <p:cNvGrpSpPr/>
        <p:nvPr/>
      </p:nvGrpSpPr>
      <p:grpSpPr>
        <a:xfrm>
          <a:off x="0" y="0"/>
          <a:ext cx="0" cy="0"/>
          <a:chOff x="0" y="0"/>
          <a:chExt cx="0" cy="0"/>
        </a:xfrm>
      </p:grpSpPr>
      <p:sp>
        <p:nvSpPr>
          <p:cNvPr id="442" name="Google Shape;442;p75"/>
          <p:cNvSpPr txBox="1"/>
          <p:nvPr/>
        </p:nvSpPr>
        <p:spPr>
          <a:xfrm>
            <a:off x="2117800" y="3001466"/>
            <a:ext cx="4752600" cy="46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Proxima Nova"/>
              <a:buNone/>
            </a:pPr>
            <a:r>
              <a:rPr lang="en-US" sz="3000" b="1">
                <a:solidFill>
                  <a:srgbClr val="FFFFFF"/>
                </a:solidFill>
                <a:latin typeface="Proxima Nova"/>
                <a:ea typeface="Proxima Nova"/>
                <a:cs typeface="Proxima Nova"/>
                <a:sym typeface="Proxima Nova"/>
              </a:rPr>
              <a:t>Thank You</a:t>
            </a:r>
            <a:endParaRPr/>
          </a:p>
        </p:txBody>
      </p:sp>
      <p:sp>
        <p:nvSpPr>
          <p:cNvPr id="443" name="Google Shape;443;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444" name="Google Shape;444;p75" descr="Alice_Logo KO_5.png"/>
          <p:cNvPicPr preferRelativeResize="0"/>
          <p:nvPr/>
        </p:nvPicPr>
        <p:blipFill rotWithShape="1">
          <a:blip r:embed="rId3" cstate="screen">
            <a:alphaModFix/>
            <a:extLst>
              <a:ext uri="{28A0092B-C50C-407E-A947-70E740481C1C}">
                <a14:useLocalDpi xmlns:a14="http://schemas.microsoft.com/office/drawing/2010/main"/>
              </a:ext>
            </a:extLst>
          </a:blip>
          <a:srcRect b="30396"/>
          <a:stretch/>
        </p:blipFill>
        <p:spPr>
          <a:xfrm>
            <a:off x="2783250" y="263625"/>
            <a:ext cx="3588450" cy="2497774"/>
          </a:xfrm>
          <a:prstGeom prst="rect">
            <a:avLst/>
          </a:prstGeom>
          <a:noFill/>
          <a:ln>
            <a:noFill/>
          </a:ln>
        </p:spPr>
      </p:pic>
      <p:cxnSp>
        <p:nvCxnSpPr>
          <p:cNvPr id="445" name="Google Shape;445;p75"/>
          <p:cNvCxnSpPr/>
          <p:nvPr/>
        </p:nvCxnSpPr>
        <p:spPr>
          <a:xfrm>
            <a:off x="2117924" y="2921100"/>
            <a:ext cx="4752600" cy="0"/>
          </a:xfrm>
          <a:prstGeom prst="straightConnector1">
            <a:avLst/>
          </a:prstGeom>
          <a:noFill/>
          <a:ln w="9525" cap="flat" cmpd="sng">
            <a:solidFill>
              <a:srgbClr val="FFFFFF"/>
            </a:solidFill>
            <a:prstDash val="solid"/>
            <a:round/>
            <a:headEnd type="none" w="med" len="med"/>
            <a:tailEnd type="none" w="med" len="med"/>
          </a:ln>
        </p:spPr>
      </p:cxnSp>
      <p:sp>
        <p:nvSpPr>
          <p:cNvPr id="446" name="Google Shape;446;p75"/>
          <p:cNvSpPr txBox="1"/>
          <p:nvPr/>
        </p:nvSpPr>
        <p:spPr>
          <a:xfrm>
            <a:off x="2112511" y="3532323"/>
            <a:ext cx="4778700" cy="17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7"/>
        <p:cNvGrpSpPr/>
        <p:nvPr/>
      </p:nvGrpSpPr>
      <p:grpSpPr>
        <a:xfrm>
          <a:off x="0" y="0"/>
          <a:ext cx="0" cy="0"/>
          <a:chOff x="0" y="0"/>
          <a:chExt cx="0" cy="0"/>
        </a:xfrm>
      </p:grpSpPr>
      <p:sp>
        <p:nvSpPr>
          <p:cNvPr id="448" name="Google Shape;448;p76"/>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20374E"/>
              </a:buClr>
              <a:buSzPts val="3000"/>
              <a:buFont typeface="Calibri"/>
              <a:buNone/>
              <a:defRPr sz="4200" b="1" i="0" u="none" strike="noStrike" cap="none">
                <a:solidFill>
                  <a:srgbClr val="20374E"/>
                </a:solidFill>
                <a:latin typeface="Calibri"/>
                <a:ea typeface="Calibri"/>
                <a:cs typeface="Calibri"/>
                <a:sym typeface="Calibri"/>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449" name="Google Shape;449;p76"/>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rgbClr val="4DC8F4"/>
              </a:buClr>
              <a:buSzPts val="3200"/>
              <a:buFont typeface="Arial"/>
              <a:buChar char="•"/>
              <a:defRPr sz="3200" b="0" i="0" u="none" strike="noStrike" cap="none">
                <a:solidFill>
                  <a:srgbClr val="4DC8F4"/>
                </a:solidFill>
                <a:latin typeface="Calibri"/>
                <a:ea typeface="Calibri"/>
                <a:cs typeface="Calibri"/>
                <a:sym typeface="Calibri"/>
              </a:defRPr>
            </a:lvl1pPr>
            <a:lvl2pPr marL="914400" marR="0" lvl="1" indent="-406400" algn="l" rtl="0">
              <a:spcBef>
                <a:spcPts val="1600"/>
              </a:spcBef>
              <a:spcAft>
                <a:spcPts val="0"/>
              </a:spcAft>
              <a:buClr>
                <a:srgbClr val="4DC8F4"/>
              </a:buClr>
              <a:buSzPts val="2800"/>
              <a:buFont typeface="Arial"/>
              <a:buChar char="–"/>
              <a:defRPr sz="2800" b="0" i="0" u="none" strike="noStrike" cap="none">
                <a:solidFill>
                  <a:srgbClr val="4DC8F4"/>
                </a:solidFill>
                <a:latin typeface="Calibri"/>
                <a:ea typeface="Calibri"/>
                <a:cs typeface="Calibri"/>
                <a:sym typeface="Calibri"/>
              </a:defRPr>
            </a:lvl2pPr>
            <a:lvl3pPr marL="1371600" marR="0" lvl="2" indent="-381000" algn="l" rtl="0">
              <a:spcBef>
                <a:spcPts val="1600"/>
              </a:spcBef>
              <a:spcAft>
                <a:spcPts val="0"/>
              </a:spcAft>
              <a:buClr>
                <a:srgbClr val="4DC8F4"/>
              </a:buClr>
              <a:buSzPts val="2400"/>
              <a:buFont typeface="Arial"/>
              <a:buChar char="•"/>
              <a:defRPr sz="2400" b="0" i="0" u="none" strike="noStrike" cap="none">
                <a:solidFill>
                  <a:srgbClr val="4DC8F4"/>
                </a:solidFill>
                <a:latin typeface="Calibri"/>
                <a:ea typeface="Calibri"/>
                <a:cs typeface="Calibri"/>
                <a:sym typeface="Calibri"/>
              </a:defRPr>
            </a:lvl3pPr>
            <a:lvl4pPr marL="1828800" marR="0" lvl="3" indent="-355600" algn="l" rtl="0">
              <a:spcBef>
                <a:spcPts val="1600"/>
              </a:spcBef>
              <a:spcAft>
                <a:spcPts val="0"/>
              </a:spcAft>
              <a:buClr>
                <a:srgbClr val="4DC8F4"/>
              </a:buClr>
              <a:buSzPts val="2000"/>
              <a:buFont typeface="Arial"/>
              <a:buChar char="–"/>
              <a:defRPr sz="2000" b="0" i="0" u="none" strike="noStrike" cap="none">
                <a:solidFill>
                  <a:srgbClr val="4DC8F4"/>
                </a:solidFill>
                <a:latin typeface="Calibri"/>
                <a:ea typeface="Calibri"/>
                <a:cs typeface="Calibri"/>
                <a:sym typeface="Calibri"/>
              </a:defRPr>
            </a:lvl4pPr>
            <a:lvl5pPr marL="2286000" marR="0" lvl="4" indent="-355600" algn="l" rtl="0">
              <a:spcBef>
                <a:spcPts val="1600"/>
              </a:spcBef>
              <a:spcAft>
                <a:spcPts val="0"/>
              </a:spcAft>
              <a:buClr>
                <a:srgbClr val="4DC8F4"/>
              </a:buClr>
              <a:buSzPts val="2000"/>
              <a:buFont typeface="Arial"/>
              <a:buChar char="»"/>
              <a:defRPr sz="2000" b="0" i="0" u="none" strike="noStrike" cap="none">
                <a:solidFill>
                  <a:srgbClr val="4DC8F4"/>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0" name="Google Shape;450;p7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1" name="Google Shape;451;p7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2" name="Google Shape;452;p7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p:cSld name="SECTION_HEADER_3">
    <p:spTree>
      <p:nvGrpSpPr>
        <p:cNvPr id="1" name="Shape 453"/>
        <p:cNvGrpSpPr/>
        <p:nvPr/>
      </p:nvGrpSpPr>
      <p:grpSpPr>
        <a:xfrm>
          <a:off x="0" y="0"/>
          <a:ext cx="0" cy="0"/>
          <a:chOff x="0" y="0"/>
          <a:chExt cx="0" cy="0"/>
        </a:xfrm>
      </p:grpSpPr>
      <p:sp>
        <p:nvSpPr>
          <p:cNvPr id="454" name="Google Shape;454;p77"/>
          <p:cNvSpPr txBox="1">
            <a:spLocks noGrp="1"/>
          </p:cNvSpPr>
          <p:nvPr>
            <p:ph type="title"/>
          </p:nvPr>
        </p:nvSpPr>
        <p:spPr>
          <a:xfrm>
            <a:off x="723035" y="3105150"/>
            <a:ext cx="7771500" cy="1022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3000"/>
              <a:buNone/>
              <a:defRPr sz="2600" b="1" i="0" u="none" strike="noStrike" cap="none">
                <a:solidFill>
                  <a:srgbClr val="38BBF2"/>
                </a:solidFill>
                <a:latin typeface="Calibri"/>
                <a:ea typeface="Calibri"/>
                <a:cs typeface="Calibri"/>
                <a:sym typeface="Calibri"/>
              </a:defRPr>
            </a:lvl1pPr>
            <a:lvl2pPr marL="0" marR="0" lvl="1"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2pPr>
            <a:lvl3pPr marL="0" marR="0" lvl="2"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3pPr>
            <a:lvl4pPr marL="0" marR="0" lvl="3"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4pPr>
            <a:lvl5pPr marL="0" marR="0" lvl="4"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5pPr>
            <a:lvl6pPr marL="302529" marR="0" lvl="5" indent="-10429" algn="l" rtl="0">
              <a:spcBef>
                <a:spcPts val="0"/>
              </a:spcBef>
              <a:spcAft>
                <a:spcPts val="0"/>
              </a:spcAft>
              <a:buSzPts val="2800"/>
              <a:buNone/>
              <a:defRPr sz="2800" b="1" i="0" u="none" strike="noStrike" cap="none">
                <a:solidFill>
                  <a:schemeClr val="dk2"/>
                </a:solidFill>
                <a:latin typeface="Arial"/>
                <a:ea typeface="Arial"/>
                <a:cs typeface="Arial"/>
                <a:sym typeface="Arial"/>
              </a:defRPr>
            </a:lvl6pPr>
            <a:lvl7pPr marL="605058" marR="0" lvl="6" indent="-8158" algn="l" rtl="0">
              <a:spcBef>
                <a:spcPts val="0"/>
              </a:spcBef>
              <a:spcAft>
                <a:spcPts val="0"/>
              </a:spcAft>
              <a:buSzPts val="2800"/>
              <a:buNone/>
              <a:defRPr sz="2800" b="1" i="0" u="none" strike="noStrike" cap="none">
                <a:solidFill>
                  <a:schemeClr val="dk2"/>
                </a:solidFill>
                <a:latin typeface="Arial"/>
                <a:ea typeface="Arial"/>
                <a:cs typeface="Arial"/>
                <a:sym typeface="Arial"/>
              </a:defRPr>
            </a:lvl7pPr>
            <a:lvl8pPr marL="907587" marR="0" lvl="7" indent="-5887" algn="l" rtl="0">
              <a:spcBef>
                <a:spcPts val="0"/>
              </a:spcBef>
              <a:spcAft>
                <a:spcPts val="0"/>
              </a:spcAft>
              <a:buSzPts val="2800"/>
              <a:buNone/>
              <a:defRPr sz="2800" b="1" i="0" u="none" strike="noStrike" cap="none">
                <a:solidFill>
                  <a:schemeClr val="dk2"/>
                </a:solidFill>
                <a:latin typeface="Arial"/>
                <a:ea typeface="Arial"/>
                <a:cs typeface="Arial"/>
                <a:sym typeface="Arial"/>
              </a:defRPr>
            </a:lvl8pPr>
            <a:lvl9pPr marL="1210116" marR="0" lvl="8" indent="-3616" algn="l" rtl="0">
              <a:spcBef>
                <a:spcPts val="0"/>
              </a:spcBef>
              <a:spcAft>
                <a:spcPts val="0"/>
              </a:spcAft>
              <a:buSzPts val="2800"/>
              <a:buNone/>
              <a:defRPr sz="2800" b="1" i="0" u="none" strike="noStrike" cap="none">
                <a:solidFill>
                  <a:schemeClr val="dk2"/>
                </a:solidFill>
                <a:latin typeface="Arial"/>
                <a:ea typeface="Arial"/>
                <a:cs typeface="Arial"/>
                <a:sym typeface="Arial"/>
              </a:defRPr>
            </a:lvl9pPr>
          </a:lstStyle>
          <a:p>
            <a:endParaRPr/>
          </a:p>
        </p:txBody>
      </p:sp>
      <p:sp>
        <p:nvSpPr>
          <p:cNvPr id="455" name="Google Shape;455;p77"/>
          <p:cNvSpPr txBox="1">
            <a:spLocks noGrp="1"/>
          </p:cNvSpPr>
          <p:nvPr>
            <p:ph type="body" idx="1"/>
          </p:nvPr>
        </p:nvSpPr>
        <p:spPr>
          <a:xfrm>
            <a:off x="723035" y="1965069"/>
            <a:ext cx="7771500" cy="1125000"/>
          </a:xfrm>
          <a:prstGeom prst="rect">
            <a:avLst/>
          </a:prstGeom>
          <a:noFill/>
          <a:ln>
            <a:noFill/>
          </a:ln>
        </p:spPr>
        <p:txBody>
          <a:bodyPr spcFirstLastPara="1" wrap="square" lIns="91425" tIns="91425" rIns="91425" bIns="91425" anchor="ctr" anchorCtr="0"/>
          <a:lstStyle>
            <a:lvl1pPr marL="457200" marR="0" lvl="0" indent="-228600" algn="l" rtl="0">
              <a:spcBef>
                <a:spcPts val="840"/>
              </a:spcBef>
              <a:spcAft>
                <a:spcPts val="0"/>
              </a:spcAft>
              <a:buClr>
                <a:srgbClr val="38BBF2"/>
              </a:buClr>
              <a:buSzPts val="1800"/>
              <a:buFont typeface="Arial"/>
              <a:buNone/>
              <a:defRPr sz="4200" b="1" i="0" u="none" strike="noStrike" cap="none">
                <a:solidFill>
                  <a:srgbClr val="004162"/>
                </a:solidFill>
                <a:latin typeface="Calibri"/>
                <a:ea typeface="Calibri"/>
                <a:cs typeface="Calibri"/>
                <a:sym typeface="Calibri"/>
              </a:defRPr>
            </a:lvl1pPr>
            <a:lvl2pPr marL="914400" marR="0" lvl="1" indent="-228600" algn="l" rtl="0">
              <a:spcBef>
                <a:spcPts val="240"/>
              </a:spcBef>
              <a:spcAft>
                <a:spcPts val="0"/>
              </a:spcAft>
              <a:buClr>
                <a:srgbClr val="38BBF2"/>
              </a:buClr>
              <a:buSzPts val="1400"/>
              <a:buFont typeface="Arial"/>
              <a:buNone/>
              <a:defRPr sz="1200" b="0" i="0" u="none" strike="noStrike" cap="none">
                <a:solidFill>
                  <a:srgbClr val="38BBF2"/>
                </a:solidFill>
                <a:latin typeface="Arial"/>
                <a:ea typeface="Arial"/>
                <a:cs typeface="Arial"/>
                <a:sym typeface="Arial"/>
              </a:defRPr>
            </a:lvl2pPr>
            <a:lvl3pPr marL="1371600" marR="0" lvl="2" indent="-228600" algn="l" rtl="0">
              <a:spcBef>
                <a:spcPts val="220"/>
              </a:spcBef>
              <a:spcAft>
                <a:spcPts val="0"/>
              </a:spcAft>
              <a:buClr>
                <a:srgbClr val="38BBF2"/>
              </a:buClr>
              <a:buSzPts val="1400"/>
              <a:buFont typeface="Arial"/>
              <a:buNone/>
              <a:defRPr sz="1100" b="0" i="0" u="none" strike="noStrike" cap="none">
                <a:solidFill>
                  <a:srgbClr val="38BBF2"/>
                </a:solidFill>
                <a:latin typeface="Arial"/>
                <a:ea typeface="Arial"/>
                <a:cs typeface="Arial"/>
                <a:sym typeface="Arial"/>
              </a:defRPr>
            </a:lvl3pPr>
            <a:lvl4pPr marL="1828800" marR="0" lvl="3" indent="-228600" algn="l" rtl="0">
              <a:spcBef>
                <a:spcPts val="180"/>
              </a:spcBef>
              <a:spcAft>
                <a:spcPts val="0"/>
              </a:spcAft>
              <a:buClr>
                <a:srgbClr val="38BBF2"/>
              </a:buClr>
              <a:buSzPts val="1400"/>
              <a:buFont typeface="Arial"/>
              <a:buNone/>
              <a:defRPr sz="900" b="0" i="0" u="none" strike="noStrike" cap="none">
                <a:solidFill>
                  <a:srgbClr val="38BBF2"/>
                </a:solidFill>
                <a:latin typeface="Arial"/>
                <a:ea typeface="Arial"/>
                <a:cs typeface="Arial"/>
                <a:sym typeface="Arial"/>
              </a:defRPr>
            </a:lvl4pPr>
            <a:lvl5pPr marL="2286000" marR="0" lvl="4" indent="-228600" algn="l" rtl="0">
              <a:spcBef>
                <a:spcPts val="180"/>
              </a:spcBef>
              <a:spcAft>
                <a:spcPts val="0"/>
              </a:spcAft>
              <a:buClr>
                <a:srgbClr val="38BBF2"/>
              </a:buClr>
              <a:buSzPts val="1400"/>
              <a:buFont typeface="Arial"/>
              <a:buNone/>
              <a:defRPr sz="900" b="0" i="0" u="none" strike="noStrike" cap="none">
                <a:solidFill>
                  <a:srgbClr val="38BBF2"/>
                </a:solidFill>
                <a:latin typeface="Arial"/>
                <a:ea typeface="Arial"/>
                <a:cs typeface="Arial"/>
                <a:sym typeface="Arial"/>
              </a:defRPr>
            </a:lvl5pPr>
            <a:lvl6pPr marL="2743200" marR="0" lvl="5"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p:cSld name="SECTION_HEADER_4">
    <p:spTree>
      <p:nvGrpSpPr>
        <p:cNvPr id="1" name="Shape 456"/>
        <p:cNvGrpSpPr/>
        <p:nvPr/>
      </p:nvGrpSpPr>
      <p:grpSpPr>
        <a:xfrm>
          <a:off x="0" y="0"/>
          <a:ext cx="0" cy="0"/>
          <a:chOff x="0" y="0"/>
          <a:chExt cx="0" cy="0"/>
        </a:xfrm>
      </p:grpSpPr>
      <p:sp>
        <p:nvSpPr>
          <p:cNvPr id="457" name="Google Shape;457;p78"/>
          <p:cNvSpPr txBox="1">
            <a:spLocks noGrp="1"/>
          </p:cNvSpPr>
          <p:nvPr>
            <p:ph type="title"/>
          </p:nvPr>
        </p:nvSpPr>
        <p:spPr>
          <a:xfrm>
            <a:off x="723035" y="3105150"/>
            <a:ext cx="7771534" cy="1022187"/>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3000"/>
              <a:buNone/>
              <a:defRPr sz="2600" b="1" i="0" u="none" strike="noStrike" cap="none">
                <a:solidFill>
                  <a:srgbClr val="38BBF2"/>
                </a:solidFill>
                <a:latin typeface="Calibri"/>
                <a:ea typeface="Calibri"/>
                <a:cs typeface="Calibri"/>
                <a:sym typeface="Calibri"/>
              </a:defRPr>
            </a:lvl1pPr>
            <a:lvl2pPr marL="0" marR="0" lvl="1"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2pPr>
            <a:lvl3pPr marL="0" marR="0" lvl="2"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3pPr>
            <a:lvl4pPr marL="0" marR="0" lvl="3"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4pPr>
            <a:lvl5pPr marL="0" marR="0" lvl="4" indent="0" algn="l" rtl="0">
              <a:spcBef>
                <a:spcPts val="0"/>
              </a:spcBef>
              <a:spcAft>
                <a:spcPts val="0"/>
              </a:spcAft>
              <a:buSzPts val="2800"/>
              <a:buNone/>
              <a:defRPr sz="2800" b="1" i="0" u="none" strike="noStrike" cap="none">
                <a:solidFill>
                  <a:schemeClr val="dk2"/>
                </a:solidFill>
                <a:latin typeface="Arial"/>
                <a:ea typeface="Arial"/>
                <a:cs typeface="Arial"/>
                <a:sym typeface="Arial"/>
              </a:defRPr>
            </a:lvl5pPr>
            <a:lvl6pPr marL="302529" marR="0" lvl="5" indent="-10428" algn="l" rtl="0">
              <a:spcBef>
                <a:spcPts val="0"/>
              </a:spcBef>
              <a:spcAft>
                <a:spcPts val="0"/>
              </a:spcAft>
              <a:buSzPts val="2800"/>
              <a:buNone/>
              <a:defRPr sz="2800" b="1" i="0" u="none" strike="noStrike" cap="none">
                <a:solidFill>
                  <a:schemeClr val="dk2"/>
                </a:solidFill>
                <a:latin typeface="Arial"/>
                <a:ea typeface="Arial"/>
                <a:cs typeface="Arial"/>
                <a:sym typeface="Arial"/>
              </a:defRPr>
            </a:lvl6pPr>
            <a:lvl7pPr marL="605058" marR="0" lvl="6" indent="-8157" algn="l" rtl="0">
              <a:spcBef>
                <a:spcPts val="0"/>
              </a:spcBef>
              <a:spcAft>
                <a:spcPts val="0"/>
              </a:spcAft>
              <a:buSzPts val="2800"/>
              <a:buNone/>
              <a:defRPr sz="2800" b="1" i="0" u="none" strike="noStrike" cap="none">
                <a:solidFill>
                  <a:schemeClr val="dk2"/>
                </a:solidFill>
                <a:latin typeface="Arial"/>
                <a:ea typeface="Arial"/>
                <a:cs typeface="Arial"/>
                <a:sym typeface="Arial"/>
              </a:defRPr>
            </a:lvl7pPr>
            <a:lvl8pPr marL="907588" marR="0" lvl="7" indent="-5888" algn="l" rtl="0">
              <a:spcBef>
                <a:spcPts val="0"/>
              </a:spcBef>
              <a:spcAft>
                <a:spcPts val="0"/>
              </a:spcAft>
              <a:buSzPts val="2800"/>
              <a:buNone/>
              <a:defRPr sz="2800" b="1" i="0" u="none" strike="noStrike" cap="none">
                <a:solidFill>
                  <a:schemeClr val="dk2"/>
                </a:solidFill>
                <a:latin typeface="Arial"/>
                <a:ea typeface="Arial"/>
                <a:cs typeface="Arial"/>
                <a:sym typeface="Arial"/>
              </a:defRPr>
            </a:lvl8pPr>
            <a:lvl9pPr marL="1210117" marR="0" lvl="8" indent="-3617" algn="l" rtl="0">
              <a:spcBef>
                <a:spcPts val="0"/>
              </a:spcBef>
              <a:spcAft>
                <a:spcPts val="0"/>
              </a:spcAft>
              <a:buSzPts val="2800"/>
              <a:buNone/>
              <a:defRPr sz="2800" b="1" i="0" u="none" strike="noStrike" cap="none">
                <a:solidFill>
                  <a:schemeClr val="dk2"/>
                </a:solidFill>
                <a:latin typeface="Arial"/>
                <a:ea typeface="Arial"/>
                <a:cs typeface="Arial"/>
                <a:sym typeface="Arial"/>
              </a:defRPr>
            </a:lvl9pPr>
          </a:lstStyle>
          <a:p>
            <a:endParaRPr/>
          </a:p>
        </p:txBody>
      </p:sp>
      <p:sp>
        <p:nvSpPr>
          <p:cNvPr id="458" name="Google Shape;458;p78"/>
          <p:cNvSpPr txBox="1">
            <a:spLocks noGrp="1"/>
          </p:cNvSpPr>
          <p:nvPr>
            <p:ph type="body" idx="1"/>
          </p:nvPr>
        </p:nvSpPr>
        <p:spPr>
          <a:xfrm>
            <a:off x="723035" y="1965069"/>
            <a:ext cx="7771534" cy="1125140"/>
          </a:xfrm>
          <a:prstGeom prst="rect">
            <a:avLst/>
          </a:prstGeom>
          <a:noFill/>
          <a:ln>
            <a:noFill/>
          </a:ln>
        </p:spPr>
        <p:txBody>
          <a:bodyPr spcFirstLastPara="1" wrap="square" lIns="91425" tIns="91425" rIns="91425" bIns="91425" anchor="ctr" anchorCtr="0"/>
          <a:lstStyle>
            <a:lvl1pPr marL="457200" marR="0" lvl="0" indent="-228600" algn="l" rtl="0">
              <a:spcBef>
                <a:spcPts val="840"/>
              </a:spcBef>
              <a:spcAft>
                <a:spcPts val="0"/>
              </a:spcAft>
              <a:buClr>
                <a:srgbClr val="38BBF2"/>
              </a:buClr>
              <a:buSzPts val="1800"/>
              <a:buFont typeface="Arial"/>
              <a:buNone/>
              <a:defRPr sz="4200" b="1" i="0" u="none" strike="noStrike" cap="none">
                <a:solidFill>
                  <a:srgbClr val="004162"/>
                </a:solidFill>
                <a:latin typeface="Calibri"/>
                <a:ea typeface="Calibri"/>
                <a:cs typeface="Calibri"/>
                <a:sym typeface="Calibri"/>
              </a:defRPr>
            </a:lvl1pPr>
            <a:lvl2pPr marL="914400" marR="0" lvl="1" indent="-228600" algn="l" rtl="0">
              <a:spcBef>
                <a:spcPts val="240"/>
              </a:spcBef>
              <a:spcAft>
                <a:spcPts val="0"/>
              </a:spcAft>
              <a:buClr>
                <a:srgbClr val="38BBF2"/>
              </a:buClr>
              <a:buSzPts val="1400"/>
              <a:buFont typeface="Arial"/>
              <a:buNone/>
              <a:defRPr sz="1200" b="0" i="0" u="none" strike="noStrike" cap="none">
                <a:solidFill>
                  <a:srgbClr val="38BBF2"/>
                </a:solidFill>
                <a:latin typeface="Arial"/>
                <a:ea typeface="Arial"/>
                <a:cs typeface="Arial"/>
                <a:sym typeface="Arial"/>
              </a:defRPr>
            </a:lvl2pPr>
            <a:lvl3pPr marL="1371600" marR="0" lvl="2" indent="-228600" algn="l" rtl="0">
              <a:spcBef>
                <a:spcPts val="220"/>
              </a:spcBef>
              <a:spcAft>
                <a:spcPts val="0"/>
              </a:spcAft>
              <a:buClr>
                <a:srgbClr val="38BBF2"/>
              </a:buClr>
              <a:buSzPts val="1400"/>
              <a:buFont typeface="Arial"/>
              <a:buNone/>
              <a:defRPr sz="1100" b="0" i="0" u="none" strike="noStrike" cap="none">
                <a:solidFill>
                  <a:srgbClr val="38BBF2"/>
                </a:solidFill>
                <a:latin typeface="Arial"/>
                <a:ea typeface="Arial"/>
                <a:cs typeface="Arial"/>
                <a:sym typeface="Arial"/>
              </a:defRPr>
            </a:lvl3pPr>
            <a:lvl4pPr marL="1828800" marR="0" lvl="3" indent="-228600" algn="l" rtl="0">
              <a:spcBef>
                <a:spcPts val="180"/>
              </a:spcBef>
              <a:spcAft>
                <a:spcPts val="0"/>
              </a:spcAft>
              <a:buClr>
                <a:srgbClr val="38BBF2"/>
              </a:buClr>
              <a:buSzPts val="1400"/>
              <a:buFont typeface="Arial"/>
              <a:buNone/>
              <a:defRPr sz="900" b="0" i="0" u="none" strike="noStrike" cap="none">
                <a:solidFill>
                  <a:srgbClr val="38BBF2"/>
                </a:solidFill>
                <a:latin typeface="Arial"/>
                <a:ea typeface="Arial"/>
                <a:cs typeface="Arial"/>
                <a:sym typeface="Arial"/>
              </a:defRPr>
            </a:lvl4pPr>
            <a:lvl5pPr marL="2286000" marR="0" lvl="4" indent="-228600" algn="l" rtl="0">
              <a:spcBef>
                <a:spcPts val="180"/>
              </a:spcBef>
              <a:spcAft>
                <a:spcPts val="0"/>
              </a:spcAft>
              <a:buClr>
                <a:srgbClr val="38BBF2"/>
              </a:buClr>
              <a:buSzPts val="1400"/>
              <a:buFont typeface="Arial"/>
              <a:buNone/>
              <a:defRPr sz="900" b="0" i="0" u="none" strike="noStrike" cap="none">
                <a:solidFill>
                  <a:srgbClr val="38BBF2"/>
                </a:solidFill>
                <a:latin typeface="Arial"/>
                <a:ea typeface="Arial"/>
                <a:cs typeface="Arial"/>
                <a:sym typeface="Arial"/>
              </a:defRPr>
            </a:lvl5pPr>
            <a:lvl6pPr marL="2743200" marR="0" lvl="5"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folHlink"/>
              </a:buClr>
              <a:buSzPts val="1400"/>
              <a:buFont typeface="Noto Sans Symbols"/>
              <a:buNone/>
              <a:defRPr sz="9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
        <p:cNvGrpSpPr/>
        <p:nvPr/>
      </p:nvGrpSpPr>
      <p:grpSpPr>
        <a:xfrm>
          <a:off x="0" y="0"/>
          <a:ext cx="0" cy="0"/>
          <a:chOff x="0" y="0"/>
          <a:chExt cx="0" cy="0"/>
        </a:xfrm>
      </p:grpSpPr>
      <p:sp>
        <p:nvSpPr>
          <p:cNvPr id="54" name="Google Shape;54;p9"/>
          <p:cNvSpPr txBox="1">
            <a:spLocks noGrp="1"/>
          </p:cNvSpPr>
          <p:nvPr>
            <p:ph type="body" idx="1"/>
          </p:nvPr>
        </p:nvSpPr>
        <p:spPr>
          <a:xfrm>
            <a:off x="311700" y="1460950"/>
            <a:ext cx="37818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5" name="Google Shape;55;p9"/>
          <p:cNvSpPr txBox="1">
            <a:spLocks noGrp="1"/>
          </p:cNvSpPr>
          <p:nvPr>
            <p:ph type="body" idx="2"/>
          </p:nvPr>
        </p:nvSpPr>
        <p:spPr>
          <a:xfrm>
            <a:off x="4484750" y="1460975"/>
            <a:ext cx="43053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6" name="Google Shape;5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9"/>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txBox="1">
            <a:spLocks noGrp="1"/>
          </p:cNvSpPr>
          <p:nvPr>
            <p:ph type="title"/>
          </p:nvPr>
        </p:nvSpPr>
        <p:spPr>
          <a:xfrm>
            <a:off x="0" y="279475"/>
            <a:ext cx="27447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9" name="Google Shape;59;p9"/>
          <p:cNvSpPr txBox="1">
            <a:spLocks noGrp="1"/>
          </p:cNvSpPr>
          <p:nvPr>
            <p:ph type="title" idx="3"/>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60" name="Google Shape;60;p9"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cxnSp>
        <p:nvCxnSpPr>
          <p:cNvPr id="61" name="Google Shape;61;p9"/>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2">
  <p:cSld name="TITLE_AND_TWO_COLUMNS_2">
    <p:spTree>
      <p:nvGrpSpPr>
        <p:cNvPr id="1" name="Shape 62"/>
        <p:cNvGrpSpPr/>
        <p:nvPr/>
      </p:nvGrpSpPr>
      <p:grpSpPr>
        <a:xfrm>
          <a:off x="0" y="0"/>
          <a:ext cx="0" cy="0"/>
          <a:chOff x="0" y="0"/>
          <a:chExt cx="0" cy="0"/>
        </a:xfrm>
      </p:grpSpPr>
      <p:sp>
        <p:nvSpPr>
          <p:cNvPr id="63" name="Google Shape;63;p10"/>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4" name="Google Shape;6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10"/>
          <p:cNvSpPr/>
          <p:nvPr/>
        </p:nvSpPr>
        <p:spPr>
          <a:xfrm>
            <a:off x="0" y="279475"/>
            <a:ext cx="2385300" cy="257400"/>
          </a:xfrm>
          <a:prstGeom prst="rect">
            <a:avLst/>
          </a:prstGeom>
          <a:solidFill>
            <a:srgbClr val="25344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lstStyle>
            <a:lvl1pPr lvl="0" algn="l" rtl="0">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7" name="Google Shape;67;p10"/>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a:endParaRPr/>
          </a:p>
        </p:txBody>
      </p:sp>
      <p:pic>
        <p:nvPicPr>
          <p:cNvPr id="68" name="Google Shape;68;p10" descr="Alice_Logo_horizontal-02.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31250" y="203275"/>
            <a:ext cx="1041757" cy="326418"/>
          </a:xfrm>
          <a:prstGeom prst="rect">
            <a:avLst/>
          </a:prstGeom>
          <a:noFill/>
          <a:ln>
            <a:noFill/>
          </a:ln>
        </p:spPr>
      </p:pic>
      <p:cxnSp>
        <p:nvCxnSpPr>
          <p:cNvPr id="69" name="Google Shape;69;p10"/>
          <p:cNvCxnSpPr/>
          <p:nvPr/>
        </p:nvCxnSpPr>
        <p:spPr>
          <a:xfrm>
            <a:off x="4333638" y="1876450"/>
            <a:ext cx="0" cy="2277000"/>
          </a:xfrm>
          <a:prstGeom prst="straightConnector1">
            <a:avLst/>
          </a:prstGeom>
          <a:noFill/>
          <a:ln w="9525" cap="flat" cmpd="sng">
            <a:solidFill>
              <a:srgbClr val="1C2736"/>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638500"/>
            <a:ext cx="8520600" cy="572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61425"/>
            <a:ext cx="8520600" cy="30075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638500"/>
            <a:ext cx="8520600" cy="572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9" name="Google Shape;159;p26"/>
          <p:cNvSpPr txBox="1">
            <a:spLocks noGrp="1"/>
          </p:cNvSpPr>
          <p:nvPr>
            <p:ph type="body" idx="1"/>
          </p:nvPr>
        </p:nvSpPr>
        <p:spPr>
          <a:xfrm>
            <a:off x="311700" y="1561425"/>
            <a:ext cx="8520600" cy="30075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160" name="Google Shape;16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05"/>
        <p:cNvGrpSpPr/>
        <p:nvPr/>
      </p:nvGrpSpPr>
      <p:grpSpPr>
        <a:xfrm>
          <a:off x="0" y="0"/>
          <a:ext cx="0" cy="0"/>
          <a:chOff x="0" y="0"/>
          <a:chExt cx="0" cy="0"/>
        </a:xfrm>
      </p:grpSpPr>
      <p:sp>
        <p:nvSpPr>
          <p:cNvPr id="306" name="Google Shape;306;p52"/>
          <p:cNvSpPr txBox="1">
            <a:spLocks noGrp="1"/>
          </p:cNvSpPr>
          <p:nvPr>
            <p:ph type="title"/>
          </p:nvPr>
        </p:nvSpPr>
        <p:spPr>
          <a:xfrm>
            <a:off x="311700" y="638500"/>
            <a:ext cx="8520600" cy="5727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07" name="Google Shape;307;p52"/>
          <p:cNvSpPr txBox="1">
            <a:spLocks noGrp="1"/>
          </p:cNvSpPr>
          <p:nvPr>
            <p:ph type="body" idx="1"/>
          </p:nvPr>
        </p:nvSpPr>
        <p:spPr>
          <a:xfrm>
            <a:off x="311700" y="1561425"/>
            <a:ext cx="8520600" cy="30075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308" name="Google Shape;30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61.xml"/><Relationship Id="rId4" Type="http://schemas.openxmlformats.org/officeDocument/2006/relationships/image" Target="../media/image77.jp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59.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61.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79" descr="hour-of-code-logo.png"/>
          <p:cNvPicPr preferRelativeResize="0"/>
          <p:nvPr/>
        </p:nvPicPr>
        <p:blipFill rotWithShape="1">
          <a:blip r:embed="rId3">
            <a:alphaModFix/>
          </a:blip>
          <a:srcRect/>
          <a:stretch/>
        </p:blipFill>
        <p:spPr>
          <a:xfrm>
            <a:off x="3450838" y="606475"/>
            <a:ext cx="2242325" cy="2242325"/>
          </a:xfrm>
          <a:prstGeom prst="rect">
            <a:avLst/>
          </a:prstGeom>
          <a:noFill/>
          <a:ln>
            <a:noFill/>
          </a:ln>
        </p:spPr>
      </p:pic>
      <p:sp>
        <p:nvSpPr>
          <p:cNvPr id="464" name="Google Shape;464;p79"/>
          <p:cNvSpPr txBox="1"/>
          <p:nvPr/>
        </p:nvSpPr>
        <p:spPr>
          <a:xfrm>
            <a:off x="4173898" y="3238078"/>
            <a:ext cx="959100" cy="392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i="0" u="none" strike="noStrike" cap="none">
                <a:solidFill>
                  <a:schemeClr val="lt1"/>
                </a:solidFill>
                <a:latin typeface="Proxima Nova"/>
                <a:ea typeface="Proxima Nova"/>
                <a:cs typeface="Proxima Nova"/>
                <a:sym typeface="Proxima Nova"/>
              </a:rPr>
              <a:t>With</a:t>
            </a:r>
            <a:endParaRPr sz="2400">
              <a:solidFill>
                <a:schemeClr val="lt1"/>
              </a:solidFill>
              <a:latin typeface="Proxima Nova"/>
              <a:ea typeface="Proxima Nova"/>
              <a:cs typeface="Proxima Nova"/>
              <a:sym typeface="Proxima Nova"/>
            </a:endParaRPr>
          </a:p>
        </p:txBody>
      </p:sp>
      <p:sp>
        <p:nvSpPr>
          <p:cNvPr id="465" name="Google Shape;465;p79"/>
          <p:cNvSpPr txBox="1"/>
          <p:nvPr/>
        </p:nvSpPr>
        <p:spPr>
          <a:xfrm>
            <a:off x="4234839" y="3964259"/>
            <a:ext cx="783900" cy="392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lt1"/>
                </a:solidFill>
                <a:latin typeface="Proxima Nova"/>
                <a:ea typeface="Proxima Nova"/>
                <a:cs typeface="Proxima Nova"/>
                <a:sym typeface="Proxima Nova"/>
              </a:rPr>
              <a:t>and</a:t>
            </a:r>
            <a:endParaRPr sz="2400">
              <a:solidFill>
                <a:schemeClr val="lt1"/>
              </a:solidFill>
              <a:latin typeface="Proxima Nova"/>
              <a:ea typeface="Proxima Nova"/>
              <a:cs typeface="Proxima Nova"/>
              <a:sym typeface="Proxima Nova"/>
            </a:endParaRPr>
          </a:p>
        </p:txBody>
      </p:sp>
      <p:sp>
        <p:nvSpPr>
          <p:cNvPr id="466" name="Google Shape;466;p79"/>
          <p:cNvSpPr txBox="1"/>
          <p:nvPr/>
        </p:nvSpPr>
        <p:spPr>
          <a:xfrm>
            <a:off x="303372" y="4612426"/>
            <a:ext cx="8511300" cy="415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chemeClr val="lt1"/>
                </a:solidFill>
                <a:latin typeface="Proxima Nova"/>
                <a:ea typeface="Proxima Nova"/>
                <a:cs typeface="Proxima Nova"/>
                <a:sym typeface="Proxima Nova"/>
              </a:rPr>
              <a:t>The Sims are a registered trademark of Electronic Arts, Inc</a:t>
            </a:r>
            <a:endParaRPr sz="800">
              <a:solidFill>
                <a:schemeClr val="lt1"/>
              </a:solidFill>
              <a:latin typeface="Proxima Nova"/>
              <a:ea typeface="Proxima Nova"/>
              <a:cs typeface="Proxima Nova"/>
              <a:sym typeface="Proxima Nova"/>
            </a:endParaRPr>
          </a:p>
          <a:p>
            <a:pPr marL="0" marR="0" lvl="0" indent="0" algn="l" rtl="0">
              <a:spcBef>
                <a:spcPts val="0"/>
              </a:spcBef>
              <a:spcAft>
                <a:spcPts val="0"/>
              </a:spcAft>
              <a:buNone/>
            </a:pPr>
            <a:r>
              <a:rPr lang="en-US" sz="800">
                <a:solidFill>
                  <a:schemeClr val="lt1"/>
                </a:solidFill>
                <a:latin typeface="Proxima Nova"/>
                <a:ea typeface="Proxima Nova"/>
                <a:cs typeface="Proxima Nova"/>
                <a:sym typeface="Proxima Nova"/>
              </a:rPr>
              <a:t>The 'Hour of Code™' is a nationwide initiative by Computer Science Education Week and Code.org to introduce millions of students to one hour of computer science and computer programming.” </a:t>
            </a:r>
            <a:endParaRPr sz="800">
              <a:solidFill>
                <a:schemeClr val="lt1"/>
              </a:solidFill>
              <a:latin typeface="Proxima Nova"/>
              <a:ea typeface="Proxima Nova"/>
              <a:cs typeface="Proxima Nova"/>
              <a:sym typeface="Proxima Nova"/>
            </a:endParaRPr>
          </a:p>
        </p:txBody>
      </p:sp>
      <p:pic>
        <p:nvPicPr>
          <p:cNvPr id="467" name="Google Shape;467;p7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9986" y="2637566"/>
            <a:ext cx="2711500" cy="2711500"/>
          </a:xfrm>
          <a:prstGeom prst="rect">
            <a:avLst/>
          </a:prstGeom>
          <a:noFill/>
          <a:ln>
            <a:noFill/>
          </a:ln>
        </p:spPr>
      </p:pic>
      <p:pic>
        <p:nvPicPr>
          <p:cNvPr id="468" name="Google Shape;468;p79"/>
          <p:cNvPicPr preferRelativeResize="0"/>
          <p:nvPr/>
        </p:nvPicPr>
        <p:blipFill>
          <a:blip r:embed="rId5">
            <a:alphaModFix/>
          </a:blip>
          <a:stretch>
            <a:fillRect/>
          </a:stretch>
        </p:blipFill>
        <p:spPr>
          <a:xfrm>
            <a:off x="5812091" y="3119596"/>
            <a:ext cx="2109650" cy="1519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8"/>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253158" lvl="0" indent="-253158" algn="l" rtl="0">
              <a:lnSpc>
                <a:spcPct val="100000"/>
              </a:lnSpc>
              <a:spcBef>
                <a:spcPts val="0"/>
              </a:spcBef>
              <a:spcAft>
                <a:spcPts val="0"/>
              </a:spcAft>
              <a:buNone/>
            </a:pPr>
            <a:r>
              <a:rPr lang="en-US"/>
              <a:t>The scene editor is composed of:</a:t>
            </a:r>
            <a:endParaRPr/>
          </a:p>
          <a:p>
            <a:pPr marL="253158" lvl="0" indent="-253158" algn="l" rtl="0">
              <a:lnSpc>
                <a:spcPct val="100000"/>
              </a:lnSpc>
              <a:spcBef>
                <a:spcPts val="0"/>
              </a:spcBef>
              <a:spcAft>
                <a:spcPts val="0"/>
              </a:spcAft>
              <a:buClr>
                <a:srgbClr val="38BBF2"/>
              </a:buClr>
              <a:buFont typeface="Noto Sans Symbols"/>
              <a:buNone/>
            </a:pPr>
            <a:endParaRPr/>
          </a:p>
          <a:p>
            <a:pPr marL="253158" lvl="0" indent="-219503" algn="l" rtl="0">
              <a:lnSpc>
                <a:spcPct val="100000"/>
              </a:lnSpc>
              <a:spcBef>
                <a:spcPts val="380"/>
              </a:spcBef>
              <a:spcAft>
                <a:spcPts val="0"/>
              </a:spcAft>
              <a:buClr>
                <a:schemeClr val="dk2"/>
              </a:buClr>
              <a:buSzPts val="800"/>
              <a:buFont typeface="Proxima Nova"/>
              <a:buChar char="●"/>
            </a:pPr>
            <a:r>
              <a:rPr lang="en-US"/>
              <a:t>Camera View</a:t>
            </a:r>
            <a:endParaRPr/>
          </a:p>
          <a:p>
            <a:pPr marL="253158" lvl="0" indent="-219503" algn="l" rtl="0">
              <a:lnSpc>
                <a:spcPct val="100000"/>
              </a:lnSpc>
              <a:spcBef>
                <a:spcPts val="380"/>
              </a:spcBef>
              <a:spcAft>
                <a:spcPts val="0"/>
              </a:spcAft>
              <a:buClr>
                <a:schemeClr val="dk2"/>
              </a:buClr>
              <a:buSzPts val="800"/>
              <a:buFont typeface="Proxima Nova"/>
              <a:buChar char="●"/>
            </a:pPr>
            <a:r>
              <a:rPr lang="en-US"/>
              <a:t>Properties Panel</a:t>
            </a:r>
            <a:endParaRPr/>
          </a:p>
          <a:p>
            <a:pPr marL="253158" lvl="0" indent="-219503" algn="l" rtl="0">
              <a:lnSpc>
                <a:spcPct val="100000"/>
              </a:lnSpc>
              <a:spcBef>
                <a:spcPts val="380"/>
              </a:spcBef>
              <a:spcAft>
                <a:spcPts val="0"/>
              </a:spcAft>
              <a:buClr>
                <a:schemeClr val="dk2"/>
              </a:buClr>
              <a:buSzPts val="800"/>
              <a:buFont typeface="Proxima Nova"/>
              <a:buChar char="●"/>
            </a:pPr>
            <a:r>
              <a:rPr lang="en-US"/>
              <a:t>Gallery</a:t>
            </a:r>
            <a:endParaRPr/>
          </a:p>
        </p:txBody>
      </p:sp>
      <p:sp>
        <p:nvSpPr>
          <p:cNvPr id="540" name="Google Shape;540;p88"/>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541" name="Google Shape;541;p8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Scene Editor Overview</a:t>
            </a:r>
            <a:endParaRPr/>
          </a:p>
        </p:txBody>
      </p:sp>
      <p:pic>
        <p:nvPicPr>
          <p:cNvPr id="542" name="Google Shape;542;p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2739" y="1659670"/>
            <a:ext cx="3845100" cy="276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9"/>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Move, Turn, and Roll</a:t>
            </a:r>
            <a:endParaRPr/>
          </a:p>
        </p:txBody>
      </p:sp>
      <p:sp>
        <p:nvSpPr>
          <p:cNvPr id="548" name="Google Shape;548;p89"/>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pic>
        <p:nvPicPr>
          <p:cNvPr id="549" name="Google Shape;549;p89"/>
          <p:cNvPicPr preferRelativeResize="0"/>
          <p:nvPr/>
        </p:nvPicPr>
        <p:blipFill rotWithShape="1">
          <a:blip r:embed="rId3">
            <a:alphaModFix/>
          </a:blip>
          <a:srcRect/>
          <a:stretch/>
        </p:blipFill>
        <p:spPr>
          <a:xfrm>
            <a:off x="5106010" y="1397463"/>
            <a:ext cx="3328200" cy="3402300"/>
          </a:xfrm>
          <a:prstGeom prst="rect">
            <a:avLst/>
          </a:prstGeom>
          <a:noFill/>
          <a:ln>
            <a:noFill/>
          </a:ln>
        </p:spPr>
      </p:pic>
      <p:sp>
        <p:nvSpPr>
          <p:cNvPr id="550" name="Google Shape;550;p89"/>
          <p:cNvSpPr txBox="1">
            <a:spLocks noGrp="1"/>
          </p:cNvSpPr>
          <p:nvPr>
            <p:ph type="body" idx="1"/>
          </p:nvPr>
        </p:nvSpPr>
        <p:spPr>
          <a:xfrm>
            <a:off x="269375" y="1631675"/>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200"/>
              <a:t>The white axis points forward, the red arrow to the right, green up, and blue backward</a:t>
            </a:r>
            <a:endParaRPr sz="1200"/>
          </a:p>
          <a:p>
            <a:pPr marL="0" lvl="0" indent="0" algn="l" rtl="0">
              <a:spcBef>
                <a:spcPts val="1600"/>
              </a:spcBef>
              <a:spcAft>
                <a:spcPts val="0"/>
              </a:spcAft>
              <a:buNone/>
            </a:pPr>
            <a:r>
              <a:rPr lang="en-US" sz="1200"/>
              <a:t>Objects can </a:t>
            </a:r>
            <a:r>
              <a:rPr lang="en-US" sz="1200" b="1"/>
              <a:t>move</a:t>
            </a:r>
            <a:r>
              <a:rPr lang="en-US" sz="1200"/>
              <a:t> in 6 directions</a:t>
            </a:r>
            <a:endParaRPr sz="1200"/>
          </a:p>
          <a:p>
            <a:pPr marL="457200" lvl="0" indent="-304800" algn="l" rtl="0">
              <a:spcBef>
                <a:spcPts val="0"/>
              </a:spcBef>
              <a:spcAft>
                <a:spcPts val="0"/>
              </a:spcAft>
              <a:buSzPts val="1200"/>
              <a:buChar char="●"/>
            </a:pPr>
            <a:r>
              <a:rPr lang="en-US" sz="1200"/>
              <a:t>Up / Down</a:t>
            </a:r>
            <a:endParaRPr sz="1200"/>
          </a:p>
          <a:p>
            <a:pPr marL="457200" lvl="0" indent="-304800" algn="l" rtl="0">
              <a:spcBef>
                <a:spcPts val="0"/>
              </a:spcBef>
              <a:spcAft>
                <a:spcPts val="0"/>
              </a:spcAft>
              <a:buSzPts val="1200"/>
              <a:buChar char="●"/>
            </a:pPr>
            <a:r>
              <a:rPr lang="en-US" sz="1200"/>
              <a:t>Left / Right</a:t>
            </a:r>
            <a:endParaRPr sz="1200"/>
          </a:p>
          <a:p>
            <a:pPr marL="457200" lvl="0" indent="-304800" algn="l" rtl="0">
              <a:spcBef>
                <a:spcPts val="0"/>
              </a:spcBef>
              <a:spcAft>
                <a:spcPts val="0"/>
              </a:spcAft>
              <a:buSzPts val="1200"/>
              <a:buChar char="●"/>
            </a:pPr>
            <a:r>
              <a:rPr lang="en-US" sz="1200"/>
              <a:t>Forward / Backward</a:t>
            </a:r>
            <a:endParaRPr sz="1200"/>
          </a:p>
          <a:p>
            <a:pPr marL="0" lvl="0" indent="0" algn="l" rtl="0">
              <a:spcBef>
                <a:spcPts val="1600"/>
              </a:spcBef>
              <a:spcAft>
                <a:spcPts val="0"/>
              </a:spcAft>
              <a:buNone/>
            </a:pPr>
            <a:r>
              <a:rPr lang="en-US" sz="1200"/>
              <a:t>Objects can </a:t>
            </a:r>
            <a:r>
              <a:rPr lang="en-US" sz="1200" b="1"/>
              <a:t>turn</a:t>
            </a:r>
            <a:r>
              <a:rPr lang="en-US" sz="1200"/>
              <a:t> in 2 Directions</a:t>
            </a:r>
            <a:endParaRPr sz="1200"/>
          </a:p>
          <a:p>
            <a:pPr marL="457200" lvl="0" indent="-304800" algn="l" rtl="0">
              <a:spcBef>
                <a:spcPts val="0"/>
              </a:spcBef>
              <a:spcAft>
                <a:spcPts val="0"/>
              </a:spcAft>
              <a:buSzPts val="1200"/>
              <a:buChar char="●"/>
            </a:pPr>
            <a:r>
              <a:rPr lang="en-US" sz="1200"/>
              <a:t>Left / Right</a:t>
            </a:r>
            <a:endParaRPr sz="1200"/>
          </a:p>
          <a:p>
            <a:pPr marL="457200" lvl="0" indent="-304800" algn="l" rtl="0">
              <a:spcBef>
                <a:spcPts val="0"/>
              </a:spcBef>
              <a:spcAft>
                <a:spcPts val="0"/>
              </a:spcAft>
              <a:buSzPts val="1200"/>
              <a:buChar char="●"/>
            </a:pPr>
            <a:r>
              <a:rPr lang="en-US" sz="1200"/>
              <a:t>Forward / Backward</a:t>
            </a:r>
            <a:endParaRPr sz="1200"/>
          </a:p>
          <a:p>
            <a:pPr marL="0" lvl="0" indent="0" algn="l" rtl="0">
              <a:spcBef>
                <a:spcPts val="1600"/>
              </a:spcBef>
              <a:spcAft>
                <a:spcPts val="0"/>
              </a:spcAft>
              <a:buNone/>
            </a:pPr>
            <a:r>
              <a:rPr lang="en-US" sz="1200"/>
              <a:t>Objects can </a:t>
            </a:r>
            <a:r>
              <a:rPr lang="en-US" sz="1200" b="1"/>
              <a:t>roll</a:t>
            </a:r>
            <a:r>
              <a:rPr lang="en-US" sz="1200"/>
              <a:t> in 2 directions</a:t>
            </a:r>
            <a:endParaRPr sz="1200"/>
          </a:p>
          <a:p>
            <a:pPr marL="457200" lvl="0" indent="-304800" algn="l" rtl="0">
              <a:spcBef>
                <a:spcPts val="0"/>
              </a:spcBef>
              <a:spcAft>
                <a:spcPts val="0"/>
              </a:spcAft>
              <a:buSzPts val="1200"/>
              <a:buChar char="●"/>
            </a:pPr>
            <a:r>
              <a:rPr lang="en-US" sz="1200"/>
              <a:t>Left / Right</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0"/>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556" name="Google Shape;556;p90"/>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The Gallery</a:t>
            </a:r>
            <a:endParaRPr/>
          </a:p>
        </p:txBody>
      </p:sp>
      <p:sp>
        <p:nvSpPr>
          <p:cNvPr id="557" name="Google Shape;557;p90"/>
          <p:cNvSpPr txBox="1">
            <a:spLocks noGrp="1"/>
          </p:cNvSpPr>
          <p:nvPr>
            <p:ph type="body" idx="1"/>
          </p:nvPr>
        </p:nvSpPr>
        <p:spPr>
          <a:xfrm>
            <a:off x="944250" y="1319232"/>
            <a:ext cx="7255500" cy="173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The Gallery contains the definitions of 3D models for adding objects to a scene.</a:t>
            </a:r>
            <a:endParaRPr dirty="0"/>
          </a:p>
          <a:p>
            <a:pPr marL="457200" lvl="0" indent="-342900" algn="l" rtl="0">
              <a:spcBef>
                <a:spcPts val="0"/>
              </a:spcBef>
              <a:spcAft>
                <a:spcPts val="0"/>
              </a:spcAft>
              <a:buSzPts val="1800"/>
              <a:buChar char="●"/>
            </a:pPr>
            <a:r>
              <a:rPr lang="en-US" dirty="0"/>
              <a:t>Each tab displays a different organizational scheme for finding classes in the gallery.</a:t>
            </a:r>
            <a:endParaRPr dirty="0"/>
          </a:p>
        </p:txBody>
      </p:sp>
      <p:pic>
        <p:nvPicPr>
          <p:cNvPr id="558" name="Google Shape;558;p90"/>
          <p:cNvPicPr preferRelativeResize="0"/>
          <p:nvPr/>
        </p:nvPicPr>
        <p:blipFill rotWithShape="1">
          <a:blip r:embed="rId3">
            <a:alphaModFix/>
          </a:blip>
          <a:srcRect/>
          <a:stretch/>
        </p:blipFill>
        <p:spPr>
          <a:xfrm>
            <a:off x="944250" y="3105150"/>
            <a:ext cx="7255500" cy="171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91"/>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Building a Scene</a:t>
            </a:r>
            <a:endParaRPr/>
          </a:p>
        </p:txBody>
      </p:sp>
      <p:sp>
        <p:nvSpPr>
          <p:cNvPr id="564" name="Google Shape;564;p91"/>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Adding Objects</a:t>
            </a:r>
            <a:endParaRPr/>
          </a:p>
        </p:txBody>
      </p:sp>
      <p:sp>
        <p:nvSpPr>
          <p:cNvPr id="565" name="Google Shape;565;p91"/>
          <p:cNvSpPr txBox="1">
            <a:spLocks noGrp="1"/>
          </p:cNvSpPr>
          <p:nvPr>
            <p:ph type="body" idx="1"/>
          </p:nvPr>
        </p:nvSpPr>
        <p:spPr>
          <a:xfrm>
            <a:off x="311700" y="1245075"/>
            <a:ext cx="8520600" cy="1685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You can drag and drop or/ double click</a:t>
            </a:r>
            <a:endParaRPr/>
          </a:p>
          <a:p>
            <a:pPr marL="457200" lvl="0" indent="-342900" algn="l" rtl="0">
              <a:spcBef>
                <a:spcPts val="0"/>
              </a:spcBef>
              <a:spcAft>
                <a:spcPts val="0"/>
              </a:spcAft>
              <a:buSzPts val="1800"/>
              <a:buChar char="●"/>
            </a:pPr>
            <a:r>
              <a:rPr lang="en-US"/>
              <a:t>Bounding boxes show you where the object will be positioned when dragged in to the scene</a:t>
            </a:r>
            <a:endParaRPr/>
          </a:p>
          <a:p>
            <a:pPr marL="457200" lvl="0" indent="-342900" algn="l" rtl="0">
              <a:spcBef>
                <a:spcPts val="0"/>
              </a:spcBef>
              <a:spcAft>
                <a:spcPts val="0"/>
              </a:spcAft>
              <a:buSzPts val="1800"/>
              <a:buChar char="●"/>
            </a:pPr>
            <a:r>
              <a:rPr lang="en-US"/>
              <a:t>Double clicked objects will be added at the very center of the world (0,0,0)</a:t>
            </a:r>
            <a:endParaRPr/>
          </a:p>
        </p:txBody>
      </p:sp>
      <p:pic>
        <p:nvPicPr>
          <p:cNvPr id="566" name="Google Shape;566;p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0244" y="2665921"/>
            <a:ext cx="3372300" cy="2273400"/>
          </a:xfrm>
          <a:prstGeom prst="rect">
            <a:avLst/>
          </a:prstGeom>
          <a:noFill/>
          <a:ln>
            <a:noFill/>
          </a:ln>
        </p:spPr>
      </p:pic>
      <p:pic>
        <p:nvPicPr>
          <p:cNvPr id="567" name="Google Shape;567;p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12656" y="2702295"/>
            <a:ext cx="4151100" cy="225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2"/>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Alice will provide a default name based on the class name selected but you can enter a different name when you add a new instance of that class.  You will need to adhere to the following rules:</a:t>
            </a:r>
            <a:endParaRPr sz="1400"/>
          </a:p>
          <a:p>
            <a:pPr marL="457200" lvl="0" indent="-317500" algn="l" rtl="0">
              <a:spcBef>
                <a:spcPts val="1600"/>
              </a:spcBef>
              <a:spcAft>
                <a:spcPts val="0"/>
              </a:spcAft>
              <a:buSzPts val="1400"/>
              <a:buChar char="●"/>
            </a:pPr>
            <a:r>
              <a:rPr lang="en-US" sz="1400"/>
              <a:t>Names must be one continuous word with no spaces</a:t>
            </a:r>
            <a:endParaRPr sz="1400"/>
          </a:p>
          <a:p>
            <a:pPr marL="457200" lvl="0" indent="-317500" algn="l" rtl="0">
              <a:spcBef>
                <a:spcPts val="0"/>
              </a:spcBef>
              <a:spcAft>
                <a:spcPts val="0"/>
              </a:spcAft>
              <a:buSzPts val="1400"/>
              <a:buChar char="●"/>
            </a:pPr>
            <a:r>
              <a:rPr lang="en-US" sz="1400"/>
              <a:t>For names with multiple words try using </a:t>
            </a:r>
            <a:r>
              <a:rPr lang="en-US" sz="1400" b="1"/>
              <a:t>camelCase</a:t>
            </a:r>
            <a:endParaRPr sz="1400"/>
          </a:p>
          <a:p>
            <a:pPr marL="457200" lvl="0" indent="-317500" algn="l" rtl="0">
              <a:spcBef>
                <a:spcPts val="0"/>
              </a:spcBef>
              <a:spcAft>
                <a:spcPts val="0"/>
              </a:spcAft>
              <a:buSzPts val="1400"/>
              <a:buChar char="●"/>
            </a:pPr>
            <a:r>
              <a:rPr lang="en-US" sz="1400"/>
              <a:t>The first space has to be a letter and not a number</a:t>
            </a:r>
            <a:endParaRPr sz="1400"/>
          </a:p>
          <a:p>
            <a:pPr marL="457200" lvl="0" indent="-317500" algn="l" rtl="0">
              <a:spcBef>
                <a:spcPts val="0"/>
              </a:spcBef>
              <a:spcAft>
                <a:spcPts val="0"/>
              </a:spcAft>
              <a:buSzPts val="1400"/>
              <a:buChar char="●"/>
            </a:pPr>
            <a:r>
              <a:rPr lang="en-US" sz="1400"/>
              <a:t>No special characters such as a ?</a:t>
            </a:r>
            <a:endParaRPr sz="1400"/>
          </a:p>
        </p:txBody>
      </p:sp>
      <p:sp>
        <p:nvSpPr>
          <p:cNvPr id="573" name="Google Shape;573;p92"/>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574" name="Google Shape;574;p92"/>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Naming Objects</a:t>
            </a:r>
            <a:endParaRPr/>
          </a:p>
        </p:txBody>
      </p:sp>
      <p:pic>
        <p:nvPicPr>
          <p:cNvPr id="575" name="Google Shape;575;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200" y="2114550"/>
            <a:ext cx="3159600" cy="1947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3"/>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Positioning With Mouse</a:t>
            </a:r>
            <a:endParaRPr/>
          </a:p>
        </p:txBody>
      </p:sp>
      <p:sp>
        <p:nvSpPr>
          <p:cNvPr id="581" name="Google Shape;581;p93"/>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Building a Scene</a:t>
            </a:r>
            <a:endParaRPr/>
          </a:p>
        </p:txBody>
      </p:sp>
      <p:sp>
        <p:nvSpPr>
          <p:cNvPr id="582" name="Google Shape;582;p93"/>
          <p:cNvSpPr txBox="1">
            <a:spLocks noGrp="1"/>
          </p:cNvSpPr>
          <p:nvPr>
            <p:ph type="body" idx="1"/>
          </p:nvPr>
        </p:nvSpPr>
        <p:spPr>
          <a:xfrm>
            <a:off x="311700" y="1397475"/>
            <a:ext cx="8520600" cy="168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By default clicking on an object and dragging the mouse around will move the object on the ground plane.  It will also highlight a ring around the object that can be used to rotate the object.</a:t>
            </a:r>
            <a:endParaRPr sz="1400"/>
          </a:p>
          <a:p>
            <a:pPr marL="0" lvl="0" indent="0" algn="l" rtl="0">
              <a:spcBef>
                <a:spcPts val="1600"/>
              </a:spcBef>
              <a:spcAft>
                <a:spcPts val="0"/>
              </a:spcAft>
              <a:buNone/>
            </a:pPr>
            <a:r>
              <a:rPr lang="en-US" sz="1400"/>
              <a:t>You can use the handle style buttons to change the mouse behavior:</a:t>
            </a:r>
            <a:endParaRPr sz="1400"/>
          </a:p>
          <a:p>
            <a:pPr marL="457200" lvl="0" indent="-317500" algn="l" rtl="0">
              <a:spcBef>
                <a:spcPts val="1600"/>
              </a:spcBef>
              <a:spcAft>
                <a:spcPts val="0"/>
              </a:spcAft>
              <a:buSzPts val="1400"/>
              <a:buChar char="●"/>
            </a:pPr>
            <a:r>
              <a:rPr lang="en-US" sz="1400"/>
              <a:t>Rotation - displays circular handles for manipulating turn and roll relative to the object's orientation</a:t>
            </a:r>
            <a:endParaRPr sz="1400"/>
          </a:p>
          <a:p>
            <a:pPr marL="457200" lvl="0" indent="-317500" algn="l" rtl="0">
              <a:spcBef>
                <a:spcPts val="0"/>
              </a:spcBef>
              <a:spcAft>
                <a:spcPts val="0"/>
              </a:spcAft>
              <a:buSzPts val="1400"/>
              <a:buChar char="●"/>
            </a:pPr>
            <a:r>
              <a:rPr lang="en-US" sz="1400"/>
              <a:t>Translation - displays handles for moving the object along the major axis relative to the object</a:t>
            </a:r>
            <a:endParaRPr sz="1400"/>
          </a:p>
          <a:p>
            <a:pPr marL="457200" lvl="0" indent="-317500" algn="l" rtl="0">
              <a:spcBef>
                <a:spcPts val="0"/>
              </a:spcBef>
              <a:spcAft>
                <a:spcPts val="0"/>
              </a:spcAft>
              <a:buSzPts val="1400"/>
              <a:buChar char="●"/>
            </a:pPr>
            <a:r>
              <a:rPr lang="en-US" sz="1400"/>
              <a:t>Resize - displays a handle for uniformly scaling the object  </a:t>
            </a:r>
            <a:endParaRPr sz="1400"/>
          </a:p>
        </p:txBody>
      </p:sp>
      <p:grpSp>
        <p:nvGrpSpPr>
          <p:cNvPr id="583" name="Google Shape;583;p93"/>
          <p:cNvGrpSpPr/>
          <p:nvPr/>
        </p:nvGrpSpPr>
        <p:grpSpPr>
          <a:xfrm>
            <a:off x="311612" y="3618219"/>
            <a:ext cx="8502453" cy="1220993"/>
            <a:chOff x="795211" y="5835330"/>
            <a:chExt cx="12281457" cy="1637378"/>
          </a:xfrm>
        </p:grpSpPr>
        <p:pic>
          <p:nvPicPr>
            <p:cNvPr id="584" name="Google Shape;584;p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52258" y="5835608"/>
              <a:ext cx="1140900" cy="1621500"/>
            </a:xfrm>
            <a:prstGeom prst="rect">
              <a:avLst/>
            </a:prstGeom>
            <a:noFill/>
            <a:ln>
              <a:noFill/>
            </a:ln>
          </p:spPr>
        </p:pic>
        <p:pic>
          <p:nvPicPr>
            <p:cNvPr id="585" name="Google Shape;585;p9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60849" y="5835607"/>
              <a:ext cx="1118700" cy="1621500"/>
            </a:xfrm>
            <a:prstGeom prst="rect">
              <a:avLst/>
            </a:prstGeom>
            <a:noFill/>
            <a:ln>
              <a:noFill/>
            </a:ln>
          </p:spPr>
        </p:pic>
        <p:pic>
          <p:nvPicPr>
            <p:cNvPr id="586" name="Google Shape;586;p9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23184" y="5835608"/>
              <a:ext cx="2910300" cy="1637100"/>
            </a:xfrm>
            <a:prstGeom prst="rect">
              <a:avLst/>
            </a:prstGeom>
            <a:noFill/>
            <a:ln>
              <a:noFill/>
            </a:ln>
          </p:spPr>
        </p:pic>
        <p:pic>
          <p:nvPicPr>
            <p:cNvPr id="587" name="Google Shape;587;p9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95211" y="5835330"/>
              <a:ext cx="1527900" cy="1636500"/>
            </a:xfrm>
            <a:prstGeom prst="rect">
              <a:avLst/>
            </a:prstGeom>
            <a:noFill/>
            <a:ln>
              <a:noFill/>
            </a:ln>
          </p:spPr>
        </p:pic>
        <p:pic>
          <p:nvPicPr>
            <p:cNvPr id="588" name="Google Shape;588;p93" descr="slide_27.png"/>
            <p:cNvPicPr preferRelativeResize="0"/>
            <p:nvPr/>
          </p:nvPicPr>
          <p:blipFill rotWithShape="1">
            <a:blip r:embed="rId7">
              <a:alphaModFix/>
            </a:blip>
            <a:srcRect/>
            <a:stretch/>
          </p:blipFill>
          <p:spPr>
            <a:xfrm>
              <a:off x="7343668" y="5835607"/>
              <a:ext cx="5733000" cy="16215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4"/>
          <p:cNvSpPr txBox="1">
            <a:spLocks noGrp="1"/>
          </p:cNvSpPr>
          <p:nvPr>
            <p:ph type="body" idx="1"/>
          </p:nvPr>
        </p:nvSpPr>
        <p:spPr>
          <a:xfrm>
            <a:off x="4664225" y="15371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For more precise positioning of objects you can use the properties panel to adjust the absolute position of the objects in the world.</a:t>
            </a:r>
            <a:endParaRPr/>
          </a:p>
          <a:p>
            <a:pPr marL="457200" lvl="0" indent="-317500" algn="l" rtl="0">
              <a:spcBef>
                <a:spcPts val="1600"/>
              </a:spcBef>
              <a:spcAft>
                <a:spcPts val="0"/>
              </a:spcAft>
              <a:buSzPts val="1400"/>
              <a:buChar char="●"/>
            </a:pPr>
            <a:r>
              <a:rPr lang="en-US"/>
              <a:t>Select the desired object from the object tree or the object drop down</a:t>
            </a:r>
            <a:endParaRPr/>
          </a:p>
          <a:p>
            <a:pPr marL="457200" lvl="0" indent="-317500" algn="l" rtl="0">
              <a:spcBef>
                <a:spcPts val="0"/>
              </a:spcBef>
              <a:spcAft>
                <a:spcPts val="0"/>
              </a:spcAft>
              <a:buSzPts val="1400"/>
              <a:buChar char="●"/>
            </a:pPr>
            <a:r>
              <a:rPr lang="en-US"/>
              <a:t>Modify the x,y,z coordinates for the object </a:t>
            </a:r>
            <a:endParaRPr/>
          </a:p>
          <a:p>
            <a:pPr marL="457200" lvl="0" indent="-317500" algn="l" rtl="0">
              <a:spcBef>
                <a:spcPts val="0"/>
              </a:spcBef>
              <a:spcAft>
                <a:spcPts val="0"/>
              </a:spcAft>
              <a:buSzPts val="1400"/>
              <a:buChar char="●"/>
            </a:pPr>
            <a:r>
              <a:rPr lang="en-US"/>
              <a:t>The properties panel can be used for position but not orientation</a:t>
            </a:r>
            <a:endParaRPr/>
          </a:p>
        </p:txBody>
      </p:sp>
      <p:sp>
        <p:nvSpPr>
          <p:cNvPr id="594" name="Google Shape;594;p94"/>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595" name="Google Shape;595;p94"/>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Position With Coordinates </a:t>
            </a:r>
            <a:endParaRPr/>
          </a:p>
        </p:txBody>
      </p:sp>
      <p:pic>
        <p:nvPicPr>
          <p:cNvPr id="596" name="Google Shape;596;p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8436" y="1883318"/>
            <a:ext cx="3628800" cy="226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5"/>
          <p:cNvSpPr txBox="1">
            <a:spLocks noGrp="1"/>
          </p:cNvSpPr>
          <p:nvPr>
            <p:ph type="body" idx="1"/>
          </p:nvPr>
        </p:nvSpPr>
        <p:spPr>
          <a:xfrm>
            <a:off x="311700" y="1389600"/>
            <a:ext cx="3861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a:t>For more precise and relative positioning of objects, use the one shot menu:</a:t>
            </a:r>
            <a:endParaRPr sz="1500"/>
          </a:p>
          <a:p>
            <a:pPr marL="457200" lvl="0" indent="-323850" algn="l" rtl="0">
              <a:spcBef>
                <a:spcPts val="1600"/>
              </a:spcBef>
              <a:spcAft>
                <a:spcPts val="0"/>
              </a:spcAft>
              <a:buSzPts val="1500"/>
              <a:buChar char="●"/>
            </a:pPr>
            <a:r>
              <a:rPr lang="en-US" sz="1500"/>
              <a:t>Select the object’s name from the object menu</a:t>
            </a:r>
            <a:endParaRPr sz="1500"/>
          </a:p>
          <a:p>
            <a:pPr marL="457200" lvl="0" indent="-323850" algn="l" rtl="0">
              <a:spcBef>
                <a:spcPts val="0"/>
              </a:spcBef>
              <a:spcAft>
                <a:spcPts val="0"/>
              </a:spcAft>
              <a:buSzPts val="1500"/>
              <a:buChar char="●"/>
            </a:pPr>
            <a:r>
              <a:rPr lang="en-US" sz="1500"/>
              <a:t>In the properties panel select a move command from the one shots sub menu</a:t>
            </a:r>
            <a:endParaRPr sz="1500"/>
          </a:p>
          <a:p>
            <a:pPr marL="457200" lvl="0" indent="-323850" algn="l" rtl="0">
              <a:spcBef>
                <a:spcPts val="0"/>
              </a:spcBef>
              <a:spcAft>
                <a:spcPts val="0"/>
              </a:spcAft>
              <a:buSzPts val="1500"/>
              <a:buChar char="●"/>
            </a:pPr>
            <a:r>
              <a:rPr lang="en-US" sz="1500"/>
              <a:t>Note: you can also right click on an object in the scene to access the menu</a:t>
            </a:r>
            <a:endParaRPr sz="1500"/>
          </a:p>
        </p:txBody>
      </p:sp>
      <p:sp>
        <p:nvSpPr>
          <p:cNvPr id="602" name="Google Shape;602;p95"/>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Positioning With One Shots</a:t>
            </a:r>
            <a:endParaRPr/>
          </a:p>
        </p:txBody>
      </p:sp>
      <p:sp>
        <p:nvSpPr>
          <p:cNvPr id="603" name="Google Shape;603;p95"/>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pic>
        <p:nvPicPr>
          <p:cNvPr id="604" name="Google Shape;604;p9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37257" y="1446053"/>
            <a:ext cx="4185300" cy="321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96"/>
          <p:cNvSpPr txBox="1">
            <a:spLocks noGrp="1"/>
          </p:cNvSpPr>
          <p:nvPr>
            <p:ph type="body" idx="1"/>
          </p:nvPr>
        </p:nvSpPr>
        <p:spPr>
          <a:xfrm>
            <a:off x="2733000" y="1397475"/>
            <a:ext cx="6099300" cy="31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t>Objects usually (not always) have internal joints or skeletons that control subparts of the model.</a:t>
            </a:r>
            <a:endParaRPr sz="1600" dirty="0"/>
          </a:p>
          <a:p>
            <a:pPr marL="0" lvl="0" indent="0" algn="l" rtl="0">
              <a:spcBef>
                <a:spcPts val="1600"/>
              </a:spcBef>
              <a:spcAft>
                <a:spcPts val="0"/>
              </a:spcAft>
              <a:buNone/>
            </a:pPr>
            <a:r>
              <a:rPr lang="en-US" sz="1600" dirty="0"/>
              <a:t>A joint connects the subparts of the body to the rest of the body.</a:t>
            </a:r>
            <a:endParaRPr sz="1600" dirty="0"/>
          </a:p>
          <a:p>
            <a:pPr marL="0" lvl="0" indent="0" algn="l" rtl="0">
              <a:spcBef>
                <a:spcPts val="1600"/>
              </a:spcBef>
              <a:spcAft>
                <a:spcPts val="0"/>
              </a:spcAft>
              <a:buNone/>
            </a:pPr>
            <a:r>
              <a:rPr lang="en-US" sz="1600" dirty="0"/>
              <a:t>Joints have a different orientation than the whole object.  This orientation determines how turn and roll will control them.</a:t>
            </a:r>
            <a:endParaRPr sz="1600" dirty="0"/>
          </a:p>
          <a:p>
            <a:pPr marL="0" lvl="0" indent="0" algn="l" rtl="0">
              <a:spcBef>
                <a:spcPts val="1600"/>
              </a:spcBef>
              <a:spcAft>
                <a:spcPts val="1600"/>
              </a:spcAft>
              <a:buNone/>
            </a:pPr>
            <a:r>
              <a:rPr lang="en-US" sz="1600" dirty="0"/>
              <a:t>The white arrow points forward, the red points right, the green points up, and the blue axis points backwards.</a:t>
            </a:r>
            <a:endParaRPr sz="1600" dirty="0"/>
          </a:p>
        </p:txBody>
      </p:sp>
      <p:sp>
        <p:nvSpPr>
          <p:cNvPr id="610" name="Google Shape;610;p96"/>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Building a Scene </a:t>
            </a:r>
            <a:endParaRPr/>
          </a:p>
        </p:txBody>
      </p:sp>
      <p:sp>
        <p:nvSpPr>
          <p:cNvPr id="611" name="Google Shape;611;p96"/>
          <p:cNvSpPr txBox="1">
            <a:spLocks noGrp="1"/>
          </p:cNvSpPr>
          <p:nvPr>
            <p:ph type="title" idx="2"/>
          </p:nvPr>
        </p:nvSpPr>
        <p:spPr>
          <a:xfrm>
            <a:off x="2733000" y="680825"/>
            <a:ext cx="6057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Internal Joints</a:t>
            </a:r>
            <a:endParaRPr/>
          </a:p>
        </p:txBody>
      </p:sp>
      <p:grpSp>
        <p:nvGrpSpPr>
          <p:cNvPr id="612" name="Google Shape;612;p96"/>
          <p:cNvGrpSpPr/>
          <p:nvPr/>
        </p:nvGrpSpPr>
        <p:grpSpPr>
          <a:xfrm>
            <a:off x="747007" y="2316797"/>
            <a:ext cx="1243585" cy="1226741"/>
            <a:chOff x="8498157" y="78509"/>
            <a:chExt cx="2115300" cy="2417700"/>
          </a:xfrm>
        </p:grpSpPr>
        <p:pic>
          <p:nvPicPr>
            <p:cNvPr id="613" name="Google Shape;613;p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98157" y="78509"/>
              <a:ext cx="2115300" cy="2417700"/>
            </a:xfrm>
            <a:prstGeom prst="rect">
              <a:avLst/>
            </a:prstGeom>
            <a:noFill/>
            <a:ln>
              <a:noFill/>
            </a:ln>
          </p:spPr>
        </p:pic>
        <p:grpSp>
          <p:nvGrpSpPr>
            <p:cNvPr id="614" name="Google Shape;614;p96"/>
            <p:cNvGrpSpPr/>
            <p:nvPr/>
          </p:nvGrpSpPr>
          <p:grpSpPr>
            <a:xfrm>
              <a:off x="9104059" y="685580"/>
              <a:ext cx="878666" cy="1495573"/>
              <a:chOff x="9104059" y="685580"/>
              <a:chExt cx="878666" cy="1495573"/>
            </a:xfrm>
          </p:grpSpPr>
          <p:sp>
            <p:nvSpPr>
              <p:cNvPr id="615" name="Google Shape;615;p96"/>
              <p:cNvSpPr/>
              <p:nvPr/>
            </p:nvSpPr>
            <p:spPr>
              <a:xfrm rot="10800000" flipH="1">
                <a:off x="9503345" y="1035506"/>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16" name="Google Shape;616;p96"/>
              <p:cNvSpPr/>
              <p:nvPr/>
            </p:nvSpPr>
            <p:spPr>
              <a:xfrm rot="10800000" flipH="1">
                <a:off x="9240729" y="1000328"/>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17" name="Google Shape;617;p96"/>
              <p:cNvSpPr/>
              <p:nvPr/>
            </p:nvSpPr>
            <p:spPr>
              <a:xfrm rot="10800000" flipH="1">
                <a:off x="9794731" y="992398"/>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18" name="Google Shape;618;p96"/>
              <p:cNvSpPr/>
              <p:nvPr/>
            </p:nvSpPr>
            <p:spPr>
              <a:xfrm rot="10800000" flipH="1">
                <a:off x="9104059" y="1275646"/>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19" name="Google Shape;619;p96"/>
              <p:cNvSpPr/>
              <p:nvPr/>
            </p:nvSpPr>
            <p:spPr>
              <a:xfrm rot="10800000" flipH="1">
                <a:off x="9882525" y="1275646"/>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0" name="Google Shape;620;p96"/>
              <p:cNvSpPr/>
              <p:nvPr/>
            </p:nvSpPr>
            <p:spPr>
              <a:xfrm rot="10800000" flipH="1">
                <a:off x="9493292" y="1350198"/>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1" name="Google Shape;621;p96"/>
              <p:cNvSpPr/>
              <p:nvPr/>
            </p:nvSpPr>
            <p:spPr>
              <a:xfrm rot="10800000" flipH="1">
                <a:off x="9154218" y="1550963"/>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2" name="Google Shape;622;p96"/>
              <p:cNvSpPr/>
              <p:nvPr/>
            </p:nvSpPr>
            <p:spPr>
              <a:xfrm rot="10800000" flipH="1">
                <a:off x="9832543" y="1530307"/>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3" name="Google Shape;623;p96"/>
              <p:cNvSpPr/>
              <p:nvPr/>
            </p:nvSpPr>
            <p:spPr>
              <a:xfrm rot="10800000" flipH="1">
                <a:off x="9297827" y="1441463"/>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4" name="Google Shape;624;p96"/>
              <p:cNvSpPr/>
              <p:nvPr/>
            </p:nvSpPr>
            <p:spPr>
              <a:xfrm rot="10800000" flipH="1">
                <a:off x="9708625" y="1452433"/>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5" name="Google Shape;625;p96"/>
              <p:cNvSpPr/>
              <p:nvPr/>
            </p:nvSpPr>
            <p:spPr>
              <a:xfrm rot="10800000" flipH="1">
                <a:off x="9276955" y="1780899"/>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6" name="Google Shape;626;p96"/>
              <p:cNvSpPr/>
              <p:nvPr/>
            </p:nvSpPr>
            <p:spPr>
              <a:xfrm rot="10800000" flipH="1">
                <a:off x="9686232" y="1765941"/>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7" name="Google Shape;627;p96"/>
              <p:cNvSpPr/>
              <p:nvPr/>
            </p:nvSpPr>
            <p:spPr>
              <a:xfrm rot="10800000" flipH="1">
                <a:off x="9336486" y="2050953"/>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8" name="Google Shape;628;p96"/>
              <p:cNvSpPr/>
              <p:nvPr/>
            </p:nvSpPr>
            <p:spPr>
              <a:xfrm rot="10800000" flipH="1">
                <a:off x="9640937" y="2050953"/>
                <a:ext cx="100200" cy="13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29" name="Google Shape;629;p96"/>
              <p:cNvSpPr/>
              <p:nvPr/>
            </p:nvSpPr>
            <p:spPr>
              <a:xfrm rot="10800000" flipH="1">
                <a:off x="9398145" y="685581"/>
                <a:ext cx="117000" cy="1071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0" name="Google Shape;630;p96"/>
              <p:cNvSpPr/>
              <p:nvPr/>
            </p:nvSpPr>
            <p:spPr>
              <a:xfrm rot="10800000" flipH="1">
                <a:off x="9593610" y="685580"/>
                <a:ext cx="90600" cy="1071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grpSp>
      <p:grpSp>
        <p:nvGrpSpPr>
          <p:cNvPr id="631" name="Google Shape;631;p96"/>
          <p:cNvGrpSpPr/>
          <p:nvPr/>
        </p:nvGrpSpPr>
        <p:grpSpPr>
          <a:xfrm>
            <a:off x="747145" y="847978"/>
            <a:ext cx="1239634" cy="1468702"/>
            <a:chOff x="7269524" y="3927505"/>
            <a:chExt cx="4489800" cy="5029800"/>
          </a:xfrm>
        </p:grpSpPr>
        <p:pic>
          <p:nvPicPr>
            <p:cNvPr id="632" name="Google Shape;632;p9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69524" y="3927505"/>
              <a:ext cx="4489800" cy="5029800"/>
            </a:xfrm>
            <a:prstGeom prst="rect">
              <a:avLst/>
            </a:prstGeom>
            <a:noFill/>
            <a:ln>
              <a:noFill/>
            </a:ln>
          </p:spPr>
        </p:pic>
        <p:sp>
          <p:nvSpPr>
            <p:cNvPr id="633" name="Google Shape;633;p96"/>
            <p:cNvSpPr/>
            <p:nvPr/>
          </p:nvSpPr>
          <p:spPr>
            <a:xfrm rot="10800000" flipH="1">
              <a:off x="9427284" y="5804974"/>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4" name="Google Shape;634;p96"/>
            <p:cNvSpPr/>
            <p:nvPr/>
          </p:nvSpPr>
          <p:spPr>
            <a:xfrm rot="10800000" flipH="1">
              <a:off x="8931207" y="5735541"/>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5" name="Google Shape;635;p96"/>
            <p:cNvSpPr/>
            <p:nvPr/>
          </p:nvSpPr>
          <p:spPr>
            <a:xfrm rot="10800000" flipH="1">
              <a:off x="10045504" y="5735541"/>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6" name="Google Shape;636;p96"/>
            <p:cNvSpPr/>
            <p:nvPr/>
          </p:nvSpPr>
          <p:spPr>
            <a:xfrm rot="10800000" flipH="1">
              <a:off x="8640784" y="6302192"/>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7" name="Google Shape;637;p96"/>
            <p:cNvSpPr/>
            <p:nvPr/>
          </p:nvSpPr>
          <p:spPr>
            <a:xfrm rot="10800000" flipH="1">
              <a:off x="10219757" y="6302192"/>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8" name="Google Shape;638;p96"/>
            <p:cNvSpPr/>
            <p:nvPr/>
          </p:nvSpPr>
          <p:spPr>
            <a:xfrm rot="10800000" flipH="1">
              <a:off x="9438571" y="6510162"/>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39" name="Google Shape;639;p96"/>
            <p:cNvSpPr/>
            <p:nvPr/>
          </p:nvSpPr>
          <p:spPr>
            <a:xfrm rot="10800000" flipH="1">
              <a:off x="8812133" y="6720422"/>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0" name="Google Shape;640;p96"/>
            <p:cNvSpPr/>
            <p:nvPr/>
          </p:nvSpPr>
          <p:spPr>
            <a:xfrm rot="10800000" flipH="1">
              <a:off x="10132631" y="6759711"/>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1" name="Google Shape;641;p96"/>
            <p:cNvSpPr/>
            <p:nvPr/>
          </p:nvSpPr>
          <p:spPr>
            <a:xfrm rot="10800000" flipH="1">
              <a:off x="9092726" y="6734752"/>
              <a:ext cx="191100" cy="2202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2" name="Google Shape;642;p96"/>
            <p:cNvSpPr/>
            <p:nvPr/>
          </p:nvSpPr>
          <p:spPr>
            <a:xfrm rot="10800000" flipH="1">
              <a:off x="9859811" y="6720422"/>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3" name="Google Shape;643;p96"/>
            <p:cNvSpPr/>
            <p:nvPr/>
          </p:nvSpPr>
          <p:spPr>
            <a:xfrm rot="10800000" flipH="1">
              <a:off x="9043307" y="7366571"/>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4" name="Google Shape;644;p96"/>
            <p:cNvSpPr/>
            <p:nvPr/>
          </p:nvSpPr>
          <p:spPr>
            <a:xfrm rot="10800000" flipH="1">
              <a:off x="9861170" y="7399127"/>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5" name="Google Shape;645;p96"/>
            <p:cNvSpPr/>
            <p:nvPr/>
          </p:nvSpPr>
          <p:spPr>
            <a:xfrm rot="10800000" flipH="1">
              <a:off x="9142885" y="7978285"/>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6" name="Google Shape;646;p96"/>
            <p:cNvSpPr/>
            <p:nvPr/>
          </p:nvSpPr>
          <p:spPr>
            <a:xfrm rot="10800000" flipH="1">
              <a:off x="9753289" y="8024607"/>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7" name="Google Shape;647;p96"/>
            <p:cNvSpPr/>
            <p:nvPr/>
          </p:nvSpPr>
          <p:spPr>
            <a:xfrm rot="10800000" flipH="1">
              <a:off x="9248404" y="5205670"/>
              <a:ext cx="176100" cy="1647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648" name="Google Shape;648;p96"/>
            <p:cNvSpPr/>
            <p:nvPr/>
          </p:nvSpPr>
          <p:spPr>
            <a:xfrm rot="10800000" flipH="1">
              <a:off x="9639018" y="5191638"/>
              <a:ext cx="157500" cy="1824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649" name="Google Shape;649;p96"/>
            <p:cNvCxnSpPr/>
            <p:nvPr/>
          </p:nvCxnSpPr>
          <p:spPr>
            <a:xfrm rot="10800000" flipH="1">
              <a:off x="8756873" y="5929901"/>
              <a:ext cx="221400" cy="390000"/>
            </a:xfrm>
            <a:prstGeom prst="straightConnector1">
              <a:avLst/>
            </a:prstGeom>
            <a:noFill/>
            <a:ln w="57150" cap="flat" cmpd="sng">
              <a:solidFill>
                <a:srgbClr val="CBCB00"/>
              </a:solidFill>
              <a:prstDash val="solid"/>
              <a:round/>
              <a:headEnd type="none" w="sm" len="sm"/>
              <a:tailEnd type="none" w="sm" len="sm"/>
            </a:ln>
          </p:spPr>
        </p:cxnSp>
        <p:cxnSp>
          <p:nvCxnSpPr>
            <p:cNvPr id="650" name="Google Shape;650;p96"/>
            <p:cNvCxnSpPr/>
            <p:nvPr/>
          </p:nvCxnSpPr>
          <p:spPr>
            <a:xfrm>
              <a:off x="8746318" y="6510245"/>
              <a:ext cx="112200" cy="228900"/>
            </a:xfrm>
            <a:prstGeom prst="straightConnector1">
              <a:avLst/>
            </a:prstGeom>
            <a:noFill/>
            <a:ln w="57150" cap="flat" cmpd="sng">
              <a:solidFill>
                <a:srgbClr val="CBCB00"/>
              </a:solidFill>
              <a:prstDash val="solid"/>
              <a:round/>
              <a:headEnd type="none" w="sm" len="sm"/>
              <a:tailEnd type="none" w="sm" len="sm"/>
            </a:ln>
          </p:spPr>
        </p:cxnSp>
        <p:cxnSp>
          <p:nvCxnSpPr>
            <p:cNvPr id="651" name="Google Shape;651;p96"/>
            <p:cNvCxnSpPr>
              <a:stCxn id="638" idx="4"/>
              <a:endCxn id="633" idx="0"/>
            </p:cNvCxnSpPr>
            <p:nvPr/>
          </p:nvCxnSpPr>
          <p:spPr>
            <a:xfrm rot="10800000">
              <a:off x="9514921" y="6027162"/>
              <a:ext cx="10800" cy="483000"/>
            </a:xfrm>
            <a:prstGeom prst="straightConnector1">
              <a:avLst/>
            </a:prstGeom>
            <a:noFill/>
            <a:ln w="57150" cap="flat" cmpd="sng">
              <a:solidFill>
                <a:srgbClr val="CBCB00"/>
              </a:solidFill>
              <a:prstDash val="solid"/>
              <a:round/>
              <a:headEnd type="none" w="sm" len="sm"/>
              <a:tailEnd type="none" w="sm" len="sm"/>
            </a:ln>
          </p:spPr>
        </p:cxnSp>
        <p:cxnSp>
          <p:nvCxnSpPr>
            <p:cNvPr id="652" name="Google Shape;652;p96"/>
            <p:cNvCxnSpPr>
              <a:stCxn id="634" idx="6"/>
              <a:endCxn id="633" idx="2"/>
            </p:cNvCxnSpPr>
            <p:nvPr/>
          </p:nvCxnSpPr>
          <p:spPr>
            <a:xfrm>
              <a:off x="9105507" y="5846541"/>
              <a:ext cx="321600" cy="69900"/>
            </a:xfrm>
            <a:prstGeom prst="straightConnector1">
              <a:avLst/>
            </a:prstGeom>
            <a:noFill/>
            <a:ln w="57150" cap="flat" cmpd="sng">
              <a:solidFill>
                <a:srgbClr val="CBCB00"/>
              </a:solidFill>
              <a:prstDash val="solid"/>
              <a:round/>
              <a:headEnd type="none" w="sm" len="sm"/>
              <a:tailEnd type="none" w="sm" len="sm"/>
            </a:ln>
          </p:spPr>
        </p:cxnSp>
        <p:cxnSp>
          <p:nvCxnSpPr>
            <p:cNvPr id="653" name="Google Shape;653;p96"/>
            <p:cNvCxnSpPr/>
            <p:nvPr/>
          </p:nvCxnSpPr>
          <p:spPr>
            <a:xfrm rot="10800000" flipH="1">
              <a:off x="9594443" y="5860710"/>
              <a:ext cx="438900" cy="60900"/>
            </a:xfrm>
            <a:prstGeom prst="straightConnector1">
              <a:avLst/>
            </a:prstGeom>
            <a:noFill/>
            <a:ln w="57150" cap="flat" cmpd="sng">
              <a:solidFill>
                <a:srgbClr val="CBCB00"/>
              </a:solidFill>
              <a:prstDash val="solid"/>
              <a:round/>
              <a:headEnd type="none" w="sm" len="sm"/>
              <a:tailEnd type="none" w="sm" len="sm"/>
            </a:ln>
          </p:spPr>
        </p:cxnSp>
        <p:cxnSp>
          <p:nvCxnSpPr>
            <p:cNvPr id="654" name="Google Shape;654;p96"/>
            <p:cNvCxnSpPr/>
            <p:nvPr/>
          </p:nvCxnSpPr>
          <p:spPr>
            <a:xfrm rot="10800000">
              <a:off x="10156199" y="5943373"/>
              <a:ext cx="112500" cy="377100"/>
            </a:xfrm>
            <a:prstGeom prst="straightConnector1">
              <a:avLst/>
            </a:prstGeom>
            <a:noFill/>
            <a:ln w="57150" cap="flat" cmpd="sng">
              <a:solidFill>
                <a:srgbClr val="CBCB00"/>
              </a:solidFill>
              <a:prstDash val="solid"/>
              <a:round/>
              <a:headEnd type="none" w="sm" len="sm"/>
              <a:tailEnd type="none" w="sm" len="sm"/>
            </a:ln>
          </p:spPr>
        </p:cxnSp>
        <p:cxnSp>
          <p:nvCxnSpPr>
            <p:cNvPr id="655" name="Google Shape;655;p96"/>
            <p:cNvCxnSpPr/>
            <p:nvPr/>
          </p:nvCxnSpPr>
          <p:spPr>
            <a:xfrm rot="10800000" flipH="1">
              <a:off x="10239552" y="6520551"/>
              <a:ext cx="53100" cy="235500"/>
            </a:xfrm>
            <a:prstGeom prst="straightConnector1">
              <a:avLst/>
            </a:prstGeom>
            <a:noFill/>
            <a:ln w="57150" cap="flat" cmpd="sng">
              <a:solidFill>
                <a:srgbClr val="CBCB00"/>
              </a:solidFill>
              <a:prstDash val="solid"/>
              <a:round/>
              <a:headEnd type="none" w="sm" len="sm"/>
              <a:tailEnd type="none" w="sm" len="sm"/>
            </a:ln>
          </p:spPr>
        </p:cxnSp>
        <p:cxnSp>
          <p:nvCxnSpPr>
            <p:cNvPr id="656" name="Google Shape;656;p96"/>
            <p:cNvCxnSpPr/>
            <p:nvPr/>
          </p:nvCxnSpPr>
          <p:spPr>
            <a:xfrm rot="10800000" flipH="1">
              <a:off x="9242233" y="6645805"/>
              <a:ext cx="188400" cy="151800"/>
            </a:xfrm>
            <a:prstGeom prst="straightConnector1">
              <a:avLst/>
            </a:prstGeom>
            <a:noFill/>
            <a:ln w="57150" cap="flat" cmpd="sng">
              <a:solidFill>
                <a:srgbClr val="CBCB00"/>
              </a:solidFill>
              <a:prstDash val="solid"/>
              <a:round/>
              <a:headEnd type="none" w="sm" len="sm"/>
              <a:tailEnd type="none" w="sm" len="sm"/>
            </a:ln>
          </p:spPr>
        </p:cxnSp>
        <p:cxnSp>
          <p:nvCxnSpPr>
            <p:cNvPr id="657" name="Google Shape;657;p96"/>
            <p:cNvCxnSpPr/>
            <p:nvPr/>
          </p:nvCxnSpPr>
          <p:spPr>
            <a:xfrm rot="10800000">
              <a:off x="9613511" y="6637803"/>
              <a:ext cx="246300" cy="137400"/>
            </a:xfrm>
            <a:prstGeom prst="straightConnector1">
              <a:avLst/>
            </a:prstGeom>
            <a:noFill/>
            <a:ln w="57150" cap="flat" cmpd="sng">
              <a:solidFill>
                <a:srgbClr val="CBCB00"/>
              </a:solidFill>
              <a:prstDash val="solid"/>
              <a:round/>
              <a:headEnd type="none" w="sm" len="sm"/>
              <a:tailEnd type="none" w="sm" len="sm"/>
            </a:ln>
          </p:spPr>
        </p:cxnSp>
        <p:cxnSp>
          <p:nvCxnSpPr>
            <p:cNvPr id="658" name="Google Shape;658;p96"/>
            <p:cNvCxnSpPr/>
            <p:nvPr/>
          </p:nvCxnSpPr>
          <p:spPr>
            <a:xfrm rot="10800000" flipH="1">
              <a:off x="9132652" y="6937009"/>
              <a:ext cx="57300" cy="459900"/>
            </a:xfrm>
            <a:prstGeom prst="straightConnector1">
              <a:avLst/>
            </a:prstGeom>
            <a:noFill/>
            <a:ln w="57150" cap="flat" cmpd="sng">
              <a:solidFill>
                <a:srgbClr val="CBCB00"/>
              </a:solidFill>
              <a:prstDash val="solid"/>
              <a:round/>
              <a:headEnd type="none" w="sm" len="sm"/>
              <a:tailEnd type="none" w="sm" len="sm"/>
            </a:ln>
          </p:spPr>
        </p:cxnSp>
        <p:cxnSp>
          <p:nvCxnSpPr>
            <p:cNvPr id="659" name="Google Shape;659;p96"/>
            <p:cNvCxnSpPr>
              <a:stCxn id="644" idx="4"/>
              <a:endCxn id="642" idx="0"/>
            </p:cNvCxnSpPr>
            <p:nvPr/>
          </p:nvCxnSpPr>
          <p:spPr>
            <a:xfrm rot="10800000">
              <a:off x="9947120" y="6941927"/>
              <a:ext cx="1200" cy="457200"/>
            </a:xfrm>
            <a:prstGeom prst="straightConnector1">
              <a:avLst/>
            </a:prstGeom>
            <a:noFill/>
            <a:ln w="57150" cap="flat" cmpd="sng">
              <a:solidFill>
                <a:srgbClr val="CBCB00"/>
              </a:solidFill>
              <a:prstDash val="solid"/>
              <a:round/>
              <a:headEnd type="none" w="sm" len="sm"/>
              <a:tailEnd type="none" w="sm" len="sm"/>
            </a:ln>
          </p:spPr>
        </p:cxnSp>
        <p:cxnSp>
          <p:nvCxnSpPr>
            <p:cNvPr id="660" name="Google Shape;660;p96"/>
            <p:cNvCxnSpPr>
              <a:stCxn id="645" idx="4"/>
            </p:cNvCxnSpPr>
            <p:nvPr/>
          </p:nvCxnSpPr>
          <p:spPr>
            <a:xfrm rot="10800000">
              <a:off x="9133435" y="7575685"/>
              <a:ext cx="96600" cy="402600"/>
            </a:xfrm>
            <a:prstGeom prst="straightConnector1">
              <a:avLst/>
            </a:prstGeom>
            <a:noFill/>
            <a:ln w="57150" cap="flat" cmpd="sng">
              <a:solidFill>
                <a:srgbClr val="CBCB00"/>
              </a:solidFill>
              <a:prstDash val="solid"/>
              <a:round/>
              <a:headEnd type="none" w="sm" len="sm"/>
              <a:tailEnd type="none" w="sm" len="sm"/>
            </a:ln>
          </p:spPr>
        </p:cxnSp>
        <p:cxnSp>
          <p:nvCxnSpPr>
            <p:cNvPr id="661" name="Google Shape;661;p96"/>
            <p:cNvCxnSpPr/>
            <p:nvPr/>
          </p:nvCxnSpPr>
          <p:spPr>
            <a:xfrm rot="10800000" flipH="1">
              <a:off x="9852942" y="7610033"/>
              <a:ext cx="87000" cy="433500"/>
            </a:xfrm>
            <a:prstGeom prst="straightConnector1">
              <a:avLst/>
            </a:prstGeom>
            <a:noFill/>
            <a:ln w="57150" cap="flat" cmpd="sng">
              <a:solidFill>
                <a:srgbClr val="CBCB00"/>
              </a:solidFill>
              <a:prstDash val="solid"/>
              <a:round/>
              <a:headEnd type="none" w="sm" len="sm"/>
              <a:tailEnd type="none" w="sm" len="sm"/>
            </a:ln>
          </p:spPr>
        </p:cxnSp>
        <p:sp>
          <p:nvSpPr>
            <p:cNvPr id="662" name="Google Shape;662;p96"/>
            <p:cNvSpPr/>
            <p:nvPr/>
          </p:nvSpPr>
          <p:spPr>
            <a:xfrm rot="10800000" flipH="1">
              <a:off x="9427284" y="5497033"/>
              <a:ext cx="174300" cy="222000"/>
            </a:xfrm>
            <a:prstGeom prst="ellipse">
              <a:avLst/>
            </a:prstGeom>
            <a:solidFill>
              <a:srgbClr val="FFFF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pic>
        <p:nvPicPr>
          <p:cNvPr id="663" name="Google Shape;663;p9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7059" y="3543548"/>
            <a:ext cx="1243500" cy="1314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97"/>
          <p:cNvSpPr txBox="1">
            <a:spLocks noGrp="1"/>
          </p:cNvSpPr>
          <p:nvPr>
            <p:ph type="body" idx="1"/>
          </p:nvPr>
        </p:nvSpPr>
        <p:spPr>
          <a:xfrm>
            <a:off x="4664225" y="1689550"/>
            <a:ext cx="3845100" cy="3108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To Access a joint click on the arrow next to the object’s name in the object list</a:t>
            </a:r>
            <a:endParaRPr/>
          </a:p>
          <a:p>
            <a:pPr marL="457200" lvl="0" indent="-317500" algn="l" rtl="0">
              <a:spcBef>
                <a:spcPts val="0"/>
              </a:spcBef>
              <a:spcAft>
                <a:spcPts val="0"/>
              </a:spcAft>
              <a:buSzPts val="1400"/>
              <a:buChar char="●"/>
            </a:pPr>
            <a:r>
              <a:rPr lang="en-US"/>
              <a:t>The joint acts as the pivot point for the subparts of the object extending from that joint to its extremities</a:t>
            </a:r>
            <a:endParaRPr/>
          </a:p>
          <a:p>
            <a:pPr marL="457200" lvl="0" indent="-317500" algn="l" rtl="0">
              <a:spcBef>
                <a:spcPts val="0"/>
              </a:spcBef>
              <a:spcAft>
                <a:spcPts val="0"/>
              </a:spcAft>
              <a:buSzPts val="1400"/>
              <a:buChar char="●"/>
            </a:pPr>
            <a:r>
              <a:rPr lang="en-US"/>
              <a:t>Turning and rotating joints may also move other joints and subparts</a:t>
            </a:r>
            <a:endParaRPr/>
          </a:p>
          <a:p>
            <a:pPr marL="457200" lvl="0" indent="-317500" algn="l" rtl="0">
              <a:spcBef>
                <a:spcPts val="0"/>
              </a:spcBef>
              <a:spcAft>
                <a:spcPts val="0"/>
              </a:spcAft>
              <a:buSzPts val="1400"/>
              <a:buChar char="●"/>
            </a:pPr>
            <a:r>
              <a:rPr lang="en-US"/>
              <a:t>Ex. Turning the left elbow joint will also move the wrist, and finger joints and move the forearm and hand subparts.</a:t>
            </a:r>
            <a:endParaRPr/>
          </a:p>
        </p:txBody>
      </p:sp>
      <p:sp>
        <p:nvSpPr>
          <p:cNvPr id="669" name="Google Shape;669;p97"/>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Manipulating Object Subparts</a:t>
            </a:r>
            <a:endParaRPr/>
          </a:p>
        </p:txBody>
      </p:sp>
      <p:sp>
        <p:nvSpPr>
          <p:cNvPr id="670" name="Google Shape;670;p97"/>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pic>
        <p:nvPicPr>
          <p:cNvPr id="671" name="Google Shape;671;p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3339" y="1887492"/>
            <a:ext cx="1556100" cy="2257500"/>
          </a:xfrm>
          <a:prstGeom prst="rect">
            <a:avLst/>
          </a:prstGeom>
          <a:noFill/>
          <a:ln>
            <a:noFill/>
          </a:ln>
        </p:spPr>
      </p:pic>
      <p:pic>
        <p:nvPicPr>
          <p:cNvPr id="672" name="Google Shape;672;p97"/>
          <p:cNvPicPr preferRelativeResize="0"/>
          <p:nvPr/>
        </p:nvPicPr>
        <p:blipFill rotWithShape="1">
          <a:blip r:embed="rId4" cstate="screen">
            <a:alphaModFix/>
            <a:extLst>
              <a:ext uri="{28A0092B-C50C-407E-A947-70E740481C1C}">
                <a14:useLocalDpi xmlns:a14="http://schemas.microsoft.com/office/drawing/2010/main"/>
              </a:ext>
            </a:extLst>
          </a:blip>
          <a:srcRect t="10809"/>
          <a:stretch/>
        </p:blipFill>
        <p:spPr>
          <a:xfrm>
            <a:off x="1869450" y="1887500"/>
            <a:ext cx="2217900" cy="2257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80"/>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Alice is an easy to use programming environment that allows you to to create 3D animations and interactive 3D worlds.  It is made up of:</a:t>
            </a:r>
            <a:endParaRPr/>
          </a:p>
          <a:p>
            <a:pPr marL="0" lvl="0" indent="0" algn="l" rtl="0">
              <a:spcBef>
                <a:spcPts val="1600"/>
              </a:spcBef>
              <a:spcAft>
                <a:spcPts val="0"/>
              </a:spcAft>
              <a:buClr>
                <a:schemeClr val="dk1"/>
              </a:buClr>
              <a:buSzPts val="1100"/>
              <a:buFont typeface="Arial"/>
              <a:buNone/>
            </a:pPr>
            <a:r>
              <a:rPr lang="en-US"/>
              <a:t> The </a:t>
            </a:r>
            <a:r>
              <a:rPr lang="en-US" b="1"/>
              <a:t>scene editor </a:t>
            </a:r>
            <a:r>
              <a:rPr lang="en-US"/>
              <a:t>that allows you to build worlds using a gallery of characters and props.</a:t>
            </a:r>
            <a:endParaRPr/>
          </a:p>
          <a:p>
            <a:pPr marL="0" lvl="0" indent="0" algn="l" rtl="0">
              <a:spcBef>
                <a:spcPts val="1600"/>
              </a:spcBef>
              <a:spcAft>
                <a:spcPts val="1600"/>
              </a:spcAft>
              <a:buNone/>
            </a:pPr>
            <a:r>
              <a:rPr lang="en-US"/>
              <a:t>The </a:t>
            </a:r>
            <a:r>
              <a:rPr lang="en-US" b="1"/>
              <a:t>code editor </a:t>
            </a:r>
            <a:r>
              <a:rPr lang="en-US"/>
              <a:t>that allows you to drag and drop code blocks to build a program that will generate your animation.</a:t>
            </a:r>
            <a:endParaRPr/>
          </a:p>
        </p:txBody>
      </p:sp>
      <p:sp>
        <p:nvSpPr>
          <p:cNvPr id="475" name="Google Shape;475;p80"/>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Introduction</a:t>
            </a:r>
            <a:endParaRPr/>
          </a:p>
        </p:txBody>
      </p:sp>
      <p:sp>
        <p:nvSpPr>
          <p:cNvPr id="476" name="Google Shape;476;p80"/>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What is Alice?</a:t>
            </a:r>
            <a:endParaRPr/>
          </a:p>
        </p:txBody>
      </p:sp>
      <p:pic>
        <p:nvPicPr>
          <p:cNvPr id="477" name="Google Shape;477;p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79075" y="1447250"/>
            <a:ext cx="2468100" cy="1775400"/>
          </a:xfrm>
          <a:prstGeom prst="rect">
            <a:avLst/>
          </a:prstGeom>
          <a:noFill/>
          <a:ln>
            <a:noFill/>
          </a:ln>
        </p:spPr>
      </p:pic>
      <p:pic>
        <p:nvPicPr>
          <p:cNvPr id="478" name="Google Shape;478;p80" descr="icture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79075" y="3320497"/>
            <a:ext cx="2468100" cy="155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8"/>
          <p:cNvSpPr txBox="1">
            <a:spLocks noGrp="1"/>
          </p:cNvSpPr>
          <p:nvPr>
            <p:ph type="body" idx="1"/>
          </p:nvPr>
        </p:nvSpPr>
        <p:spPr>
          <a:xfrm>
            <a:off x="311700" y="1694400"/>
            <a:ext cx="3861000" cy="3179400"/>
          </a:xfrm>
          <a:prstGeom prst="rect">
            <a:avLst/>
          </a:prstGeom>
        </p:spPr>
        <p:txBody>
          <a:bodyPr spcFirstLastPara="1" wrap="square" lIns="91425" tIns="91425" rIns="91425" bIns="91425" anchor="ctr" anchorCtr="0">
            <a:noAutofit/>
          </a:bodyPr>
          <a:lstStyle/>
          <a:p>
            <a:pPr marL="457200" lvl="0" indent="-323850" algn="l" rtl="0">
              <a:spcBef>
                <a:spcPts val="0"/>
              </a:spcBef>
              <a:spcAft>
                <a:spcPts val="0"/>
              </a:spcAft>
              <a:buSzPts val="1500"/>
              <a:buChar char="●"/>
            </a:pPr>
            <a:r>
              <a:rPr lang="en-US" sz="1500"/>
              <a:t>In Alice there is only one camera that can be moved around the scene</a:t>
            </a:r>
            <a:endParaRPr sz="1500"/>
          </a:p>
          <a:p>
            <a:pPr marL="457200" lvl="0" indent="-323850" algn="l" rtl="0">
              <a:spcBef>
                <a:spcPts val="0"/>
              </a:spcBef>
              <a:spcAft>
                <a:spcPts val="0"/>
              </a:spcAft>
              <a:buSzPts val="1500"/>
              <a:buChar char="●"/>
            </a:pPr>
            <a:r>
              <a:rPr lang="en-US" sz="1500"/>
              <a:t>Changes in the scene view are achieved by moving the camera not by switching to different cameras</a:t>
            </a:r>
            <a:endParaRPr sz="1500"/>
          </a:p>
          <a:p>
            <a:pPr marL="457200" lvl="0" indent="-323850" algn="l" rtl="0">
              <a:spcBef>
                <a:spcPts val="0"/>
              </a:spcBef>
              <a:spcAft>
                <a:spcPts val="0"/>
              </a:spcAft>
              <a:buSzPts val="1500"/>
              <a:buChar char="●"/>
            </a:pPr>
            <a:r>
              <a:rPr lang="en-US" sz="1500"/>
              <a:t>The basic camera controls on the bottom of the scene view allow you to reposition the camera view in the scene editor</a:t>
            </a:r>
            <a:endParaRPr sz="1500"/>
          </a:p>
        </p:txBody>
      </p:sp>
      <p:sp>
        <p:nvSpPr>
          <p:cNvPr id="678" name="Google Shape;678;p98"/>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b="1"/>
          </a:p>
        </p:txBody>
      </p:sp>
      <p:sp>
        <p:nvSpPr>
          <p:cNvPr id="679" name="Google Shape;679;p9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Camera Controls</a:t>
            </a:r>
            <a:endParaRPr/>
          </a:p>
        </p:txBody>
      </p:sp>
      <p:pic>
        <p:nvPicPr>
          <p:cNvPr id="680" name="Google Shape;680;p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92715" y="1627297"/>
            <a:ext cx="3733800" cy="283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99"/>
          <p:cNvSpPr txBox="1">
            <a:spLocks noGrp="1"/>
          </p:cNvSpPr>
          <p:nvPr>
            <p:ph type="body" idx="1"/>
          </p:nvPr>
        </p:nvSpPr>
        <p:spPr>
          <a:xfrm>
            <a:off x="311700" y="1397475"/>
            <a:ext cx="8520600" cy="196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a:t>A camera marker is an invisible object that allows you to mark a location and orientation in the world so that you can quickly move the camera to a saved place.</a:t>
            </a:r>
            <a:endParaRPr sz="1500"/>
          </a:p>
          <a:p>
            <a:pPr marL="0" lvl="0" indent="0" algn="l" rtl="0">
              <a:spcBef>
                <a:spcPts val="1600"/>
              </a:spcBef>
              <a:spcAft>
                <a:spcPts val="1600"/>
              </a:spcAft>
              <a:buNone/>
            </a:pPr>
            <a:r>
              <a:rPr lang="en-US" sz="1500"/>
              <a:t>It is highly recommended to create a camera marker when you start a new scene so that you can return to the starting place in case you accidentally move the camera.</a:t>
            </a:r>
            <a:endParaRPr sz="1500"/>
          </a:p>
        </p:txBody>
      </p:sp>
      <p:sp>
        <p:nvSpPr>
          <p:cNvPr id="686" name="Google Shape;686;p99"/>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687" name="Google Shape;687;p99"/>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What is a Camera Marker?</a:t>
            </a:r>
            <a:endParaRPr/>
          </a:p>
        </p:txBody>
      </p:sp>
      <p:grpSp>
        <p:nvGrpSpPr>
          <p:cNvPr id="688" name="Google Shape;688;p99"/>
          <p:cNvGrpSpPr/>
          <p:nvPr/>
        </p:nvGrpSpPr>
        <p:grpSpPr>
          <a:xfrm>
            <a:off x="502000" y="3029110"/>
            <a:ext cx="2622316" cy="1120768"/>
            <a:chOff x="-687493" y="4573691"/>
            <a:chExt cx="3962400" cy="1693514"/>
          </a:xfrm>
        </p:grpSpPr>
        <p:pic>
          <p:nvPicPr>
            <p:cNvPr id="689" name="Google Shape;689;p99" descr="slide_15b.png"/>
            <p:cNvPicPr preferRelativeResize="0"/>
            <p:nvPr/>
          </p:nvPicPr>
          <p:blipFill rotWithShape="1">
            <a:blip r:embed="rId3">
              <a:alphaModFix/>
            </a:blip>
            <a:srcRect/>
            <a:stretch/>
          </p:blipFill>
          <p:spPr>
            <a:xfrm>
              <a:off x="-687493" y="4621105"/>
              <a:ext cx="3962400" cy="1646100"/>
            </a:xfrm>
            <a:prstGeom prst="rect">
              <a:avLst/>
            </a:prstGeom>
            <a:noFill/>
            <a:ln>
              <a:noFill/>
            </a:ln>
          </p:spPr>
        </p:pic>
        <p:sp>
          <p:nvSpPr>
            <p:cNvPr id="690" name="Google Shape;690;p99"/>
            <p:cNvSpPr/>
            <p:nvPr/>
          </p:nvSpPr>
          <p:spPr>
            <a:xfrm>
              <a:off x="-677333" y="4573691"/>
              <a:ext cx="2209800" cy="4572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691" name="Google Shape;691;p99"/>
          <p:cNvSpPr txBox="1"/>
          <p:nvPr/>
        </p:nvSpPr>
        <p:spPr>
          <a:xfrm>
            <a:off x="3429000" y="4248150"/>
            <a:ext cx="2438400" cy="1047600"/>
          </a:xfrm>
          <a:prstGeom prst="rect">
            <a:avLst/>
          </a:prstGeom>
          <a:noFill/>
          <a:ln>
            <a:noFill/>
          </a:ln>
        </p:spPr>
        <p:txBody>
          <a:bodyPr spcFirstLastPara="1" wrap="square" lIns="67400" tIns="33700" rIns="67400" bIns="33700" anchor="t" anchorCtr="0">
            <a:noAutofit/>
          </a:bodyPr>
          <a:lstStyle/>
          <a:p>
            <a:pPr marL="0" lvl="0" indent="0" algn="ctr" rtl="0">
              <a:spcBef>
                <a:spcPts val="0"/>
              </a:spcBef>
              <a:spcAft>
                <a:spcPts val="0"/>
              </a:spcAft>
              <a:buNone/>
            </a:pPr>
            <a:r>
              <a:rPr lang="en-US">
                <a:solidFill>
                  <a:schemeClr val="dk2"/>
                </a:solidFill>
                <a:latin typeface="Proxima Nova"/>
                <a:ea typeface="Proxima Nova"/>
                <a:cs typeface="Proxima Nova"/>
                <a:sym typeface="Proxima Nova"/>
              </a:rPr>
              <a:t>Use the left button to move the camera to the selected marker</a:t>
            </a:r>
            <a:endParaRPr>
              <a:solidFill>
                <a:schemeClr val="dk2"/>
              </a:solidFill>
              <a:latin typeface="Proxima Nova"/>
              <a:ea typeface="Proxima Nova"/>
              <a:cs typeface="Proxima Nova"/>
              <a:sym typeface="Proxima Nova"/>
            </a:endParaRPr>
          </a:p>
        </p:txBody>
      </p:sp>
      <p:pic>
        <p:nvPicPr>
          <p:cNvPr id="692" name="Google Shape;692;p9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86391" y="3075268"/>
            <a:ext cx="2380500" cy="992700"/>
          </a:xfrm>
          <a:prstGeom prst="rect">
            <a:avLst/>
          </a:prstGeom>
          <a:noFill/>
          <a:ln>
            <a:noFill/>
          </a:ln>
        </p:spPr>
      </p:pic>
      <p:pic>
        <p:nvPicPr>
          <p:cNvPr id="693" name="Google Shape;693;p9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45410" y="3073773"/>
            <a:ext cx="2382900" cy="993900"/>
          </a:xfrm>
          <a:prstGeom prst="rect">
            <a:avLst/>
          </a:prstGeom>
          <a:noFill/>
          <a:ln>
            <a:noFill/>
          </a:ln>
        </p:spPr>
      </p:pic>
      <p:sp>
        <p:nvSpPr>
          <p:cNvPr id="694" name="Google Shape;694;p99"/>
          <p:cNvSpPr txBox="1"/>
          <p:nvPr/>
        </p:nvSpPr>
        <p:spPr>
          <a:xfrm>
            <a:off x="533400" y="4248150"/>
            <a:ext cx="2514600" cy="1047600"/>
          </a:xfrm>
          <a:prstGeom prst="rect">
            <a:avLst/>
          </a:prstGeom>
          <a:noFill/>
          <a:ln>
            <a:noFill/>
          </a:ln>
        </p:spPr>
        <p:txBody>
          <a:bodyPr spcFirstLastPara="1" wrap="square" lIns="67400" tIns="33700" rIns="67400" bIns="33700" anchor="t" anchorCtr="0">
            <a:noAutofit/>
          </a:bodyPr>
          <a:lstStyle/>
          <a:p>
            <a:pPr marL="0" lvl="0" indent="0" algn="ctr" rtl="0">
              <a:spcBef>
                <a:spcPts val="0"/>
              </a:spcBef>
              <a:spcAft>
                <a:spcPts val="0"/>
              </a:spcAft>
              <a:buNone/>
            </a:pPr>
            <a:r>
              <a:rPr lang="en-US">
                <a:solidFill>
                  <a:schemeClr val="dk2"/>
                </a:solidFill>
                <a:latin typeface="Proxima Nova"/>
                <a:ea typeface="Proxima Nova"/>
                <a:cs typeface="Proxima Nova"/>
                <a:sym typeface="Proxima Nova"/>
              </a:rPr>
              <a:t>Add a camera marker in the properties menu</a:t>
            </a:r>
            <a:endParaRPr>
              <a:solidFill>
                <a:schemeClr val="dk2"/>
              </a:solidFill>
              <a:latin typeface="Proxima Nova"/>
              <a:ea typeface="Proxima Nova"/>
              <a:cs typeface="Proxima Nova"/>
              <a:sym typeface="Proxima Nova"/>
            </a:endParaRPr>
          </a:p>
        </p:txBody>
      </p:sp>
      <p:sp>
        <p:nvSpPr>
          <p:cNvPr id="695" name="Google Shape;695;p99"/>
          <p:cNvSpPr txBox="1"/>
          <p:nvPr/>
        </p:nvSpPr>
        <p:spPr>
          <a:xfrm>
            <a:off x="6248401" y="4248150"/>
            <a:ext cx="2362200" cy="1047600"/>
          </a:xfrm>
          <a:prstGeom prst="rect">
            <a:avLst/>
          </a:prstGeom>
          <a:noFill/>
          <a:ln>
            <a:noFill/>
          </a:ln>
        </p:spPr>
        <p:txBody>
          <a:bodyPr spcFirstLastPara="1" wrap="square" lIns="67400" tIns="33700" rIns="67400" bIns="33700" anchor="t" anchorCtr="0">
            <a:noAutofit/>
          </a:bodyPr>
          <a:lstStyle/>
          <a:p>
            <a:pPr marL="0" lvl="0" indent="0" algn="ctr" rtl="0">
              <a:spcBef>
                <a:spcPts val="0"/>
              </a:spcBef>
              <a:spcAft>
                <a:spcPts val="0"/>
              </a:spcAft>
              <a:buNone/>
            </a:pPr>
            <a:r>
              <a:rPr lang="en-US">
                <a:solidFill>
                  <a:schemeClr val="dk2"/>
                </a:solidFill>
                <a:latin typeface="Proxima Nova"/>
                <a:ea typeface="Proxima Nova"/>
                <a:cs typeface="Proxima Nova"/>
                <a:sym typeface="Proxima Nova"/>
              </a:rPr>
              <a:t>Use the right button to move the selected marker to the current camera position </a:t>
            </a:r>
            <a:endParaRPr>
              <a:solidFill>
                <a:schemeClr val="dk2"/>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00"/>
          <p:cNvSpPr txBox="1">
            <a:spLocks noGrp="1"/>
          </p:cNvSpPr>
          <p:nvPr>
            <p:ph type="body" idx="1"/>
          </p:nvPr>
        </p:nvSpPr>
        <p:spPr>
          <a:xfrm>
            <a:off x="4664225" y="1689550"/>
            <a:ext cx="3845100" cy="3108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Save your world when you first start a new project</a:t>
            </a:r>
            <a:endParaRPr/>
          </a:p>
          <a:p>
            <a:pPr marL="457200" lvl="0" indent="-317500" algn="l" rtl="0">
              <a:spcBef>
                <a:spcPts val="0"/>
              </a:spcBef>
              <a:spcAft>
                <a:spcPts val="0"/>
              </a:spcAft>
              <a:buSzPts val="1400"/>
              <a:buChar char="●"/>
            </a:pPr>
            <a:r>
              <a:rPr lang="en-US"/>
              <a:t>Later versions of Alice 3 have an autosave function that will save incremental backups in case of an issue</a:t>
            </a:r>
            <a:endParaRPr/>
          </a:p>
          <a:p>
            <a:pPr marL="457200" lvl="0" indent="-317500" algn="l" rtl="0">
              <a:spcBef>
                <a:spcPts val="0"/>
              </a:spcBef>
              <a:spcAft>
                <a:spcPts val="0"/>
              </a:spcAft>
              <a:buSzPts val="1400"/>
              <a:buChar char="●"/>
            </a:pPr>
            <a:r>
              <a:rPr lang="en-US"/>
              <a:t>Save your project world often - every 10 - 20 minutes</a:t>
            </a:r>
            <a:endParaRPr/>
          </a:p>
          <a:p>
            <a:pPr marL="457200" lvl="0" indent="-317500" algn="l" rtl="0">
              <a:spcBef>
                <a:spcPts val="0"/>
              </a:spcBef>
              <a:spcAft>
                <a:spcPts val="0"/>
              </a:spcAft>
              <a:buSzPts val="1400"/>
              <a:buChar char="●"/>
            </a:pPr>
            <a:r>
              <a:rPr lang="en-US"/>
              <a:t>Alice worlds can be corrupted so use a progressive naming convention for incremental backups name.a3p, name2.a3p</a:t>
            </a:r>
            <a:endParaRPr/>
          </a:p>
        </p:txBody>
      </p:sp>
      <p:sp>
        <p:nvSpPr>
          <p:cNvPr id="701" name="Google Shape;701;p100"/>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702" name="Google Shape;702;p100"/>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Save Often</a:t>
            </a:r>
            <a:endParaRPr/>
          </a:p>
        </p:txBody>
      </p:sp>
      <p:pic>
        <p:nvPicPr>
          <p:cNvPr id="703" name="Google Shape;703;p1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5800" y="1437084"/>
            <a:ext cx="2971800" cy="3115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01"/>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709" name="Google Shape;709;p101"/>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Undo / Redo</a:t>
            </a:r>
            <a:endParaRPr/>
          </a:p>
        </p:txBody>
      </p:sp>
      <p:sp>
        <p:nvSpPr>
          <p:cNvPr id="710" name="Google Shape;710;p101"/>
          <p:cNvSpPr txBox="1">
            <a:spLocks noGrp="1"/>
          </p:cNvSpPr>
          <p:nvPr>
            <p:ph type="body" idx="1"/>
          </p:nvPr>
        </p:nvSpPr>
        <p:spPr>
          <a:xfrm>
            <a:off x="1677450" y="3076075"/>
            <a:ext cx="5789100" cy="16182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You can always use undo and redo to test things things</a:t>
            </a:r>
            <a:endParaRPr/>
          </a:p>
          <a:p>
            <a:pPr marL="457200" lvl="0" indent="-317500" algn="l" rtl="0">
              <a:spcBef>
                <a:spcPts val="0"/>
              </a:spcBef>
              <a:spcAft>
                <a:spcPts val="0"/>
              </a:spcAft>
              <a:buSzPts val="1400"/>
              <a:buChar char="●"/>
            </a:pPr>
            <a:r>
              <a:rPr lang="en-US"/>
              <a:t>In addition to the interface buttons you can use command z and command y</a:t>
            </a:r>
            <a:endParaRPr/>
          </a:p>
        </p:txBody>
      </p:sp>
      <p:pic>
        <p:nvPicPr>
          <p:cNvPr id="711" name="Google Shape;711;p101" descr="slide_27.png"/>
          <p:cNvPicPr preferRelativeResize="0"/>
          <p:nvPr/>
        </p:nvPicPr>
        <p:blipFill rotWithShape="1">
          <a:blip r:embed="rId3">
            <a:alphaModFix/>
          </a:blip>
          <a:srcRect/>
          <a:stretch/>
        </p:blipFill>
        <p:spPr>
          <a:xfrm>
            <a:off x="1677450" y="1473667"/>
            <a:ext cx="5789100" cy="142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2"/>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718" name="Google Shape;718;p102"/>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Creating a Scene</a:t>
            </a:r>
            <a:endParaRPr/>
          </a:p>
        </p:txBody>
      </p:sp>
      <p:sp>
        <p:nvSpPr>
          <p:cNvPr id="719" name="Google Shape;719;p102"/>
          <p:cNvSpPr txBox="1">
            <a:spLocks noGrp="1"/>
          </p:cNvSpPr>
          <p:nvPr>
            <p:ph type="body" idx="1"/>
          </p:nvPr>
        </p:nvSpPr>
        <p:spPr>
          <a:xfrm>
            <a:off x="613500" y="1308575"/>
            <a:ext cx="7859100" cy="16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 will first explore the Alice gallery to determine the environment, characters and props you want to use for your animation.  </a:t>
            </a:r>
            <a:endParaRPr/>
          </a:p>
          <a:p>
            <a:pPr marL="457200" lvl="0" indent="-317500" algn="l" rtl="0">
              <a:spcBef>
                <a:spcPts val="1600"/>
              </a:spcBef>
              <a:spcAft>
                <a:spcPts val="0"/>
              </a:spcAft>
              <a:buSzPts val="1400"/>
              <a:buChar char="●"/>
            </a:pPr>
            <a:r>
              <a:rPr lang="en-US"/>
              <a:t>Think about where you want the animation to take place?</a:t>
            </a:r>
            <a:endParaRPr/>
          </a:p>
          <a:p>
            <a:pPr marL="457200" lvl="0" indent="-317500" algn="l" rtl="0">
              <a:spcBef>
                <a:spcPts val="0"/>
              </a:spcBef>
              <a:spcAft>
                <a:spcPts val="0"/>
              </a:spcAft>
              <a:buSzPts val="1400"/>
              <a:buChar char="●"/>
            </a:pPr>
            <a:r>
              <a:rPr lang="en-US"/>
              <a:t>Who are your main characters?</a:t>
            </a:r>
            <a:endParaRPr/>
          </a:p>
          <a:p>
            <a:pPr marL="457200" lvl="0" indent="-317500" algn="l" rtl="0">
              <a:spcBef>
                <a:spcPts val="0"/>
              </a:spcBef>
              <a:spcAft>
                <a:spcPts val="0"/>
              </a:spcAft>
              <a:buSzPts val="1400"/>
              <a:buChar char="●"/>
            </a:pPr>
            <a:r>
              <a:rPr lang="en-US"/>
              <a:t>What scenery or props will help build the environment for your animation</a:t>
            </a:r>
            <a:endParaRPr/>
          </a:p>
        </p:txBody>
      </p:sp>
      <p:pic>
        <p:nvPicPr>
          <p:cNvPr id="720" name="Google Shape;720;p102" descr="A3Environment.tiff"/>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3400" y="3181350"/>
            <a:ext cx="2433604" cy="1675981"/>
          </a:xfrm>
          <a:prstGeom prst="rect">
            <a:avLst/>
          </a:prstGeom>
          <a:noFill/>
          <a:ln>
            <a:noFill/>
          </a:ln>
        </p:spPr>
      </p:pic>
      <p:pic>
        <p:nvPicPr>
          <p:cNvPr id="721" name="Google Shape;721;p102" descr="CharactersA3.tif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19693" y="3181350"/>
            <a:ext cx="2439202" cy="1673382"/>
          </a:xfrm>
          <a:prstGeom prst="rect">
            <a:avLst/>
          </a:prstGeom>
          <a:noFill/>
          <a:ln>
            <a:noFill/>
          </a:ln>
        </p:spPr>
      </p:pic>
      <p:pic>
        <p:nvPicPr>
          <p:cNvPr id="722" name="Google Shape;722;p102" descr="SceneA3.tiff"/>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08070" y="3181350"/>
            <a:ext cx="2351254" cy="1663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03"/>
          <p:cNvSpPr txBox="1">
            <a:spLocks noGrp="1"/>
          </p:cNvSpPr>
          <p:nvPr>
            <p:ph type="title"/>
          </p:nvPr>
        </p:nvSpPr>
        <p:spPr>
          <a:xfrm>
            <a:off x="2279400" y="2465777"/>
            <a:ext cx="4696200" cy="53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Crafting A Story</a:t>
            </a:r>
            <a:endParaRPr/>
          </a:p>
        </p:txBody>
      </p:sp>
      <p:sp>
        <p:nvSpPr>
          <p:cNvPr id="729" name="Google Shape;729;p103"/>
          <p:cNvSpPr txBox="1">
            <a:spLocks noGrp="1"/>
          </p:cNvSpPr>
          <p:nvPr>
            <p:ph type="title" idx="2"/>
          </p:nvPr>
        </p:nvSpPr>
        <p:spPr>
          <a:xfrm>
            <a:off x="4252073" y="1934579"/>
            <a:ext cx="45846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Activity Two</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4"/>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Story Components</a:t>
            </a:r>
            <a:endParaRPr/>
          </a:p>
        </p:txBody>
      </p:sp>
      <p:sp>
        <p:nvSpPr>
          <p:cNvPr id="735" name="Google Shape;735;p104"/>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Crafting A Story</a:t>
            </a:r>
            <a:endParaRPr/>
          </a:p>
        </p:txBody>
      </p:sp>
      <p:sp>
        <p:nvSpPr>
          <p:cNvPr id="736" name="Google Shape;736;p104"/>
          <p:cNvSpPr txBox="1">
            <a:spLocks noGrp="1"/>
          </p:cNvSpPr>
          <p:nvPr>
            <p:ph type="body" idx="1"/>
          </p:nvPr>
        </p:nvSpPr>
        <p:spPr>
          <a:xfrm>
            <a:off x="311700" y="1397475"/>
            <a:ext cx="8520600" cy="31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Whether you are writing your own story or dissecting an existing story, it is important to understand what story is being told? </a:t>
            </a:r>
            <a:endParaRPr/>
          </a:p>
          <a:p>
            <a:pPr marL="457200" lvl="0" indent="-342900" algn="l" rtl="0">
              <a:spcBef>
                <a:spcPts val="1600"/>
              </a:spcBef>
              <a:spcAft>
                <a:spcPts val="0"/>
              </a:spcAft>
              <a:buSzPts val="1800"/>
              <a:buChar char="●"/>
            </a:pPr>
            <a:r>
              <a:rPr lang="en-US"/>
              <a:t>Where does it take place?</a:t>
            </a:r>
            <a:br>
              <a:rPr lang="en-US"/>
            </a:br>
            <a:endParaRPr/>
          </a:p>
          <a:p>
            <a:pPr marL="457200" lvl="0" indent="-342900" algn="l" rtl="0">
              <a:spcBef>
                <a:spcPts val="0"/>
              </a:spcBef>
              <a:spcAft>
                <a:spcPts val="0"/>
              </a:spcAft>
              <a:buSzPts val="1800"/>
              <a:buChar char="●"/>
            </a:pPr>
            <a:r>
              <a:rPr lang="en-US"/>
              <a:t>Who are the characters?</a:t>
            </a:r>
            <a:br>
              <a:rPr lang="en-US"/>
            </a:br>
            <a:endParaRPr/>
          </a:p>
          <a:p>
            <a:pPr marL="457200" lvl="0" indent="-342900" algn="l" rtl="0">
              <a:spcBef>
                <a:spcPts val="0"/>
              </a:spcBef>
              <a:spcAft>
                <a:spcPts val="0"/>
              </a:spcAft>
              <a:buSzPts val="1800"/>
              <a:buChar char="●"/>
            </a:pPr>
            <a:r>
              <a:rPr lang="en-US"/>
              <a:t>What actions are taken?</a:t>
            </a:r>
            <a:br>
              <a:rPr lang="en-US"/>
            </a:br>
            <a:endParaRPr/>
          </a:p>
          <a:p>
            <a:pPr marL="457200" lvl="0" indent="-342900" algn="l" rtl="0">
              <a:spcBef>
                <a:spcPts val="0"/>
              </a:spcBef>
              <a:spcAft>
                <a:spcPts val="0"/>
              </a:spcAft>
              <a:buSzPts val="1800"/>
              <a:buChar char="●"/>
            </a:pPr>
            <a:r>
              <a:rPr lang="en-US"/>
              <a:t>What events happen?</a:t>
            </a:r>
            <a:endParaRPr/>
          </a:p>
          <a:p>
            <a:pPr marL="0" lvl="0" indent="0" algn="l" rtl="0">
              <a:spcBef>
                <a:spcPts val="1600"/>
              </a:spcBef>
              <a:spcAft>
                <a:spcPts val="16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05"/>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A script is a story written as a set of directions that is intended to be used to direct a play, a movie, or a similar. production.</a:t>
            </a:r>
            <a:endParaRPr/>
          </a:p>
          <a:p>
            <a:pPr marL="0" lvl="0" indent="0" algn="l" rtl="0">
              <a:spcBef>
                <a:spcPts val="1600"/>
              </a:spcBef>
              <a:spcAft>
                <a:spcPts val="0"/>
              </a:spcAft>
              <a:buClr>
                <a:schemeClr val="dk1"/>
              </a:buClr>
              <a:buSzPts val="1100"/>
              <a:buFont typeface="Arial"/>
              <a:buNone/>
            </a:pPr>
            <a:r>
              <a:rPr lang="en-US"/>
              <a:t>What are the key parts of a script that help you understand your story?</a:t>
            </a:r>
            <a:endParaRPr/>
          </a:p>
          <a:p>
            <a:pPr marL="457200" lvl="0" indent="-317500" algn="l" rtl="0">
              <a:spcBef>
                <a:spcPts val="1600"/>
              </a:spcBef>
              <a:spcAft>
                <a:spcPts val="0"/>
              </a:spcAft>
              <a:buSzPts val="1400"/>
              <a:buChar char="●"/>
            </a:pPr>
            <a:r>
              <a:rPr lang="en-US"/>
              <a:t>Descriptions of the set and environment</a:t>
            </a:r>
            <a:endParaRPr/>
          </a:p>
          <a:p>
            <a:pPr marL="457200" lvl="0" indent="-317500" algn="l" rtl="0">
              <a:spcBef>
                <a:spcPts val="0"/>
              </a:spcBef>
              <a:spcAft>
                <a:spcPts val="0"/>
              </a:spcAft>
              <a:buSzPts val="1400"/>
              <a:buChar char="●"/>
            </a:pPr>
            <a:r>
              <a:rPr lang="en-US"/>
              <a:t>Directions for movements around the space</a:t>
            </a:r>
            <a:endParaRPr/>
          </a:p>
          <a:p>
            <a:pPr marL="457200" lvl="0" indent="-317500" algn="l" rtl="0">
              <a:spcBef>
                <a:spcPts val="0"/>
              </a:spcBef>
              <a:spcAft>
                <a:spcPts val="0"/>
              </a:spcAft>
              <a:buSzPts val="1400"/>
              <a:buChar char="●"/>
            </a:pPr>
            <a:r>
              <a:rPr lang="en-US"/>
              <a:t>Specific dialogue </a:t>
            </a:r>
            <a:endParaRPr/>
          </a:p>
          <a:p>
            <a:pPr marL="0" lvl="0" indent="0" algn="l" rtl="0">
              <a:spcBef>
                <a:spcPts val="1600"/>
              </a:spcBef>
              <a:spcAft>
                <a:spcPts val="1600"/>
              </a:spcAft>
              <a:buNone/>
            </a:pPr>
            <a:endParaRPr/>
          </a:p>
        </p:txBody>
      </p:sp>
      <p:sp>
        <p:nvSpPr>
          <p:cNvPr id="742" name="Google Shape;742;p105"/>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Crafting A Story</a:t>
            </a:r>
            <a:endParaRPr/>
          </a:p>
        </p:txBody>
      </p:sp>
      <p:sp>
        <p:nvSpPr>
          <p:cNvPr id="743" name="Google Shape;743;p105"/>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Using a Script</a:t>
            </a:r>
            <a:endParaRPr/>
          </a:p>
        </p:txBody>
      </p:sp>
      <p:pic>
        <p:nvPicPr>
          <p:cNvPr id="744" name="Google Shape;744;p105" descr="464px-Screenplay_example.svg.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8850" y="1613350"/>
            <a:ext cx="2723875" cy="2441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6"/>
          <p:cNvSpPr txBox="1">
            <a:spLocks noGrp="1"/>
          </p:cNvSpPr>
          <p:nvPr>
            <p:ph type="body" idx="1"/>
          </p:nvPr>
        </p:nvSpPr>
        <p:spPr>
          <a:xfrm>
            <a:off x="600125" y="3051150"/>
            <a:ext cx="7859100" cy="16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 storyboard is a visual representation of a story that is used for planning animations or films.   Each frame captures a moment in the story and conveys important information about: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Where the story is taking place </a:t>
            </a:r>
            <a:endParaRPr/>
          </a:p>
          <a:p>
            <a:pPr marL="457200" lvl="0" indent="-317500" algn="l" rtl="0">
              <a:spcBef>
                <a:spcPts val="0"/>
              </a:spcBef>
              <a:spcAft>
                <a:spcPts val="0"/>
              </a:spcAft>
              <a:buSzPts val="1400"/>
              <a:buChar char="●"/>
            </a:pPr>
            <a:r>
              <a:rPr lang="en-US"/>
              <a:t>Who is in the scene</a:t>
            </a:r>
            <a:endParaRPr/>
          </a:p>
          <a:p>
            <a:pPr marL="457200" lvl="0" indent="-317500" algn="l" rtl="0">
              <a:spcBef>
                <a:spcPts val="0"/>
              </a:spcBef>
              <a:spcAft>
                <a:spcPts val="0"/>
              </a:spcAft>
              <a:buSzPts val="1400"/>
              <a:buChar char="●"/>
            </a:pPr>
            <a:r>
              <a:rPr lang="en-US"/>
              <a:t>What is happening</a:t>
            </a:r>
            <a:endParaRPr/>
          </a:p>
          <a:p>
            <a:pPr marL="0" lvl="0" indent="0" algn="l" rtl="0">
              <a:spcBef>
                <a:spcPts val="1600"/>
              </a:spcBef>
              <a:spcAft>
                <a:spcPts val="1600"/>
              </a:spcAft>
              <a:buNone/>
            </a:pPr>
            <a:endParaRPr/>
          </a:p>
        </p:txBody>
      </p:sp>
      <p:sp>
        <p:nvSpPr>
          <p:cNvPr id="750" name="Google Shape;750;p106"/>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Crafting A Story</a:t>
            </a:r>
            <a:endParaRPr/>
          </a:p>
        </p:txBody>
      </p:sp>
      <p:sp>
        <p:nvSpPr>
          <p:cNvPr id="751" name="Google Shape;751;p106"/>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Using a Storyboard</a:t>
            </a:r>
            <a:endParaRPr/>
          </a:p>
        </p:txBody>
      </p:sp>
      <p:pic>
        <p:nvPicPr>
          <p:cNvPr id="752" name="Google Shape;752;p106" descr="storyboardLightning.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9375" y="1296048"/>
            <a:ext cx="8520602" cy="16071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07"/>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Crafting A Story</a:t>
            </a:r>
            <a:endParaRPr/>
          </a:p>
        </p:txBody>
      </p:sp>
      <p:sp>
        <p:nvSpPr>
          <p:cNvPr id="758" name="Google Shape;758;p107"/>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Making a Storyboard</a:t>
            </a:r>
            <a:endParaRPr/>
          </a:p>
        </p:txBody>
      </p:sp>
      <p:sp>
        <p:nvSpPr>
          <p:cNvPr id="759" name="Google Shape;759;p107"/>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The drawings are not expected to be beautiful artwork. Use stick figures and simple shapes.  </a:t>
            </a:r>
            <a:endParaRPr/>
          </a:p>
          <a:p>
            <a:pPr marL="457200" lvl="0" indent="-317500" algn="l" rtl="0">
              <a:spcBef>
                <a:spcPts val="0"/>
              </a:spcBef>
              <a:spcAft>
                <a:spcPts val="0"/>
              </a:spcAft>
              <a:buSzPts val="1400"/>
              <a:buChar char="●"/>
            </a:pPr>
            <a:r>
              <a:rPr lang="en-US"/>
              <a:t>Use text comments to give more information when needed. </a:t>
            </a:r>
            <a:endParaRPr/>
          </a:p>
          <a:p>
            <a:pPr marL="457200" lvl="0" indent="-317500" algn="l" rtl="0">
              <a:spcBef>
                <a:spcPts val="0"/>
              </a:spcBef>
              <a:spcAft>
                <a:spcPts val="0"/>
              </a:spcAft>
              <a:buSzPts val="1400"/>
              <a:buChar char="●"/>
            </a:pPr>
            <a:r>
              <a:rPr lang="en-US"/>
              <a:t>Add audio notes for intended sounds.</a:t>
            </a:r>
            <a:endParaRPr/>
          </a:p>
        </p:txBody>
      </p:sp>
      <p:pic>
        <p:nvPicPr>
          <p:cNvPr id="760" name="Google Shape;760;p107"/>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rot="5400000">
            <a:off x="570719" y="1193888"/>
            <a:ext cx="3084000" cy="3686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83"/>
        <p:cNvGrpSpPr/>
        <p:nvPr/>
      </p:nvGrpSpPr>
      <p:grpSpPr>
        <a:xfrm>
          <a:off x="0" y="0"/>
          <a:ext cx="0" cy="0"/>
          <a:chOff x="0" y="0"/>
          <a:chExt cx="0" cy="0"/>
        </a:xfrm>
      </p:grpSpPr>
      <p:pic>
        <p:nvPicPr>
          <p:cNvPr id="6" name="Picture 5">
            <a:extLst>
              <a:ext uri="{FF2B5EF4-FFF2-40B4-BE49-F238E27FC236}">
                <a16:creationId xmlns:a16="http://schemas.microsoft.com/office/drawing/2014/main" id="{AC2A073A-79EF-9A46-88F4-7E853130E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28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8"/>
          <p:cNvSpPr txBox="1">
            <a:spLocks noGrp="1"/>
          </p:cNvSpPr>
          <p:nvPr>
            <p:ph type="body" idx="1"/>
          </p:nvPr>
        </p:nvSpPr>
        <p:spPr>
          <a:xfrm>
            <a:off x="311700" y="1397475"/>
            <a:ext cx="8520600" cy="344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a:t>First focus on a simple conversation between the characters like:</a:t>
            </a:r>
            <a:endParaRPr sz="1400"/>
          </a:p>
          <a:p>
            <a:pPr marL="457200" lvl="0" indent="-317500" algn="l" rtl="0">
              <a:spcBef>
                <a:spcPts val="1600"/>
              </a:spcBef>
              <a:spcAft>
                <a:spcPts val="0"/>
              </a:spcAft>
              <a:buSzPts val="1400"/>
              <a:buChar char="●"/>
            </a:pPr>
            <a:r>
              <a:rPr lang="en-US" sz="1400"/>
              <a:t>Telling a joke (knock knock) </a:t>
            </a:r>
            <a:endParaRPr sz="1400"/>
          </a:p>
          <a:p>
            <a:pPr marL="457200" lvl="0" indent="-317500" algn="l" rtl="0">
              <a:spcBef>
                <a:spcPts val="0"/>
              </a:spcBef>
              <a:spcAft>
                <a:spcPts val="0"/>
              </a:spcAft>
              <a:buSzPts val="1400"/>
              <a:buChar char="●"/>
            </a:pPr>
            <a:r>
              <a:rPr lang="en-US" sz="1400"/>
              <a:t>Internet Memes  </a:t>
            </a:r>
            <a:endParaRPr sz="1400"/>
          </a:p>
          <a:p>
            <a:pPr marL="457200" lvl="0" indent="-317500" algn="l" rtl="0">
              <a:spcBef>
                <a:spcPts val="0"/>
              </a:spcBef>
              <a:spcAft>
                <a:spcPts val="0"/>
              </a:spcAft>
              <a:buSzPts val="1400"/>
              <a:buChar char="●"/>
            </a:pPr>
            <a:r>
              <a:rPr lang="en-US" sz="1400"/>
              <a:t>eCards </a:t>
            </a:r>
            <a:endParaRPr sz="1400"/>
          </a:p>
          <a:p>
            <a:pPr marL="457200" lvl="0" indent="-317500" algn="l" rtl="0">
              <a:spcBef>
                <a:spcPts val="0"/>
              </a:spcBef>
              <a:spcAft>
                <a:spcPts val="0"/>
              </a:spcAft>
              <a:buSzPts val="1400"/>
              <a:buChar char="●"/>
            </a:pPr>
            <a:r>
              <a:rPr lang="en-US" sz="1400"/>
              <a:t>Song Lyrics</a:t>
            </a:r>
            <a:endParaRPr sz="1400"/>
          </a:p>
          <a:p>
            <a:pPr marL="457200" lvl="0" indent="-317500" algn="l" rtl="0">
              <a:spcBef>
                <a:spcPts val="0"/>
              </a:spcBef>
              <a:spcAft>
                <a:spcPts val="0"/>
              </a:spcAft>
              <a:buSzPts val="1400"/>
              <a:buChar char="●"/>
            </a:pPr>
            <a:r>
              <a:rPr lang="en-US" sz="1400"/>
              <a:t>Existing comics strips and cartoons</a:t>
            </a:r>
            <a:endParaRPr sz="1400"/>
          </a:p>
          <a:p>
            <a:pPr marL="0" lvl="0" indent="0" algn="l" rtl="0">
              <a:spcBef>
                <a:spcPts val="1600"/>
              </a:spcBef>
              <a:spcAft>
                <a:spcPts val="0"/>
              </a:spcAft>
              <a:buNone/>
            </a:pPr>
            <a:r>
              <a:rPr lang="en-US" sz="1400"/>
              <a:t>For more challenging animations add</a:t>
            </a:r>
            <a:endParaRPr sz="1400"/>
          </a:p>
          <a:p>
            <a:pPr marL="457200" lvl="0" indent="-317500" algn="l" rtl="0">
              <a:spcBef>
                <a:spcPts val="1600"/>
              </a:spcBef>
              <a:spcAft>
                <a:spcPts val="0"/>
              </a:spcAft>
              <a:buSzPts val="1400"/>
              <a:buChar char="●"/>
            </a:pPr>
            <a:r>
              <a:rPr lang="en-US" sz="1400"/>
              <a:t>A character entering or leaving the scene </a:t>
            </a:r>
            <a:endParaRPr sz="1400"/>
          </a:p>
          <a:p>
            <a:pPr marL="457200" lvl="0" indent="-317500" algn="l" rtl="0">
              <a:spcBef>
                <a:spcPts val="0"/>
              </a:spcBef>
              <a:spcAft>
                <a:spcPts val="0"/>
              </a:spcAft>
              <a:buSzPts val="1400"/>
              <a:buChar char="●"/>
            </a:pPr>
            <a:r>
              <a:rPr lang="en-US" sz="1400"/>
              <a:t>Characters using simple gestures such as waving or shaking their head  </a:t>
            </a:r>
            <a:endParaRPr sz="1400"/>
          </a:p>
          <a:p>
            <a:pPr marL="457200" lvl="0" indent="-317500" algn="l" rtl="0">
              <a:spcBef>
                <a:spcPts val="0"/>
              </a:spcBef>
              <a:spcAft>
                <a:spcPts val="0"/>
              </a:spcAft>
              <a:buSzPts val="1400"/>
              <a:buChar char="●"/>
            </a:pPr>
            <a:r>
              <a:rPr lang="en-US" sz="1400"/>
              <a:t>Have different camera angles such as a wide shot followed by close ups of the characters</a:t>
            </a:r>
            <a:endParaRPr sz="1400"/>
          </a:p>
        </p:txBody>
      </p:sp>
      <p:sp>
        <p:nvSpPr>
          <p:cNvPr id="767" name="Google Shape;767;p108"/>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Crafting A Story</a:t>
            </a:r>
            <a:endParaRPr/>
          </a:p>
        </p:txBody>
      </p:sp>
      <p:sp>
        <p:nvSpPr>
          <p:cNvPr id="768" name="Google Shape;768;p10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Story Ideas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9"/>
          <p:cNvSpPr txBox="1">
            <a:spLocks noGrp="1"/>
          </p:cNvSpPr>
          <p:nvPr>
            <p:ph type="title"/>
          </p:nvPr>
        </p:nvSpPr>
        <p:spPr>
          <a:xfrm>
            <a:off x="2279400" y="2465777"/>
            <a:ext cx="4696200" cy="53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Planning A Program</a:t>
            </a:r>
            <a:endParaRPr/>
          </a:p>
        </p:txBody>
      </p:sp>
      <p:sp>
        <p:nvSpPr>
          <p:cNvPr id="775" name="Google Shape;775;p109"/>
          <p:cNvSpPr txBox="1">
            <a:spLocks noGrp="1"/>
          </p:cNvSpPr>
          <p:nvPr>
            <p:ph type="title" idx="2"/>
          </p:nvPr>
        </p:nvSpPr>
        <p:spPr>
          <a:xfrm>
            <a:off x="4252073" y="1934579"/>
            <a:ext cx="45846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Activity Three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0"/>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400"/>
              <a:t>A set of steps to accomplish a task. </a:t>
            </a:r>
            <a:endParaRPr sz="1400"/>
          </a:p>
          <a:p>
            <a:pPr marL="0" lvl="0" indent="0" algn="l" rtl="0">
              <a:spcBef>
                <a:spcPts val="1600"/>
              </a:spcBef>
              <a:spcAft>
                <a:spcPts val="0"/>
              </a:spcAft>
              <a:buClr>
                <a:schemeClr val="dk1"/>
              </a:buClr>
              <a:buSzPts val="1100"/>
              <a:buFont typeface="Arial"/>
              <a:buNone/>
            </a:pPr>
            <a:r>
              <a:rPr lang="en-US" sz="1400"/>
              <a:t>Ex: How to get from home to school or how to sort a deck of cards.</a:t>
            </a:r>
            <a:endParaRPr sz="1400"/>
          </a:p>
          <a:p>
            <a:pPr marL="0" lvl="0" indent="0" algn="l" rtl="0">
              <a:spcBef>
                <a:spcPts val="1600"/>
              </a:spcBef>
              <a:spcAft>
                <a:spcPts val="0"/>
              </a:spcAft>
              <a:buClr>
                <a:schemeClr val="dk1"/>
              </a:buClr>
              <a:buSzPts val="1100"/>
              <a:buFont typeface="Arial"/>
              <a:buNone/>
            </a:pPr>
            <a:r>
              <a:rPr lang="en-US" sz="1400"/>
              <a:t>A computer science algorithm is a set of steps for a computer to accomplish a task.</a:t>
            </a:r>
            <a:endParaRPr sz="1400"/>
          </a:p>
          <a:p>
            <a:pPr marL="0" lvl="0" indent="0" algn="l" rtl="0">
              <a:spcBef>
                <a:spcPts val="1600"/>
              </a:spcBef>
              <a:spcAft>
                <a:spcPts val="1600"/>
              </a:spcAft>
              <a:buNone/>
            </a:pPr>
            <a:r>
              <a:rPr lang="en-US" sz="1400"/>
              <a:t>An Alice Algorithm is a set of steps that tells the computer how to animate the virtual environment.</a:t>
            </a:r>
            <a:endParaRPr sz="1400"/>
          </a:p>
        </p:txBody>
      </p:sp>
      <p:sp>
        <p:nvSpPr>
          <p:cNvPr id="781" name="Google Shape;781;p110"/>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Planning a Program</a:t>
            </a:r>
            <a:endParaRPr/>
          </a:p>
        </p:txBody>
      </p:sp>
      <p:sp>
        <p:nvSpPr>
          <p:cNvPr id="782" name="Google Shape;782;p110"/>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What is an Algorithm</a:t>
            </a:r>
            <a:endParaRPr/>
          </a:p>
        </p:txBody>
      </p:sp>
      <p:sp>
        <p:nvSpPr>
          <p:cNvPr id="783" name="Google Shape;783;p110"/>
          <p:cNvSpPr txBox="1"/>
          <p:nvPr/>
        </p:nvSpPr>
        <p:spPr>
          <a:xfrm>
            <a:off x="4953000" y="1276350"/>
            <a:ext cx="3810000" cy="3581400"/>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Do In Order	</a:t>
            </a:r>
            <a:endParaRPr/>
          </a:p>
          <a:p>
            <a:pPr marL="342900" marR="0" lvl="0" indent="-342900" algn="l" rtl="0">
              <a:lnSpc>
                <a:spcPct val="100000"/>
              </a:lnSpc>
              <a:spcBef>
                <a:spcPts val="360"/>
              </a:spcBef>
              <a:spcAft>
                <a:spcPts val="0"/>
              </a:spcAft>
              <a:buNone/>
            </a:pPr>
            <a:r>
              <a:rPr lang="en-US" sz="1800" b="1" i="0" u="none" strike="noStrike" cap="none">
                <a:solidFill>
                  <a:schemeClr val="dk1"/>
                </a:solidFill>
                <a:latin typeface="Arial"/>
                <a:ea typeface="Arial"/>
                <a:cs typeface="Arial"/>
                <a:sym typeface="Arial"/>
              </a:rPr>
              <a:t>	Step 1: Scientist One </a:t>
            </a:r>
            <a:r>
              <a:rPr lang="en-US" sz="1800" b="0" i="1" u="none" strike="noStrike" cap="none">
                <a:solidFill>
                  <a:schemeClr val="dk1"/>
                </a:solidFill>
                <a:latin typeface="Arial"/>
                <a:ea typeface="Arial"/>
                <a:cs typeface="Arial"/>
                <a:sym typeface="Arial"/>
              </a:rPr>
              <a:t>Says</a:t>
            </a:r>
            <a:r>
              <a:rPr lang="en-US" sz="1800" b="0" i="0" u="none" strike="noStrike" cap="none">
                <a:solidFill>
                  <a:schemeClr val="dk1"/>
                </a:solidFill>
                <a:latin typeface="Arial"/>
                <a:ea typeface="Arial"/>
                <a:cs typeface="Arial"/>
                <a:sym typeface="Arial"/>
              </a:rPr>
              <a:t> “Why was there thunder and lightning in the lab?”</a:t>
            </a:r>
            <a:endParaRPr/>
          </a:p>
          <a:p>
            <a:pPr marL="342900" marR="0" lvl="0" indent="-342900" algn="l" rtl="0">
              <a:lnSpc>
                <a:spcPct val="100000"/>
              </a:lnSpc>
              <a:spcBef>
                <a:spcPts val="360"/>
              </a:spcBef>
              <a:spcAft>
                <a:spcPts val="0"/>
              </a:spcAft>
              <a:buNone/>
            </a:pPr>
            <a:r>
              <a:rPr lang="en-US" sz="1800" b="1" i="0" u="none" strike="noStrike" cap="none">
                <a:solidFill>
                  <a:schemeClr val="dk1"/>
                </a:solidFill>
                <a:latin typeface="Arial"/>
                <a:ea typeface="Arial"/>
                <a:cs typeface="Arial"/>
                <a:sym typeface="Arial"/>
              </a:rPr>
              <a:t>	Step 2: Lightning</a:t>
            </a:r>
            <a:r>
              <a:rPr lang="en-US" sz="1800" b="0" i="0" u="none" strike="noStrike" cap="none">
                <a:solidFill>
                  <a:schemeClr val="dk1"/>
                </a:solidFill>
                <a:latin typeface="Arial"/>
                <a:ea typeface="Arial"/>
                <a:cs typeface="Arial"/>
                <a:sym typeface="Arial"/>
              </a:rPr>
              <a:t> </a:t>
            </a:r>
            <a:r>
              <a:rPr lang="en-US" sz="1800" b="0" i="1" u="none" strike="noStrike" cap="none">
                <a:solidFill>
                  <a:schemeClr val="dk1"/>
                </a:solidFill>
                <a:latin typeface="Arial"/>
                <a:ea typeface="Arial"/>
                <a:cs typeface="Arial"/>
                <a:sym typeface="Arial"/>
              </a:rPr>
              <a:t>Flashes</a:t>
            </a:r>
            <a:endParaRPr/>
          </a:p>
          <a:p>
            <a:pPr marL="342900" marR="0" lvl="0" indent="-342900" algn="l" rtl="0">
              <a:lnSpc>
                <a:spcPct val="100000"/>
              </a:lnSpc>
              <a:spcBef>
                <a:spcPts val="360"/>
              </a:spcBef>
              <a:spcAft>
                <a:spcPts val="0"/>
              </a:spcAft>
              <a:buNone/>
            </a:pPr>
            <a:r>
              <a:rPr lang="en-US" sz="1800" b="1" i="0" u="none" strike="noStrike" cap="none">
                <a:solidFill>
                  <a:schemeClr val="dk1"/>
                </a:solidFill>
                <a:latin typeface="Arial"/>
                <a:ea typeface="Arial"/>
                <a:cs typeface="Arial"/>
                <a:sym typeface="Arial"/>
              </a:rPr>
              <a:t>	Step 3: Scientist Two </a:t>
            </a:r>
            <a:r>
              <a:rPr lang="en-US" sz="1800" b="0" i="1" u="none" strike="noStrike" cap="none">
                <a:solidFill>
                  <a:schemeClr val="dk1"/>
                </a:solidFill>
                <a:latin typeface="Arial"/>
                <a:ea typeface="Arial"/>
                <a:cs typeface="Arial"/>
                <a:sym typeface="Arial"/>
              </a:rPr>
              <a:t>Says</a:t>
            </a:r>
            <a:r>
              <a:rPr lang="en-US" sz="1800" b="0" i="0" u="none" strike="noStrike" cap="none">
                <a:solidFill>
                  <a:schemeClr val="dk1"/>
                </a:solidFill>
                <a:latin typeface="Arial"/>
                <a:ea typeface="Arial"/>
                <a:cs typeface="Arial"/>
                <a:sym typeface="Arial"/>
              </a:rPr>
              <a:t> “I don’t know why?”</a:t>
            </a:r>
            <a:endParaRPr/>
          </a:p>
          <a:p>
            <a:pPr marL="342900" marR="0" lvl="0" indent="-342900" algn="l" rtl="0">
              <a:lnSpc>
                <a:spcPct val="100000"/>
              </a:lnSpc>
              <a:spcBef>
                <a:spcPts val="360"/>
              </a:spcBef>
              <a:spcAft>
                <a:spcPts val="0"/>
              </a:spcAft>
              <a:buNone/>
            </a:pPr>
            <a:r>
              <a:rPr lang="en-US" sz="1800" b="1" i="0" u="none" strike="noStrike" cap="none">
                <a:solidFill>
                  <a:schemeClr val="dk1"/>
                </a:solidFill>
                <a:latin typeface="Arial"/>
                <a:ea typeface="Arial"/>
                <a:cs typeface="Arial"/>
                <a:sym typeface="Arial"/>
              </a:rPr>
              <a:t>	Step 4: Scientist One </a:t>
            </a:r>
            <a:r>
              <a:rPr lang="en-US" sz="1800" b="0" i="1" u="none" strike="noStrike" cap="none">
                <a:solidFill>
                  <a:schemeClr val="dk1"/>
                </a:solidFill>
                <a:latin typeface="Arial"/>
                <a:ea typeface="Arial"/>
                <a:cs typeface="Arial"/>
                <a:sym typeface="Arial"/>
              </a:rPr>
              <a:t>Says</a:t>
            </a:r>
            <a:r>
              <a:rPr lang="en-US" sz="1800" b="0" i="0" u="none" strike="noStrike" cap="none">
                <a:solidFill>
                  <a:schemeClr val="dk1"/>
                </a:solidFill>
                <a:latin typeface="Arial"/>
                <a:ea typeface="Arial"/>
                <a:cs typeface="Arial"/>
                <a:sym typeface="Arial"/>
              </a:rPr>
              <a:t> “The scientists were brainstorming.”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11"/>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400"/>
              <a:t>Alice is based on setting up scenes and animating objects.  </a:t>
            </a:r>
            <a:endParaRPr sz="1400"/>
          </a:p>
          <a:p>
            <a:pPr marL="0" lvl="0" indent="0" algn="l" rtl="0">
              <a:spcBef>
                <a:spcPts val="1600"/>
              </a:spcBef>
              <a:spcAft>
                <a:spcPts val="0"/>
              </a:spcAft>
              <a:buNone/>
            </a:pPr>
            <a:r>
              <a:rPr lang="en-US" sz="1400"/>
              <a:t>To translate your story to an animation it is important to define:</a:t>
            </a:r>
            <a:endParaRPr sz="1400"/>
          </a:p>
          <a:p>
            <a:pPr marL="0" lvl="0" indent="0" algn="l" rtl="0">
              <a:spcBef>
                <a:spcPts val="1600"/>
              </a:spcBef>
              <a:spcAft>
                <a:spcPts val="0"/>
              </a:spcAft>
              <a:buNone/>
            </a:pPr>
            <a:r>
              <a:rPr lang="en-US" sz="1400"/>
              <a:t>What are the nouns (</a:t>
            </a:r>
            <a:r>
              <a:rPr lang="en-US" sz="1400">
                <a:solidFill>
                  <a:srgbClr val="0070C0"/>
                </a:solidFill>
              </a:rPr>
              <a:t>objects</a:t>
            </a:r>
            <a:r>
              <a:rPr lang="en-US" sz="1400"/>
              <a:t>)</a:t>
            </a:r>
            <a:endParaRPr sz="1400"/>
          </a:p>
          <a:p>
            <a:pPr marL="0" lvl="0" indent="0" algn="l" rtl="0">
              <a:spcBef>
                <a:spcPts val="1600"/>
              </a:spcBef>
              <a:spcAft>
                <a:spcPts val="1600"/>
              </a:spcAft>
              <a:buNone/>
            </a:pPr>
            <a:r>
              <a:rPr lang="en-US" sz="1400"/>
              <a:t>What are the verbs (</a:t>
            </a:r>
            <a:r>
              <a:rPr lang="en-US" sz="1400">
                <a:solidFill>
                  <a:srgbClr val="FF0000"/>
                </a:solidFill>
              </a:rPr>
              <a:t>actions</a:t>
            </a:r>
            <a:r>
              <a:rPr lang="en-US" sz="1400"/>
              <a:t>)</a:t>
            </a:r>
            <a:endParaRPr sz="1400"/>
          </a:p>
        </p:txBody>
      </p:sp>
      <p:sp>
        <p:nvSpPr>
          <p:cNvPr id="789" name="Google Shape;789;p111"/>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Planning a Program</a:t>
            </a:r>
            <a:endParaRPr/>
          </a:p>
        </p:txBody>
      </p:sp>
      <p:sp>
        <p:nvSpPr>
          <p:cNvPr id="790" name="Google Shape;790;p111"/>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Translating a Story</a:t>
            </a:r>
            <a:endParaRPr/>
          </a:p>
        </p:txBody>
      </p:sp>
      <p:sp>
        <p:nvSpPr>
          <p:cNvPr id="791" name="Google Shape;791;p111"/>
          <p:cNvSpPr txBox="1"/>
          <p:nvPr/>
        </p:nvSpPr>
        <p:spPr>
          <a:xfrm>
            <a:off x="4648200" y="1200150"/>
            <a:ext cx="4038600" cy="3714900"/>
          </a:xfrm>
          <a:prstGeom prst="rect">
            <a:avLst/>
          </a:prstGeom>
          <a:noFill/>
          <a:ln>
            <a:noFill/>
          </a:ln>
        </p:spPr>
        <p:txBody>
          <a:bodyPr spcFirstLastPara="1" wrap="square" lIns="67400" tIns="33700" rIns="67400" bIns="33700" anchor="ctr" anchorCtr="0">
            <a:noAutofit/>
          </a:bodyPr>
          <a:lstStyle/>
          <a:p>
            <a:pPr marL="384175" marR="0" lvl="1" indent="-3175" algn="l" rtl="0">
              <a:lnSpc>
                <a:spcPct val="100000"/>
              </a:lnSpc>
              <a:spcBef>
                <a:spcPts val="0"/>
              </a:spcBef>
              <a:spcAft>
                <a:spcPts val="0"/>
              </a:spcAft>
              <a:buClr>
                <a:srgbClr val="38BBF2"/>
              </a:buClr>
              <a:buFont typeface="Noto Sans Symbols"/>
              <a:buNone/>
            </a:pPr>
            <a:r>
              <a:rPr lang="en-US" sz="1600" b="0" i="0" u="none" strike="noStrike" cap="none">
                <a:solidFill>
                  <a:schemeClr val="dk1"/>
                </a:solidFill>
                <a:latin typeface="Calibri"/>
                <a:ea typeface="Calibri"/>
                <a:cs typeface="Calibri"/>
                <a:sym typeface="Calibri"/>
              </a:rPr>
              <a:t>The </a:t>
            </a:r>
            <a:r>
              <a:rPr lang="en-US" sz="1600">
                <a:solidFill>
                  <a:schemeClr val="dk1"/>
                </a:solidFill>
                <a:latin typeface="Calibri"/>
                <a:ea typeface="Calibri"/>
                <a:cs typeface="Calibri"/>
                <a:sym typeface="Calibri"/>
              </a:rPr>
              <a:t>s</a:t>
            </a:r>
            <a:r>
              <a:rPr lang="en-US" sz="1600" b="0" i="0" u="none" strike="noStrike" cap="none">
                <a:solidFill>
                  <a:schemeClr val="dk1"/>
                </a:solidFill>
                <a:latin typeface="Calibri"/>
                <a:ea typeface="Calibri"/>
                <a:cs typeface="Calibri"/>
                <a:sym typeface="Calibri"/>
              </a:rPr>
              <a:t>cene opens and we see the </a:t>
            </a:r>
            <a:r>
              <a:rPr lang="en-US" sz="1600" b="0" i="1" u="none" strike="noStrike" cap="none">
                <a:solidFill>
                  <a:srgbClr val="0070C0"/>
                </a:solidFill>
                <a:latin typeface="Calibri"/>
                <a:ea typeface="Calibri"/>
                <a:cs typeface="Calibri"/>
                <a:sym typeface="Calibri"/>
              </a:rPr>
              <a:t>first guard </a:t>
            </a:r>
            <a:r>
              <a:rPr lang="en-US" sz="1600" b="0" i="1" u="none" strike="noStrike" cap="none">
                <a:solidFill>
                  <a:srgbClr val="FF0000"/>
                </a:solidFill>
                <a:latin typeface="Calibri"/>
                <a:ea typeface="Calibri"/>
                <a:cs typeface="Calibri"/>
                <a:sym typeface="Calibri"/>
              </a:rPr>
              <a:t>sleeping</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in the queen’s garden that has a tree and a giant mushroom. The </a:t>
            </a:r>
            <a:r>
              <a:rPr lang="en-US" sz="1600" b="0" i="1" u="none" strike="noStrike" cap="none">
                <a:solidFill>
                  <a:srgbClr val="0070C0"/>
                </a:solidFill>
                <a:latin typeface="Calibri"/>
                <a:ea typeface="Calibri"/>
                <a:cs typeface="Calibri"/>
                <a:sym typeface="Calibri"/>
              </a:rPr>
              <a:t>queen</a:t>
            </a:r>
            <a:r>
              <a:rPr lang="en-US" sz="1600" b="0" i="1" u="none" strike="noStrike" cap="none">
                <a:solidFill>
                  <a:srgbClr val="38BBF2"/>
                </a:solidFill>
                <a:latin typeface="Calibri"/>
                <a:ea typeface="Calibri"/>
                <a:cs typeface="Calibri"/>
                <a:sym typeface="Calibri"/>
              </a:rPr>
              <a:t> </a:t>
            </a:r>
            <a:r>
              <a:rPr lang="en-US" sz="1600" b="0" i="1" u="none" strike="noStrike" cap="none">
                <a:solidFill>
                  <a:srgbClr val="FF0000"/>
                </a:solidFill>
                <a:latin typeface="Calibri"/>
                <a:ea typeface="Calibri"/>
                <a:cs typeface="Calibri"/>
                <a:sym typeface="Calibri"/>
              </a:rPr>
              <a:t>enters</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the scene and </a:t>
            </a:r>
            <a:r>
              <a:rPr lang="en-US" sz="1600" b="0" i="1" u="none" strike="noStrike" cap="none">
                <a:solidFill>
                  <a:srgbClr val="FF0000"/>
                </a:solidFill>
                <a:latin typeface="Calibri"/>
                <a:ea typeface="Calibri"/>
                <a:cs typeface="Calibri"/>
                <a:sym typeface="Calibri"/>
              </a:rPr>
              <a:t>sees</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the sleeping guard. The </a:t>
            </a:r>
            <a:r>
              <a:rPr lang="en-US" sz="1600" b="0" i="1" u="none" strike="noStrike" cap="none">
                <a:solidFill>
                  <a:srgbClr val="0070C0"/>
                </a:solidFill>
                <a:latin typeface="Calibri"/>
                <a:ea typeface="Calibri"/>
                <a:cs typeface="Calibri"/>
                <a:sym typeface="Calibri"/>
              </a:rPr>
              <a:t>queen</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attempts</a:t>
            </a:r>
            <a:r>
              <a:rPr lang="en-US" sz="1600" b="0" i="1" u="none" strike="noStrike" cap="none">
                <a:solidFill>
                  <a:srgbClr val="38BBF2"/>
                </a:solidFill>
                <a:latin typeface="Calibri"/>
                <a:ea typeface="Calibri"/>
                <a:cs typeface="Calibri"/>
                <a:sym typeface="Calibri"/>
              </a:rPr>
              <a:t> </a:t>
            </a:r>
            <a:r>
              <a:rPr lang="en-US" sz="1600" b="0" i="1" u="none" strike="noStrike" cap="none">
                <a:solidFill>
                  <a:srgbClr val="FF0000"/>
                </a:solidFill>
                <a:latin typeface="Calibri"/>
                <a:ea typeface="Calibri"/>
                <a:cs typeface="Calibri"/>
                <a:sym typeface="Calibri"/>
              </a:rPr>
              <a:t>to wake</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the sleeping guard. The </a:t>
            </a:r>
            <a:r>
              <a:rPr lang="en-US" sz="1600" b="0" i="1" u="none" strike="noStrike" cap="none">
                <a:solidFill>
                  <a:srgbClr val="0070C0"/>
                </a:solidFill>
                <a:latin typeface="Calibri"/>
                <a:ea typeface="Calibri"/>
                <a:cs typeface="Calibri"/>
                <a:sym typeface="Calibri"/>
              </a:rPr>
              <a:t>guard </a:t>
            </a:r>
            <a:r>
              <a:rPr lang="en-US" sz="1600" b="0" i="1" u="none" strike="noStrike" cap="none">
                <a:solidFill>
                  <a:srgbClr val="FF0000"/>
                </a:solidFill>
                <a:latin typeface="Calibri"/>
                <a:ea typeface="Calibri"/>
                <a:cs typeface="Calibri"/>
                <a:sym typeface="Calibri"/>
              </a:rPr>
              <a:t>awakes</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and</a:t>
            </a:r>
            <a:r>
              <a:rPr lang="en-US" sz="1600" b="0" i="1" u="none" strike="noStrike" cap="none">
                <a:solidFill>
                  <a:srgbClr val="38BBF2"/>
                </a:solidFill>
                <a:latin typeface="Calibri"/>
                <a:ea typeface="Calibri"/>
                <a:cs typeface="Calibri"/>
                <a:sym typeface="Calibri"/>
              </a:rPr>
              <a:t> </a:t>
            </a:r>
            <a:r>
              <a:rPr lang="en-US" sz="1600" b="0" i="1" u="none" strike="noStrike" cap="none">
                <a:solidFill>
                  <a:srgbClr val="FF0000"/>
                </a:solidFill>
                <a:latin typeface="Calibri"/>
                <a:ea typeface="Calibri"/>
                <a:cs typeface="Calibri"/>
                <a:sym typeface="Calibri"/>
              </a:rPr>
              <a:t>is frightened</a:t>
            </a:r>
            <a:r>
              <a:rPr lang="en-US" sz="1600" b="0" i="1" u="none" strike="noStrike" cap="none">
                <a:solidFill>
                  <a:srgbClr val="38BBF2"/>
                </a:solidFill>
                <a:latin typeface="Calibri"/>
                <a:ea typeface="Calibri"/>
                <a:cs typeface="Calibri"/>
                <a:sym typeface="Calibri"/>
              </a:rPr>
              <a:t>.</a:t>
            </a:r>
            <a:r>
              <a:rPr lang="en-US" sz="1600" b="0" i="0"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The</a:t>
            </a:r>
            <a:r>
              <a:rPr lang="en-US" sz="1600" b="0" i="1" u="none" strike="noStrike" cap="none">
                <a:solidFill>
                  <a:srgbClr val="38BBF2"/>
                </a:solidFill>
                <a:latin typeface="Calibri"/>
                <a:ea typeface="Calibri"/>
                <a:cs typeface="Calibri"/>
                <a:sym typeface="Calibri"/>
              </a:rPr>
              <a:t> </a:t>
            </a:r>
            <a:r>
              <a:rPr lang="en-US" sz="1600" b="0" i="1" u="none" strike="noStrike" cap="none">
                <a:solidFill>
                  <a:srgbClr val="0070C0"/>
                </a:solidFill>
                <a:latin typeface="Calibri"/>
                <a:ea typeface="Calibri"/>
                <a:cs typeface="Calibri"/>
                <a:sym typeface="Calibri"/>
              </a:rPr>
              <a:t>queen</a:t>
            </a:r>
            <a:r>
              <a:rPr lang="en-US" sz="1600" b="0" i="1" u="none" strike="noStrike" cap="none">
                <a:solidFill>
                  <a:srgbClr val="38BBF2"/>
                </a:solidFill>
                <a:latin typeface="Calibri"/>
                <a:ea typeface="Calibri"/>
                <a:cs typeface="Calibri"/>
                <a:sym typeface="Calibri"/>
              </a:rPr>
              <a:t> </a:t>
            </a:r>
            <a:r>
              <a:rPr lang="en-US" sz="1600" b="0" i="1" u="none" strike="noStrike" cap="none">
                <a:solidFill>
                  <a:srgbClr val="FF0000"/>
                </a:solidFill>
                <a:latin typeface="Calibri"/>
                <a:ea typeface="Calibri"/>
                <a:cs typeface="Calibri"/>
                <a:sym typeface="Calibri"/>
              </a:rPr>
              <a:t>turns and calls</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for a second guard. The </a:t>
            </a:r>
            <a:r>
              <a:rPr lang="en-US" sz="1600" b="0" i="1" u="none" strike="noStrike" cap="none">
                <a:solidFill>
                  <a:srgbClr val="0070C0"/>
                </a:solidFill>
                <a:latin typeface="Calibri"/>
                <a:ea typeface="Calibri"/>
                <a:cs typeface="Calibri"/>
                <a:sym typeface="Calibri"/>
              </a:rPr>
              <a:t>second guard </a:t>
            </a:r>
            <a:r>
              <a:rPr lang="en-US" sz="1600" b="0" i="1" u="none" strike="noStrike" cap="none">
                <a:solidFill>
                  <a:srgbClr val="FF0000"/>
                </a:solidFill>
                <a:latin typeface="Calibri"/>
                <a:ea typeface="Calibri"/>
                <a:cs typeface="Calibri"/>
                <a:sym typeface="Calibri"/>
              </a:rPr>
              <a:t>enters</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the scene. The </a:t>
            </a:r>
            <a:r>
              <a:rPr lang="en-US" sz="1600" b="0" i="1" u="none" strike="noStrike" cap="none">
                <a:solidFill>
                  <a:srgbClr val="0070C0"/>
                </a:solidFill>
                <a:latin typeface="Calibri"/>
                <a:ea typeface="Calibri"/>
                <a:cs typeface="Calibri"/>
                <a:sym typeface="Calibri"/>
              </a:rPr>
              <a:t>queen</a:t>
            </a:r>
            <a:r>
              <a:rPr lang="en-US" sz="1600" b="0" i="0" u="none" strike="noStrike" cap="none">
                <a:solidFill>
                  <a:srgbClr val="000000"/>
                </a:solidFill>
                <a:latin typeface="Calibri"/>
                <a:ea typeface="Calibri"/>
                <a:cs typeface="Calibri"/>
                <a:sym typeface="Calibri"/>
              </a:rPr>
              <a:t> angrily </a:t>
            </a:r>
            <a:r>
              <a:rPr lang="en-US" sz="1600" b="0" i="1" u="none" strike="noStrike" cap="none">
                <a:solidFill>
                  <a:srgbClr val="FF0000"/>
                </a:solidFill>
                <a:latin typeface="Calibri"/>
                <a:ea typeface="Calibri"/>
                <a:cs typeface="Calibri"/>
                <a:sym typeface="Calibri"/>
              </a:rPr>
              <a:t>points</a:t>
            </a:r>
            <a:r>
              <a:rPr lang="en-US" sz="1600" b="0" i="0" u="none" strike="noStrike" cap="none">
                <a:solidFill>
                  <a:srgbClr val="000000"/>
                </a:solidFill>
                <a:latin typeface="Calibri"/>
                <a:ea typeface="Calibri"/>
                <a:cs typeface="Calibri"/>
                <a:sym typeface="Calibri"/>
              </a:rPr>
              <a:t> at the first guard and </a:t>
            </a:r>
            <a:r>
              <a:rPr lang="en-US" sz="1600" b="0" i="1" u="none" strike="noStrike" cap="none">
                <a:solidFill>
                  <a:srgbClr val="FF0000"/>
                </a:solidFill>
                <a:latin typeface="Calibri"/>
                <a:ea typeface="Calibri"/>
                <a:cs typeface="Calibri"/>
                <a:sym typeface="Calibri"/>
              </a:rPr>
              <a:t>says</a:t>
            </a:r>
            <a:r>
              <a:rPr lang="en-US" sz="1600" b="0" i="1" u="none" strike="noStrike" cap="none">
                <a:solidFill>
                  <a:srgbClr val="38BBF2"/>
                </a:solidFill>
                <a:latin typeface="Calibri"/>
                <a:ea typeface="Calibri"/>
                <a:cs typeface="Calibri"/>
                <a:sym typeface="Calibri"/>
              </a:rPr>
              <a:t> </a:t>
            </a:r>
            <a:r>
              <a:rPr lang="en-US" sz="1600" b="0" i="0" u="none" strike="noStrike" cap="none">
                <a:solidFill>
                  <a:srgbClr val="000000"/>
                </a:solidFill>
                <a:latin typeface="Calibri"/>
                <a:ea typeface="Calibri"/>
                <a:cs typeface="Calibri"/>
                <a:sym typeface="Calibri"/>
              </a:rPr>
              <a:t>“Off with his head”. The </a:t>
            </a:r>
            <a:r>
              <a:rPr lang="en-US" sz="1600" b="0" i="1" u="none" strike="noStrike" cap="none">
                <a:solidFill>
                  <a:srgbClr val="0070C0"/>
                </a:solidFill>
                <a:latin typeface="Calibri"/>
                <a:ea typeface="Calibri"/>
                <a:cs typeface="Calibri"/>
                <a:sym typeface="Calibri"/>
              </a:rPr>
              <a:t>first guard </a:t>
            </a:r>
            <a:r>
              <a:rPr lang="en-US" sz="1600" b="0" i="1" u="none" strike="noStrike" cap="none">
                <a:solidFill>
                  <a:srgbClr val="FF0000"/>
                </a:solidFill>
                <a:latin typeface="Calibri"/>
                <a:ea typeface="Calibri"/>
                <a:cs typeface="Calibri"/>
                <a:sym typeface="Calibri"/>
              </a:rPr>
              <a:t>runs and hides </a:t>
            </a:r>
            <a:r>
              <a:rPr lang="en-US" sz="1600" b="0" i="0" u="none" strike="noStrike" cap="none">
                <a:solidFill>
                  <a:srgbClr val="000000"/>
                </a:solidFill>
                <a:latin typeface="Calibri"/>
                <a:ea typeface="Calibri"/>
                <a:cs typeface="Calibri"/>
                <a:sym typeface="Calibri"/>
              </a:rPr>
              <a:t>behind the mushroom</a:t>
            </a:r>
            <a:r>
              <a:rPr lang="en-US" sz="1600" b="0" i="1" u="none" strike="noStrike" cap="none">
                <a:solidFill>
                  <a:srgbClr val="38BBF2"/>
                </a:solidFill>
                <a:latin typeface="Calibri"/>
                <a:ea typeface="Calibri"/>
                <a:cs typeface="Calibri"/>
                <a:sym typeface="Calibri"/>
              </a:rPr>
              <a:t>.</a:t>
            </a:r>
            <a:endParaRPr sz="1600" b="0" i="0" u="none" strike="noStrike" cap="none">
              <a:solidFill>
                <a:srgbClr val="38BBF2"/>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12"/>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Translating a Storyboard</a:t>
            </a:r>
            <a:endParaRPr/>
          </a:p>
        </p:txBody>
      </p:sp>
      <p:sp>
        <p:nvSpPr>
          <p:cNvPr id="797" name="Google Shape;797;p112"/>
          <p:cNvSpPr txBox="1">
            <a:spLocks noGrp="1"/>
          </p:cNvSpPr>
          <p:nvPr>
            <p:ph type="body" idx="1"/>
          </p:nvPr>
        </p:nvSpPr>
        <p:spPr>
          <a:xfrm>
            <a:off x="600125" y="3074625"/>
            <a:ext cx="7859100" cy="16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In a storyboard a lot of the time the objects or characters (</a:t>
            </a:r>
            <a:r>
              <a:rPr lang="en-US">
                <a:solidFill>
                  <a:srgbClr val="FF0000"/>
                </a:solidFill>
              </a:rPr>
              <a:t>nouns</a:t>
            </a:r>
            <a:r>
              <a:rPr lang="en-US"/>
              <a:t>) are easy to determine because they are there for you to see.</a:t>
            </a:r>
            <a:endParaRPr/>
          </a:p>
          <a:p>
            <a:pPr marL="0" lvl="0" indent="0" algn="l" rtl="0">
              <a:spcBef>
                <a:spcPts val="1600"/>
              </a:spcBef>
              <a:spcAft>
                <a:spcPts val="0"/>
              </a:spcAft>
              <a:buClr>
                <a:schemeClr val="dk1"/>
              </a:buClr>
              <a:buSzPts val="1100"/>
              <a:buFont typeface="Arial"/>
              <a:buNone/>
            </a:pPr>
            <a:r>
              <a:rPr lang="en-US"/>
              <a:t>It is important to remember that many times in a storyboard the action (</a:t>
            </a:r>
            <a:r>
              <a:rPr lang="en-US">
                <a:solidFill>
                  <a:srgbClr val="0070C0"/>
                </a:solidFill>
              </a:rPr>
              <a:t>verbs</a:t>
            </a:r>
            <a:r>
              <a:rPr lang="en-US"/>
              <a:t>) takes place in between the frames (ie the clouds appear).</a:t>
            </a:r>
            <a:endParaRPr/>
          </a:p>
          <a:p>
            <a:pPr marL="0" lvl="0" indent="0" algn="l" rtl="0">
              <a:spcBef>
                <a:spcPts val="1600"/>
              </a:spcBef>
              <a:spcAft>
                <a:spcPts val="1600"/>
              </a:spcAft>
              <a:buNone/>
            </a:pPr>
            <a:endParaRPr/>
          </a:p>
        </p:txBody>
      </p:sp>
      <p:sp>
        <p:nvSpPr>
          <p:cNvPr id="798" name="Google Shape;798;p112"/>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Planning a Program</a:t>
            </a:r>
            <a:endParaRPr/>
          </a:p>
        </p:txBody>
      </p:sp>
      <p:pic>
        <p:nvPicPr>
          <p:cNvPr id="799" name="Google Shape;799;p112" descr="storyboardLightning.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2300" y="1264616"/>
            <a:ext cx="8520602" cy="1607110"/>
          </a:xfrm>
          <a:prstGeom prst="rect">
            <a:avLst/>
          </a:prstGeom>
          <a:noFill/>
          <a:ln>
            <a:noFill/>
          </a:ln>
        </p:spPr>
      </p:pic>
      <p:sp>
        <p:nvSpPr>
          <p:cNvPr id="800" name="Google Shape;800;p112"/>
          <p:cNvSpPr/>
          <p:nvPr/>
        </p:nvSpPr>
        <p:spPr>
          <a:xfrm>
            <a:off x="864825" y="1676925"/>
            <a:ext cx="453600" cy="833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2"/>
          <p:cNvSpPr/>
          <p:nvPr/>
        </p:nvSpPr>
        <p:spPr>
          <a:xfrm>
            <a:off x="600125" y="1336525"/>
            <a:ext cx="1634700" cy="257400"/>
          </a:xfrm>
          <a:prstGeom prst="rect">
            <a:avLst/>
          </a:prstGeom>
          <a:no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2"/>
          <p:cNvSpPr/>
          <p:nvPr/>
        </p:nvSpPr>
        <p:spPr>
          <a:xfrm>
            <a:off x="2742150" y="1339425"/>
            <a:ext cx="1497600" cy="257400"/>
          </a:xfrm>
          <a:prstGeom prst="rect">
            <a:avLst/>
          </a:prstGeom>
          <a:no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3" name="Google Shape;803;p112"/>
          <p:cNvCxnSpPr>
            <a:stCxn id="801" idx="3"/>
            <a:endCxn id="802" idx="1"/>
          </p:cNvCxnSpPr>
          <p:nvPr/>
        </p:nvCxnSpPr>
        <p:spPr>
          <a:xfrm>
            <a:off x="2234825" y="1465225"/>
            <a:ext cx="507300" cy="30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13"/>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Flowcharts are used to visually design and document processes or programs. There are several different formats.</a:t>
            </a:r>
            <a:endParaRPr/>
          </a:p>
          <a:p>
            <a:pPr marL="457200" lvl="0" indent="-317500" algn="l" rtl="0">
              <a:spcBef>
                <a:spcPts val="1600"/>
              </a:spcBef>
              <a:spcAft>
                <a:spcPts val="0"/>
              </a:spcAft>
              <a:buSzPts val="1400"/>
              <a:buChar char="●"/>
            </a:pPr>
            <a:r>
              <a:rPr lang="en-US"/>
              <a:t>Shapes that depict actions, inputs, or processes</a:t>
            </a:r>
            <a:endParaRPr/>
          </a:p>
          <a:p>
            <a:pPr marL="457200" lvl="0" indent="-317500" algn="l" rtl="0">
              <a:spcBef>
                <a:spcPts val="0"/>
              </a:spcBef>
              <a:spcAft>
                <a:spcPts val="0"/>
              </a:spcAft>
              <a:buSzPts val="1400"/>
              <a:buChar char="●"/>
            </a:pPr>
            <a:r>
              <a:rPr lang="en-US"/>
              <a:t>Allow visual representations of  simultaneous actions and conditional actions</a:t>
            </a:r>
            <a:endParaRPr/>
          </a:p>
          <a:p>
            <a:pPr marL="457200" lvl="0" indent="-317500" algn="l" rtl="0">
              <a:spcBef>
                <a:spcPts val="0"/>
              </a:spcBef>
              <a:spcAft>
                <a:spcPts val="0"/>
              </a:spcAft>
              <a:buSzPts val="1400"/>
              <a:buChar char="●"/>
            </a:pPr>
            <a:r>
              <a:rPr lang="en-US"/>
              <a:t>Easily map out decision points and repetitions</a:t>
            </a:r>
            <a:endParaRPr/>
          </a:p>
        </p:txBody>
      </p:sp>
      <p:sp>
        <p:nvSpPr>
          <p:cNvPr id="809" name="Google Shape;809;p113"/>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Planning a Program</a:t>
            </a:r>
            <a:endParaRPr/>
          </a:p>
        </p:txBody>
      </p:sp>
      <p:sp>
        <p:nvSpPr>
          <p:cNvPr id="810" name="Google Shape;810;p113"/>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What is a Flowchart</a:t>
            </a:r>
            <a:endParaRPr/>
          </a:p>
        </p:txBody>
      </p:sp>
      <p:pic>
        <p:nvPicPr>
          <p:cNvPr id="811" name="Google Shape;811;p113" descr="Flowchart_en.svg.png"/>
          <p:cNvPicPr preferRelativeResize="0"/>
          <p:nvPr/>
        </p:nvPicPr>
        <p:blipFill rotWithShape="1">
          <a:blip r:embed="rId3">
            <a:alphaModFix/>
          </a:blip>
          <a:srcRect/>
          <a:stretch/>
        </p:blipFill>
        <p:spPr>
          <a:xfrm>
            <a:off x="1391650" y="1397475"/>
            <a:ext cx="1884420" cy="32914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14"/>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A flowchart allows you to easily show program flows that include more complex scripts.</a:t>
            </a:r>
            <a:endParaRPr/>
          </a:p>
          <a:p>
            <a:pPr marL="0" lvl="0" indent="0" algn="l" rtl="0">
              <a:spcBef>
                <a:spcPts val="1600"/>
              </a:spcBef>
              <a:spcAft>
                <a:spcPts val="0"/>
              </a:spcAft>
              <a:buNone/>
            </a:pPr>
            <a:r>
              <a:rPr lang="en-US"/>
              <a:t>The activity diagram format of solid bars allows you to show things happening at the same time and helps figure out timing.</a:t>
            </a:r>
            <a:endParaRPr/>
          </a:p>
          <a:p>
            <a:pPr marL="0" lvl="0" indent="0" algn="l" rtl="0">
              <a:spcBef>
                <a:spcPts val="1600"/>
              </a:spcBef>
              <a:spcAft>
                <a:spcPts val="1600"/>
              </a:spcAft>
              <a:buNone/>
            </a:pPr>
            <a:r>
              <a:rPr lang="en-US"/>
              <a:t>You can also use a mixture of flowcharts and text based design to write out individual nodes of the chart.</a:t>
            </a:r>
            <a:endParaRPr/>
          </a:p>
        </p:txBody>
      </p:sp>
      <p:sp>
        <p:nvSpPr>
          <p:cNvPr id="817" name="Google Shape;817;p114"/>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Planning a Program</a:t>
            </a:r>
            <a:endParaRPr/>
          </a:p>
        </p:txBody>
      </p:sp>
      <p:sp>
        <p:nvSpPr>
          <p:cNvPr id="818" name="Google Shape;818;p114"/>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Benefits of a Flowchart</a:t>
            </a:r>
            <a:endParaRPr/>
          </a:p>
        </p:txBody>
      </p:sp>
      <p:pic>
        <p:nvPicPr>
          <p:cNvPr id="819" name="Google Shape;819;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19800" y="2819875"/>
            <a:ext cx="1066800" cy="533400"/>
          </a:xfrm>
          <a:prstGeom prst="rect">
            <a:avLst/>
          </a:prstGeom>
          <a:noFill/>
          <a:ln>
            <a:noFill/>
          </a:ln>
        </p:spPr>
      </p:pic>
      <p:pic>
        <p:nvPicPr>
          <p:cNvPr id="820" name="Google Shape;820;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86400" y="4293075"/>
            <a:ext cx="1066800" cy="533400"/>
          </a:xfrm>
          <a:prstGeom prst="rect">
            <a:avLst/>
          </a:prstGeom>
          <a:noFill/>
          <a:ln>
            <a:noFill/>
          </a:ln>
        </p:spPr>
      </p:pic>
      <p:pic>
        <p:nvPicPr>
          <p:cNvPr id="821" name="Google Shape;821;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10200" y="1397475"/>
            <a:ext cx="1066800" cy="533400"/>
          </a:xfrm>
          <a:prstGeom prst="rect">
            <a:avLst/>
          </a:prstGeom>
          <a:noFill/>
          <a:ln>
            <a:noFill/>
          </a:ln>
        </p:spPr>
      </p:pic>
      <p:cxnSp>
        <p:nvCxnSpPr>
          <p:cNvPr id="822" name="Google Shape;822;p114"/>
          <p:cNvCxnSpPr/>
          <p:nvPr/>
        </p:nvCxnSpPr>
        <p:spPr>
          <a:xfrm>
            <a:off x="1076800" y="2235675"/>
            <a:ext cx="2209800" cy="0"/>
          </a:xfrm>
          <a:prstGeom prst="straightConnector1">
            <a:avLst/>
          </a:prstGeom>
          <a:noFill/>
          <a:ln w="101600" cap="flat" cmpd="sng">
            <a:solidFill>
              <a:schemeClr val="accent4"/>
            </a:solidFill>
            <a:prstDash val="solid"/>
            <a:round/>
            <a:headEnd type="none" w="sm" len="sm"/>
            <a:tailEnd type="none" w="sm" len="sm"/>
          </a:ln>
          <a:effectLst>
            <a:outerShdw blurRad="40000" dist="23000" dir="5400000" rotWithShape="0">
              <a:srgbClr val="000000">
                <a:alpha val="34900"/>
              </a:srgbClr>
            </a:outerShdw>
          </a:effectLst>
        </p:spPr>
      </p:cxnSp>
      <p:cxnSp>
        <p:nvCxnSpPr>
          <p:cNvPr id="823" name="Google Shape;823;p114"/>
          <p:cNvCxnSpPr/>
          <p:nvPr/>
        </p:nvCxnSpPr>
        <p:spPr>
          <a:xfrm>
            <a:off x="1076800" y="3937475"/>
            <a:ext cx="2209800" cy="0"/>
          </a:xfrm>
          <a:prstGeom prst="straightConnector1">
            <a:avLst/>
          </a:prstGeom>
          <a:noFill/>
          <a:ln w="101600" cap="flat" cmpd="sng">
            <a:solidFill>
              <a:schemeClr val="accent4"/>
            </a:solidFill>
            <a:prstDash val="solid"/>
            <a:round/>
            <a:headEnd type="none" w="sm" len="sm"/>
            <a:tailEnd type="none" w="sm" len="sm"/>
          </a:ln>
          <a:effectLst>
            <a:outerShdw blurRad="40000" dist="23000" dir="5400000" rotWithShape="0">
              <a:srgbClr val="000000">
                <a:alpha val="34900"/>
              </a:srgbClr>
            </a:outerShdw>
          </a:effectLst>
        </p:spPr>
      </p:cxnSp>
      <p:cxnSp>
        <p:nvCxnSpPr>
          <p:cNvPr id="824" name="Google Shape;824;p114"/>
          <p:cNvCxnSpPr>
            <a:stCxn id="821" idx="2"/>
          </p:cNvCxnSpPr>
          <p:nvPr/>
        </p:nvCxnSpPr>
        <p:spPr>
          <a:xfrm flipH="1">
            <a:off x="2142100" y="1930875"/>
            <a:ext cx="1500" cy="247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825" name="Google Shape;825;p114"/>
          <p:cNvCxnSpPr>
            <a:endCxn id="820" idx="0"/>
          </p:cNvCxnSpPr>
          <p:nvPr/>
        </p:nvCxnSpPr>
        <p:spPr>
          <a:xfrm flipH="1">
            <a:off x="2219800" y="3988275"/>
            <a:ext cx="1500" cy="30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826" name="Google Shape;826;p114"/>
          <p:cNvCxnSpPr/>
          <p:nvPr/>
        </p:nvCxnSpPr>
        <p:spPr>
          <a:xfrm rot="5400000">
            <a:off x="1487288" y="2396776"/>
            <a:ext cx="247500" cy="15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827" name="Google Shape;827;p114"/>
          <p:cNvCxnSpPr/>
          <p:nvPr/>
        </p:nvCxnSpPr>
        <p:spPr>
          <a:xfrm rot="5400000">
            <a:off x="2468288" y="2558776"/>
            <a:ext cx="571500" cy="15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828" name="Google Shape;828;p114"/>
          <p:cNvCxnSpPr/>
          <p:nvPr/>
        </p:nvCxnSpPr>
        <p:spPr>
          <a:xfrm rot="5400000">
            <a:off x="1487288" y="3768375"/>
            <a:ext cx="247500" cy="15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cxnSp>
        <p:nvCxnSpPr>
          <p:cNvPr id="829" name="Google Shape;829;p114"/>
          <p:cNvCxnSpPr>
            <a:stCxn id="819" idx="2"/>
          </p:cNvCxnSpPr>
          <p:nvPr/>
        </p:nvCxnSpPr>
        <p:spPr>
          <a:xfrm flipH="1">
            <a:off x="2752300" y="3353275"/>
            <a:ext cx="900" cy="5406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pic>
        <p:nvPicPr>
          <p:cNvPr id="830" name="Google Shape;830;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6800" y="3175475"/>
            <a:ext cx="1066800" cy="533400"/>
          </a:xfrm>
          <a:prstGeom prst="rect">
            <a:avLst/>
          </a:prstGeom>
          <a:noFill/>
          <a:ln>
            <a:noFill/>
          </a:ln>
        </p:spPr>
      </p:pic>
      <p:cxnSp>
        <p:nvCxnSpPr>
          <p:cNvPr id="831" name="Google Shape;831;p114"/>
          <p:cNvCxnSpPr/>
          <p:nvPr/>
        </p:nvCxnSpPr>
        <p:spPr>
          <a:xfrm rot="5400000">
            <a:off x="1487288" y="3057175"/>
            <a:ext cx="247500" cy="15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50"/>
              </a:srgbClr>
            </a:outerShdw>
          </a:effectLst>
        </p:spPr>
      </p:cxnSp>
      <p:pic>
        <p:nvPicPr>
          <p:cNvPr id="832" name="Google Shape;832;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6800" y="2496025"/>
            <a:ext cx="1066800" cy="5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15"/>
          <p:cNvSpPr txBox="1">
            <a:spLocks noGrp="1"/>
          </p:cNvSpPr>
          <p:nvPr>
            <p:ph type="title"/>
          </p:nvPr>
        </p:nvSpPr>
        <p:spPr>
          <a:xfrm>
            <a:off x="3596625" y="2829600"/>
            <a:ext cx="5799300" cy="61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Coding An Animation</a:t>
            </a:r>
            <a:endParaRPr/>
          </a:p>
        </p:txBody>
      </p:sp>
      <p:sp>
        <p:nvSpPr>
          <p:cNvPr id="839" name="Google Shape;839;p115"/>
          <p:cNvSpPr txBox="1">
            <a:spLocks noGrp="1"/>
          </p:cNvSpPr>
          <p:nvPr>
            <p:ph type="title" idx="2"/>
          </p:nvPr>
        </p:nvSpPr>
        <p:spPr>
          <a:xfrm>
            <a:off x="4642435" y="2517213"/>
            <a:ext cx="3707700" cy="35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Activity Four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16"/>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Defining a Computer Program</a:t>
            </a:r>
            <a:endParaRPr/>
          </a:p>
        </p:txBody>
      </p:sp>
      <p:sp>
        <p:nvSpPr>
          <p:cNvPr id="846" name="Google Shape;846;p116"/>
          <p:cNvSpPr txBox="1">
            <a:spLocks noGrp="1"/>
          </p:cNvSpPr>
          <p:nvPr>
            <p:ph type="body" idx="1"/>
          </p:nvPr>
        </p:nvSpPr>
        <p:spPr>
          <a:xfrm>
            <a:off x="311700" y="1397475"/>
            <a:ext cx="8520600" cy="31713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US"/>
              <a:t>A computer program is a set of instructions or statements that tell a computer what to do.</a:t>
            </a:r>
            <a:br>
              <a:rPr lang="en-US"/>
            </a:br>
            <a:endParaRPr/>
          </a:p>
          <a:p>
            <a:pPr marL="457200" lvl="0" indent="-342900" algn="l" rtl="0">
              <a:spcBef>
                <a:spcPts val="0"/>
              </a:spcBef>
              <a:spcAft>
                <a:spcPts val="0"/>
              </a:spcAft>
              <a:buSzPts val="1800"/>
              <a:buChar char="●"/>
            </a:pPr>
            <a:r>
              <a:rPr lang="en-US"/>
              <a:t>Programmers generally write computer programs using programming languages which can then be translated into machine code that can be executed by the computer.</a:t>
            </a:r>
            <a:endParaRPr/>
          </a:p>
        </p:txBody>
      </p:sp>
      <p:sp>
        <p:nvSpPr>
          <p:cNvPr id="847" name="Google Shape;847;p116"/>
          <p:cNvSpPr txBox="1">
            <a:spLocks noGrp="1"/>
          </p:cNvSpPr>
          <p:nvPr>
            <p:ph type="title"/>
          </p:nvPr>
        </p:nvSpPr>
        <p:spPr>
          <a:xfrm>
            <a:off x="-76200" y="279475"/>
            <a:ext cx="27066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Coding An Animation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7"/>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The Code Editor is composed of:</a:t>
            </a:r>
            <a:endParaRPr/>
          </a:p>
          <a:p>
            <a:pPr marL="457200" lvl="0" indent="-317500" algn="l" rtl="0">
              <a:spcBef>
                <a:spcPts val="1600"/>
              </a:spcBef>
              <a:spcAft>
                <a:spcPts val="0"/>
              </a:spcAft>
              <a:buSzPts val="1400"/>
              <a:buChar char="●"/>
            </a:pPr>
            <a:r>
              <a:rPr lang="en-US"/>
              <a:t>Camera View</a:t>
            </a:r>
            <a:br>
              <a:rPr lang="en-US"/>
            </a:br>
            <a:endParaRPr/>
          </a:p>
          <a:p>
            <a:pPr marL="457200" lvl="0" indent="-317500" algn="l" rtl="0">
              <a:spcBef>
                <a:spcPts val="0"/>
              </a:spcBef>
              <a:spcAft>
                <a:spcPts val="0"/>
              </a:spcAft>
              <a:buSzPts val="1400"/>
              <a:buChar char="●"/>
            </a:pPr>
            <a:r>
              <a:rPr lang="en-US"/>
              <a:t>Methods Panel</a:t>
            </a:r>
            <a:br>
              <a:rPr lang="en-US"/>
            </a:br>
            <a:endParaRPr/>
          </a:p>
          <a:p>
            <a:pPr marL="457200" lvl="0" indent="-317500" algn="l" rtl="0">
              <a:spcBef>
                <a:spcPts val="0"/>
              </a:spcBef>
              <a:spcAft>
                <a:spcPts val="0"/>
              </a:spcAft>
              <a:buSzPts val="1400"/>
              <a:buChar char="●"/>
            </a:pPr>
            <a:r>
              <a:rPr lang="en-US"/>
              <a:t>Editor</a:t>
            </a:r>
            <a:br>
              <a:rPr lang="en-US"/>
            </a:br>
            <a:endParaRPr/>
          </a:p>
          <a:p>
            <a:pPr marL="457200" lvl="0" indent="-317500" algn="l" rtl="0">
              <a:spcBef>
                <a:spcPts val="0"/>
              </a:spcBef>
              <a:spcAft>
                <a:spcPts val="0"/>
              </a:spcAft>
              <a:buSzPts val="1400"/>
              <a:buChar char="●"/>
            </a:pPr>
            <a:r>
              <a:rPr lang="en-US"/>
              <a:t>Control Panel</a:t>
            </a:r>
            <a:endParaRPr/>
          </a:p>
        </p:txBody>
      </p:sp>
      <p:sp>
        <p:nvSpPr>
          <p:cNvPr id="854" name="Google Shape;854;p117"/>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sp>
        <p:nvSpPr>
          <p:cNvPr id="855" name="Google Shape;855;p117"/>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Code Editor Overview</a:t>
            </a:r>
            <a:endParaRPr/>
          </a:p>
        </p:txBody>
      </p:sp>
      <p:pic>
        <p:nvPicPr>
          <p:cNvPr id="856" name="Google Shape;856;p117" descr="icture1.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9375" y="1821950"/>
            <a:ext cx="3845100" cy="2428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89"/>
        <p:cNvGrpSpPr/>
        <p:nvPr/>
      </p:nvGrpSpPr>
      <p:grpSpPr>
        <a:xfrm>
          <a:off x="0" y="0"/>
          <a:ext cx="0" cy="0"/>
          <a:chOff x="0" y="0"/>
          <a:chExt cx="0" cy="0"/>
        </a:xfrm>
      </p:grpSpPr>
      <p:pic>
        <p:nvPicPr>
          <p:cNvPr id="3" name="Picture 2">
            <a:extLst>
              <a:ext uri="{FF2B5EF4-FFF2-40B4-BE49-F238E27FC236}">
                <a16:creationId xmlns:a16="http://schemas.microsoft.com/office/drawing/2014/main" id="{C7CF02A0-EBB2-2842-8728-C1FB2475E5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18"/>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The methods panel is where you will find code blocks that are dragged into the editor to create program statements and is composed of:</a:t>
            </a:r>
            <a:endParaRPr/>
          </a:p>
          <a:p>
            <a:pPr marL="457200" lvl="0" indent="-317500" algn="l" rtl="0">
              <a:spcBef>
                <a:spcPts val="1600"/>
              </a:spcBef>
              <a:spcAft>
                <a:spcPts val="0"/>
              </a:spcAft>
              <a:buSzPts val="1400"/>
              <a:buChar char="●"/>
            </a:pPr>
            <a:r>
              <a:rPr lang="en-US"/>
              <a:t>An object list drop down menu</a:t>
            </a:r>
            <a:br>
              <a:rPr lang="en-US"/>
            </a:br>
            <a:endParaRPr/>
          </a:p>
          <a:p>
            <a:pPr marL="457200" lvl="0" indent="-317500" algn="l" rtl="0">
              <a:spcBef>
                <a:spcPts val="0"/>
              </a:spcBef>
              <a:spcAft>
                <a:spcPts val="0"/>
              </a:spcAft>
              <a:buSzPts val="1400"/>
              <a:buChar char="●"/>
            </a:pPr>
            <a:r>
              <a:rPr lang="en-US"/>
              <a:t>A procedures tab (purple)</a:t>
            </a:r>
            <a:br>
              <a:rPr lang="en-US"/>
            </a:br>
            <a:endParaRPr/>
          </a:p>
          <a:p>
            <a:pPr marL="457200" lvl="0" indent="-317500" algn="l" rtl="0">
              <a:spcBef>
                <a:spcPts val="0"/>
              </a:spcBef>
              <a:spcAft>
                <a:spcPts val="0"/>
              </a:spcAft>
              <a:buSzPts val="1400"/>
              <a:buChar char="●"/>
            </a:pPr>
            <a:r>
              <a:rPr lang="en-US"/>
              <a:t>A functions tab (green)</a:t>
            </a:r>
            <a:endParaRPr/>
          </a:p>
        </p:txBody>
      </p:sp>
      <p:sp>
        <p:nvSpPr>
          <p:cNvPr id="863" name="Google Shape;863;p11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Methods Panel</a:t>
            </a:r>
            <a:endParaRPr/>
          </a:p>
        </p:txBody>
      </p:sp>
      <p:sp>
        <p:nvSpPr>
          <p:cNvPr id="864" name="Google Shape;864;p118"/>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865" name="Google Shape;865;p1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28205" y="1473675"/>
            <a:ext cx="2031600" cy="3395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9"/>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In Alice, procedures are attached to the object they are going to affect.</a:t>
            </a:r>
            <a:endParaRPr/>
          </a:p>
          <a:p>
            <a:pPr marL="0" lvl="0" indent="0" algn="l" rtl="0">
              <a:spcBef>
                <a:spcPts val="1600"/>
              </a:spcBef>
              <a:spcAft>
                <a:spcPts val="0"/>
              </a:spcAft>
              <a:buClr>
                <a:schemeClr val="dk1"/>
              </a:buClr>
              <a:buSzPts val="1100"/>
              <a:buFont typeface="Arial"/>
              <a:buNone/>
            </a:pPr>
            <a:r>
              <a:rPr lang="en-US"/>
              <a:t>Navigate to the object you want to control to find the methods associated with that object.</a:t>
            </a:r>
            <a:endParaRPr/>
          </a:p>
          <a:p>
            <a:pPr marL="0" lvl="0" indent="0" algn="l" rtl="0">
              <a:spcBef>
                <a:spcPts val="1600"/>
              </a:spcBef>
              <a:spcAft>
                <a:spcPts val="0"/>
              </a:spcAft>
              <a:buClr>
                <a:schemeClr val="dk1"/>
              </a:buClr>
              <a:buSzPts val="1100"/>
              <a:buFont typeface="Arial"/>
              <a:buNone/>
            </a:pPr>
            <a:r>
              <a:rPr lang="en-US"/>
              <a:t>Different objects can have different built in and custom procedures depending on the type.</a:t>
            </a:r>
            <a:endParaRPr/>
          </a:p>
          <a:p>
            <a:pPr marL="0" lvl="0" indent="0" algn="l" rtl="0">
              <a:spcBef>
                <a:spcPts val="1600"/>
              </a:spcBef>
              <a:spcAft>
                <a:spcPts val="0"/>
              </a:spcAft>
              <a:buClr>
                <a:schemeClr val="dk1"/>
              </a:buClr>
              <a:buSzPts val="1100"/>
              <a:buFont typeface="Arial"/>
              <a:buNone/>
            </a:pPr>
            <a:r>
              <a:rPr lang="en-US"/>
              <a:t>For example, the scene object has atmospheric procedures like setting fog density while a rabbit has movement procedures like turn and roll.</a:t>
            </a:r>
            <a:endParaRPr/>
          </a:p>
          <a:p>
            <a:pPr marL="0" lvl="0" indent="0" algn="l" rtl="0">
              <a:spcBef>
                <a:spcPts val="1600"/>
              </a:spcBef>
              <a:spcAft>
                <a:spcPts val="1600"/>
              </a:spcAft>
              <a:buNone/>
            </a:pPr>
            <a:endParaRPr/>
          </a:p>
        </p:txBody>
      </p:sp>
      <p:sp>
        <p:nvSpPr>
          <p:cNvPr id="872" name="Google Shape;872;p119"/>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Alice is Object Oriented</a:t>
            </a:r>
            <a:endParaRPr/>
          </a:p>
        </p:txBody>
      </p:sp>
      <p:sp>
        <p:nvSpPr>
          <p:cNvPr id="873" name="Google Shape;873;p119"/>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874" name="Google Shape;874;p119" descr="ObjectList.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0425" y="1460950"/>
            <a:ext cx="2438400" cy="310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20"/>
          <p:cNvSpPr txBox="1">
            <a:spLocks noGrp="1"/>
          </p:cNvSpPr>
          <p:nvPr>
            <p:ph type="body" idx="1"/>
          </p:nvPr>
        </p:nvSpPr>
        <p:spPr>
          <a:xfrm>
            <a:off x="311700" y="1389600"/>
            <a:ext cx="3861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Remember procedures are attached to objects. Be sure to select the object you want to manipulate using the object drop down menu.</a:t>
            </a:r>
            <a:endParaRPr/>
          </a:p>
          <a:p>
            <a:pPr marL="0" lvl="0" indent="0" algn="l" rtl="0">
              <a:spcBef>
                <a:spcPts val="1600"/>
              </a:spcBef>
              <a:spcAft>
                <a:spcPts val="0"/>
              </a:spcAft>
              <a:buClr>
                <a:schemeClr val="dk1"/>
              </a:buClr>
              <a:buSzPts val="1100"/>
              <a:buFont typeface="Arial"/>
              <a:buNone/>
            </a:pPr>
            <a:r>
              <a:rPr lang="en-US"/>
              <a:t>If an object has joints like the playing card, as shown in the image to the right, you can also select subJoints of the object through the nested drop down by hovering over the little arrow to the right of the object on the list.</a:t>
            </a:r>
            <a:endParaRPr/>
          </a:p>
          <a:p>
            <a:pPr marL="0" lvl="0" indent="0" algn="l" rtl="0">
              <a:spcBef>
                <a:spcPts val="1600"/>
              </a:spcBef>
              <a:spcAft>
                <a:spcPts val="0"/>
              </a:spcAft>
              <a:buClr>
                <a:schemeClr val="dk1"/>
              </a:buClr>
              <a:buSzPts val="1100"/>
              <a:buFont typeface="Arial"/>
              <a:buNone/>
            </a:pPr>
            <a:r>
              <a:rPr lang="en-US"/>
              <a:t>Just like parameters, you can also change the object in a statement as long as it is able to perform the procedure. Do not worry if you accidentally chose the wrong object.</a:t>
            </a:r>
            <a:endParaRPr/>
          </a:p>
          <a:p>
            <a:pPr marL="0" lvl="0" indent="0" algn="l" rtl="0">
              <a:spcBef>
                <a:spcPts val="1600"/>
              </a:spcBef>
              <a:spcAft>
                <a:spcPts val="1600"/>
              </a:spcAft>
              <a:buNone/>
            </a:pPr>
            <a:endParaRPr/>
          </a:p>
        </p:txBody>
      </p:sp>
      <p:sp>
        <p:nvSpPr>
          <p:cNvPr id="881" name="Google Shape;881;p120"/>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sp>
        <p:nvSpPr>
          <p:cNvPr id="882" name="Google Shape;882;p120"/>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Select the Object</a:t>
            </a:r>
            <a:endParaRPr/>
          </a:p>
        </p:txBody>
      </p:sp>
      <p:pic>
        <p:nvPicPr>
          <p:cNvPr id="883" name="Google Shape;883;p120" descr="SubObjectSelect.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1550" y="1397475"/>
            <a:ext cx="3085500" cy="3179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121"/>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Adding a statement is as easy as dragging and dropping it into the Code Editor component.</a:t>
            </a:r>
            <a:endParaRPr/>
          </a:p>
          <a:p>
            <a:pPr marL="0" lvl="0" indent="0" algn="l" rtl="0">
              <a:spcBef>
                <a:spcPts val="1600"/>
              </a:spcBef>
              <a:spcAft>
                <a:spcPts val="1600"/>
              </a:spcAft>
              <a:buNone/>
            </a:pPr>
            <a:r>
              <a:rPr lang="en-US"/>
              <a:t>Alice will guide you through filling in the required arguments to complete the statement.</a:t>
            </a:r>
            <a:endParaRPr/>
          </a:p>
        </p:txBody>
      </p:sp>
      <p:sp>
        <p:nvSpPr>
          <p:cNvPr id="890" name="Google Shape;890;p121"/>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Create a Statement</a:t>
            </a:r>
            <a:endParaRPr/>
          </a:p>
        </p:txBody>
      </p:sp>
      <p:sp>
        <p:nvSpPr>
          <p:cNvPr id="891" name="Google Shape;891;p121"/>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892" name="Google Shape;892;p1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0650" y="1932425"/>
            <a:ext cx="3687900" cy="2180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22"/>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When using built in procedures to create an Alice code statement, parameters can be modified.</a:t>
            </a:r>
            <a:endParaRPr/>
          </a:p>
          <a:p>
            <a:pPr marL="0" lvl="0" indent="0" algn="l" rtl="0">
              <a:spcBef>
                <a:spcPts val="1600"/>
              </a:spcBef>
              <a:spcAft>
                <a:spcPts val="0"/>
              </a:spcAft>
              <a:buClr>
                <a:schemeClr val="dk1"/>
              </a:buClr>
              <a:buSzPts val="1100"/>
              <a:buFont typeface="Arial"/>
              <a:buNone/>
            </a:pPr>
            <a:r>
              <a:rPr lang="en-US"/>
              <a:t>A parameter is an argument that informs what the method will do.</a:t>
            </a:r>
            <a:endParaRPr/>
          </a:p>
          <a:p>
            <a:pPr marL="0" lvl="0" indent="0" algn="l" rtl="0">
              <a:spcBef>
                <a:spcPts val="1600"/>
              </a:spcBef>
              <a:spcAft>
                <a:spcPts val="0"/>
              </a:spcAft>
              <a:buClr>
                <a:schemeClr val="dk1"/>
              </a:buClr>
              <a:buSzPts val="1100"/>
              <a:buFont typeface="Arial"/>
              <a:buNone/>
            </a:pPr>
            <a:r>
              <a:rPr lang="en-US"/>
              <a:t>Telling an object to move is confusing.  Which way?  How far?</a:t>
            </a:r>
            <a:endParaRPr/>
          </a:p>
          <a:p>
            <a:pPr marL="0" lvl="0" indent="0" algn="l" rtl="0">
              <a:spcBef>
                <a:spcPts val="1600"/>
              </a:spcBef>
              <a:spcAft>
                <a:spcPts val="1600"/>
              </a:spcAft>
              <a:buNone/>
            </a:pPr>
            <a:r>
              <a:rPr lang="en-US"/>
              <a:t>In this case direction and distance are parameters that provide information needed for the procedure to have all of the information it needs to execute.</a:t>
            </a:r>
            <a:endParaRPr/>
          </a:p>
        </p:txBody>
      </p:sp>
      <p:sp>
        <p:nvSpPr>
          <p:cNvPr id="899" name="Google Shape;899;p122"/>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sp>
        <p:nvSpPr>
          <p:cNvPr id="900" name="Google Shape;900;p122"/>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Parameters</a:t>
            </a:r>
            <a:endParaRPr/>
          </a:p>
        </p:txBody>
      </p:sp>
      <p:pic>
        <p:nvPicPr>
          <p:cNvPr id="901" name="Google Shape;901;p122" descr="parameter.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75175" y="1741390"/>
            <a:ext cx="4114800" cy="2517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123"/>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t>Alice doesn’t allow you to create broken code (most of the time).</a:t>
            </a:r>
            <a:endParaRPr sz="1200"/>
          </a:p>
          <a:p>
            <a:pPr marL="0" lvl="0" indent="0" algn="l" rtl="0">
              <a:spcBef>
                <a:spcPts val="1600"/>
              </a:spcBef>
              <a:spcAft>
                <a:spcPts val="0"/>
              </a:spcAft>
              <a:buNone/>
            </a:pPr>
            <a:r>
              <a:rPr lang="en-US" sz="1200"/>
              <a:t>When creating a statement Alice will require you to select arguments for each of the required parameters so that it can execute.</a:t>
            </a:r>
            <a:endParaRPr sz="1200"/>
          </a:p>
          <a:p>
            <a:pPr marL="0" lvl="0" indent="0" algn="l" rtl="0">
              <a:spcBef>
                <a:spcPts val="1600"/>
              </a:spcBef>
              <a:spcAft>
                <a:spcPts val="0"/>
              </a:spcAft>
              <a:buClr>
                <a:schemeClr val="dk1"/>
              </a:buClr>
              <a:buSzPts val="1100"/>
              <a:buFont typeface="Arial"/>
              <a:buNone/>
            </a:pPr>
            <a:r>
              <a:rPr lang="en-US" sz="1200"/>
              <a:t>Drop down menus will guide you through selecting values for all of the required parameters.</a:t>
            </a:r>
            <a:endParaRPr sz="1200"/>
          </a:p>
          <a:p>
            <a:pPr marL="0" lvl="0" indent="0" algn="l" rtl="0">
              <a:spcBef>
                <a:spcPts val="1600"/>
              </a:spcBef>
              <a:spcAft>
                <a:spcPts val="0"/>
              </a:spcAft>
              <a:buClr>
                <a:schemeClr val="dk1"/>
              </a:buClr>
              <a:buSzPts val="1100"/>
              <a:buFont typeface="Arial"/>
              <a:buNone/>
            </a:pPr>
            <a:r>
              <a:rPr lang="en-US" sz="1200"/>
              <a:t>Don’t worry you can change these later without having to rebuild the statement.  In some cases, you will have to choose a place holder and replace it later on. </a:t>
            </a:r>
            <a:endParaRPr sz="1200"/>
          </a:p>
          <a:p>
            <a:pPr marL="0" lvl="0" indent="0" algn="l" rtl="0">
              <a:spcBef>
                <a:spcPts val="1600"/>
              </a:spcBef>
              <a:spcAft>
                <a:spcPts val="1600"/>
              </a:spcAft>
              <a:buNone/>
            </a:pPr>
            <a:endParaRPr sz="1200"/>
          </a:p>
        </p:txBody>
      </p:sp>
      <p:sp>
        <p:nvSpPr>
          <p:cNvPr id="908" name="Google Shape;908;p123"/>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Required Parameters</a:t>
            </a:r>
            <a:endParaRPr/>
          </a:p>
        </p:txBody>
      </p:sp>
      <p:sp>
        <p:nvSpPr>
          <p:cNvPr id="909" name="Google Shape;909;p123"/>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910" name="Google Shape;910;p123" descr="requiredParameter.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4465" y="2095405"/>
            <a:ext cx="3723000" cy="1834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24"/>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100"/>
              <a:t>Alice has a number of parameters that can be added to statements using the </a:t>
            </a:r>
            <a:r>
              <a:rPr lang="en-US" sz="1100" i="1"/>
              <a:t>add detail</a:t>
            </a:r>
            <a:r>
              <a:rPr lang="en-US" sz="1100"/>
              <a:t> dropdown. These can help create necessary variations. For move procedures these are:</a:t>
            </a:r>
            <a:endParaRPr sz="1100"/>
          </a:p>
          <a:p>
            <a:pPr marL="0" lvl="0" indent="0" algn="l" rtl="0">
              <a:spcBef>
                <a:spcPts val="1600"/>
              </a:spcBef>
              <a:spcAft>
                <a:spcPts val="0"/>
              </a:spcAft>
              <a:buClr>
                <a:schemeClr val="dk1"/>
              </a:buClr>
              <a:buSzPts val="1100"/>
              <a:buFont typeface="Arial"/>
              <a:buNone/>
            </a:pPr>
            <a:r>
              <a:rPr lang="en-US" sz="1100" b="1"/>
              <a:t>Duration</a:t>
            </a:r>
            <a:r>
              <a:rPr lang="en-US" sz="1100"/>
              <a:t> – This parameter controls how long something happens so you can change the default. By default, each statement takes 1 second to execute. </a:t>
            </a:r>
            <a:endParaRPr sz="1100"/>
          </a:p>
          <a:p>
            <a:pPr marL="0" lvl="0" indent="0" algn="l" rtl="0">
              <a:spcBef>
                <a:spcPts val="1600"/>
              </a:spcBef>
              <a:spcAft>
                <a:spcPts val="0"/>
              </a:spcAft>
              <a:buClr>
                <a:schemeClr val="dk1"/>
              </a:buClr>
              <a:buSzPts val="1100"/>
              <a:buFont typeface="Arial"/>
              <a:buNone/>
            </a:pPr>
            <a:r>
              <a:rPr lang="en-US" sz="1100" b="1"/>
              <a:t>Animation Style</a:t>
            </a:r>
            <a:r>
              <a:rPr lang="en-US" sz="1100"/>
              <a:t> – This parameter allows you to control the smoothness or abruptness something happens. By default, move commands speed up and slow down over the execution to smooth it out. </a:t>
            </a:r>
            <a:endParaRPr sz="1100"/>
          </a:p>
          <a:p>
            <a:pPr marL="0" lvl="0" indent="0" algn="l" rtl="0">
              <a:spcBef>
                <a:spcPts val="1600"/>
              </a:spcBef>
              <a:spcAft>
                <a:spcPts val="1600"/>
              </a:spcAft>
              <a:buNone/>
            </a:pPr>
            <a:r>
              <a:rPr lang="en-US" sz="1100" b="1"/>
              <a:t>As seen by</a:t>
            </a:r>
            <a:r>
              <a:rPr lang="en-US" sz="1100"/>
              <a:t> – This parameter allows you to modify the point of reference to the camera or other objects. By default, moves are relative to the object being manipulated.  </a:t>
            </a:r>
            <a:endParaRPr sz="1100"/>
          </a:p>
        </p:txBody>
      </p:sp>
      <p:sp>
        <p:nvSpPr>
          <p:cNvPr id="917" name="Google Shape;917;p124"/>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Optional Parameters</a:t>
            </a:r>
            <a:endParaRPr/>
          </a:p>
        </p:txBody>
      </p:sp>
      <p:sp>
        <p:nvSpPr>
          <p:cNvPr id="918" name="Google Shape;918;p124"/>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919" name="Google Shape;919;p1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99000" y="2025649"/>
            <a:ext cx="4091100" cy="19278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25"/>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400" dirty="0"/>
              <a:t>The control panel like the methods panel has blocks that you drag into the Code Editor to build your program. These elements are generally more structural elements for your program like:</a:t>
            </a:r>
            <a:endParaRPr sz="1400" dirty="0"/>
          </a:p>
          <a:p>
            <a:pPr marL="457200" lvl="0" indent="-317500" algn="l" rtl="0">
              <a:spcBef>
                <a:spcPts val="1600"/>
              </a:spcBef>
              <a:spcAft>
                <a:spcPts val="0"/>
              </a:spcAft>
              <a:buSzPts val="1400"/>
              <a:buChar char="●"/>
            </a:pPr>
            <a:r>
              <a:rPr lang="en-US" sz="1400" dirty="0"/>
              <a:t>Control structures for making loops and </a:t>
            </a:r>
            <a:r>
              <a:rPr lang="en-US" sz="1400" i="1" dirty="0"/>
              <a:t>do togethers</a:t>
            </a:r>
            <a:endParaRPr sz="1400" dirty="0"/>
          </a:p>
          <a:p>
            <a:pPr marL="457200" lvl="0" indent="-317500" algn="l" rtl="0">
              <a:spcBef>
                <a:spcPts val="0"/>
              </a:spcBef>
              <a:spcAft>
                <a:spcPts val="0"/>
              </a:spcAft>
              <a:buSzPts val="1400"/>
              <a:buChar char="●"/>
            </a:pPr>
            <a:r>
              <a:rPr lang="en-US" sz="1400" dirty="0"/>
              <a:t>Ways to create and manage variables</a:t>
            </a:r>
            <a:endParaRPr sz="1400" dirty="0"/>
          </a:p>
          <a:p>
            <a:pPr marL="457200" lvl="0" indent="-317500" algn="l" rtl="0">
              <a:spcBef>
                <a:spcPts val="0"/>
              </a:spcBef>
              <a:spcAft>
                <a:spcPts val="0"/>
              </a:spcAft>
              <a:buSzPts val="1400"/>
              <a:buChar char="●"/>
            </a:pPr>
            <a:r>
              <a:rPr lang="en-US" sz="1400" dirty="0"/>
              <a:t>Ways to add comments to plan and explain your program</a:t>
            </a:r>
            <a:endParaRPr sz="1400" dirty="0"/>
          </a:p>
        </p:txBody>
      </p:sp>
      <p:sp>
        <p:nvSpPr>
          <p:cNvPr id="926" name="Google Shape;926;p125"/>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Control Panel</a:t>
            </a:r>
            <a:endParaRPr/>
          </a:p>
        </p:txBody>
      </p:sp>
      <p:sp>
        <p:nvSpPr>
          <p:cNvPr id="927" name="Google Shape;927;p125"/>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928" name="Google Shape;928;p125" descr="ControlBig.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33825" y="1620597"/>
            <a:ext cx="4114800" cy="2717400"/>
          </a:xfrm>
          <a:prstGeom prst="rect">
            <a:avLst/>
          </a:prstGeom>
          <a:noFill/>
          <a:ln>
            <a:noFill/>
          </a:ln>
        </p:spPr>
      </p:pic>
      <p:pic>
        <p:nvPicPr>
          <p:cNvPr id="929" name="Google Shape;929;p125" descr="ControlPanel.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5300" y="4569010"/>
            <a:ext cx="8153400" cy="218100"/>
          </a:xfrm>
          <a:prstGeom prst="rect">
            <a:avLst/>
          </a:prstGeom>
          <a:noFill/>
          <a:ln>
            <a:noFill/>
          </a:ln>
        </p:spPr>
      </p:pic>
      <p:cxnSp>
        <p:nvCxnSpPr>
          <p:cNvPr id="930" name="Google Shape;930;p125"/>
          <p:cNvCxnSpPr>
            <a:stCxn id="928" idx="2"/>
            <a:endCxn id="929" idx="0"/>
          </p:cNvCxnSpPr>
          <p:nvPr/>
        </p:nvCxnSpPr>
        <p:spPr>
          <a:xfrm flipH="1">
            <a:off x="4571925" y="4337997"/>
            <a:ext cx="2019300" cy="231000"/>
          </a:xfrm>
          <a:prstGeom prst="straightConnector1">
            <a:avLst/>
          </a:prstGeom>
          <a:noFill/>
          <a:ln w="25400" cap="flat" cmpd="sng">
            <a:solidFill>
              <a:schemeClr val="accent2"/>
            </a:solidFill>
            <a:prstDash val="solid"/>
            <a:round/>
            <a:headEnd type="none" w="sm" len="sm"/>
            <a:tailEnd type="stealth" w="med" len="med"/>
          </a:ln>
          <a:effectLst>
            <a:outerShdw blurRad="40000" dist="20000" dir="5400000" rotWithShape="0">
              <a:srgbClr val="000000">
                <a:alpha val="37650"/>
              </a:srgbClr>
            </a:outerShdw>
          </a:effectLst>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26"/>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Alice will follow the list of statements you provide in the </a:t>
            </a:r>
            <a:r>
              <a:rPr lang="en-US" u="sng"/>
              <a:t>exact</a:t>
            </a:r>
            <a:r>
              <a:rPr lang="en-US"/>
              <a:t> order you see them in your program. </a:t>
            </a:r>
            <a:endParaRPr/>
          </a:p>
          <a:p>
            <a:pPr marL="0" lvl="0" indent="0" algn="l" rtl="0">
              <a:spcBef>
                <a:spcPts val="1600"/>
              </a:spcBef>
              <a:spcAft>
                <a:spcPts val="0"/>
              </a:spcAft>
              <a:buClr>
                <a:schemeClr val="dk1"/>
              </a:buClr>
              <a:buSzPts val="1100"/>
              <a:buFont typeface="Arial"/>
              <a:buNone/>
            </a:pPr>
            <a:r>
              <a:rPr lang="en-US"/>
              <a:t> Think of it like a recipe.</a:t>
            </a:r>
            <a:endParaRPr/>
          </a:p>
          <a:p>
            <a:pPr marL="457200" lvl="0" indent="-317500" algn="l" rtl="0">
              <a:spcBef>
                <a:spcPts val="1600"/>
              </a:spcBef>
              <a:spcAft>
                <a:spcPts val="0"/>
              </a:spcAft>
              <a:buSzPts val="1400"/>
              <a:buChar char="●"/>
            </a:pPr>
            <a:r>
              <a:rPr lang="en-US"/>
              <a:t>Do this</a:t>
            </a:r>
            <a:endParaRPr/>
          </a:p>
          <a:p>
            <a:pPr marL="457200" lvl="0" indent="-317500" algn="l" rtl="0">
              <a:spcBef>
                <a:spcPts val="0"/>
              </a:spcBef>
              <a:spcAft>
                <a:spcPts val="0"/>
              </a:spcAft>
              <a:buSzPts val="1400"/>
              <a:buChar char="●"/>
            </a:pPr>
            <a:r>
              <a:rPr lang="en-US"/>
              <a:t>Then this</a:t>
            </a:r>
            <a:endParaRPr/>
          </a:p>
        </p:txBody>
      </p:sp>
      <p:sp>
        <p:nvSpPr>
          <p:cNvPr id="937" name="Google Shape;937;p126"/>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Do In Order</a:t>
            </a:r>
            <a:endParaRPr/>
          </a:p>
        </p:txBody>
      </p:sp>
      <p:sp>
        <p:nvSpPr>
          <p:cNvPr id="938" name="Google Shape;938;p126"/>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939" name="Google Shape;939;p126" descr="slide13.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9745" y="1924730"/>
            <a:ext cx="3622200" cy="2179200"/>
          </a:xfrm>
          <a:prstGeom prst="rect">
            <a:avLst/>
          </a:prstGeom>
          <a:noFill/>
          <a:ln>
            <a:noFill/>
          </a:ln>
        </p:spPr>
      </p:pic>
      <p:sp>
        <p:nvSpPr>
          <p:cNvPr id="940" name="Google Shape;940;p126"/>
          <p:cNvSpPr/>
          <p:nvPr/>
        </p:nvSpPr>
        <p:spPr>
          <a:xfrm>
            <a:off x="289978" y="2463070"/>
            <a:ext cx="536400" cy="178800"/>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Font typeface="Times New Roman"/>
              <a:buNone/>
            </a:pPr>
            <a:endParaRPr sz="1800">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27"/>
          <p:cNvSpPr txBox="1">
            <a:spLocks noGrp="1"/>
          </p:cNvSpPr>
          <p:nvPr>
            <p:ph type="body" idx="1"/>
          </p:nvPr>
        </p:nvSpPr>
        <p:spPr>
          <a:xfrm>
            <a:off x="311700" y="1389600"/>
            <a:ext cx="3861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Control structures allow you to change the sequence or logic that controls the order and timing of statements being run.  </a:t>
            </a:r>
            <a:endParaRPr sz="1400"/>
          </a:p>
          <a:p>
            <a:pPr marL="0" lvl="0" indent="0" algn="l" rtl="0">
              <a:spcBef>
                <a:spcPts val="1600"/>
              </a:spcBef>
              <a:spcAft>
                <a:spcPts val="0"/>
              </a:spcAft>
              <a:buClr>
                <a:schemeClr val="dk1"/>
              </a:buClr>
              <a:buSzPts val="1100"/>
              <a:buFont typeface="Arial"/>
              <a:buNone/>
            </a:pPr>
            <a:r>
              <a:rPr lang="en-US" sz="1400"/>
              <a:t>Often in Alice, you will want things happen at the same time. This requires the </a:t>
            </a:r>
            <a:r>
              <a:rPr lang="en-US" sz="1400" i="1"/>
              <a:t>do together </a:t>
            </a:r>
            <a:r>
              <a:rPr lang="en-US" sz="1400"/>
              <a:t>control block. </a:t>
            </a:r>
            <a:endParaRPr sz="1400"/>
          </a:p>
          <a:p>
            <a:pPr marL="457200" lvl="0" indent="-317500" algn="l" rtl="0">
              <a:spcBef>
                <a:spcPts val="1600"/>
              </a:spcBef>
              <a:spcAft>
                <a:spcPts val="0"/>
              </a:spcAft>
              <a:buSzPts val="1400"/>
              <a:buChar char="●"/>
            </a:pPr>
            <a:r>
              <a:rPr lang="en-US" sz="1400"/>
              <a:t>Drag the </a:t>
            </a:r>
            <a:r>
              <a:rPr lang="en-US" sz="1400" i="1"/>
              <a:t>do together</a:t>
            </a:r>
            <a:r>
              <a:rPr lang="en-US" sz="1400"/>
              <a:t> block from the control panel below the Code Editor into your program.</a:t>
            </a:r>
            <a:endParaRPr sz="1400"/>
          </a:p>
          <a:p>
            <a:pPr marL="457200" lvl="0" indent="-317500" algn="l" rtl="0">
              <a:spcBef>
                <a:spcPts val="0"/>
              </a:spcBef>
              <a:spcAft>
                <a:spcPts val="0"/>
              </a:spcAft>
              <a:buSzPts val="1400"/>
              <a:buChar char="●"/>
            </a:pPr>
            <a:r>
              <a:rPr lang="en-US" sz="1400"/>
              <a:t>Add statements to the block that you want to happen at the same time.</a:t>
            </a:r>
            <a:endParaRPr sz="1400"/>
          </a:p>
          <a:p>
            <a:pPr marL="0" lvl="0" indent="0" algn="l" rtl="0">
              <a:spcBef>
                <a:spcPts val="1600"/>
              </a:spcBef>
              <a:spcAft>
                <a:spcPts val="1600"/>
              </a:spcAft>
              <a:buNone/>
            </a:pPr>
            <a:endParaRPr/>
          </a:p>
        </p:txBody>
      </p:sp>
      <p:sp>
        <p:nvSpPr>
          <p:cNvPr id="947" name="Google Shape;947;p127"/>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Do Together</a:t>
            </a:r>
            <a:endParaRPr/>
          </a:p>
        </p:txBody>
      </p:sp>
      <p:sp>
        <p:nvSpPr>
          <p:cNvPr id="948" name="Google Shape;948;p127"/>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Coding An Animation</a:t>
            </a:r>
            <a:endParaRPr/>
          </a:p>
        </p:txBody>
      </p:sp>
      <p:pic>
        <p:nvPicPr>
          <p:cNvPr id="949" name="Google Shape;949;p127"/>
          <p:cNvPicPr preferRelativeResize="0"/>
          <p:nvPr/>
        </p:nvPicPr>
        <p:blipFill rotWithShape="1">
          <a:blip r:embed="rId3">
            <a:alphaModFix/>
          </a:blip>
          <a:srcRect/>
          <a:stretch/>
        </p:blipFill>
        <p:spPr>
          <a:xfrm>
            <a:off x="4655975" y="1392145"/>
            <a:ext cx="4134000" cy="33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3"/>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Creating an Animation</a:t>
            </a:r>
            <a:endParaRPr/>
          </a:p>
        </p:txBody>
      </p:sp>
      <p:sp>
        <p:nvSpPr>
          <p:cNvPr id="498" name="Google Shape;498;p83"/>
          <p:cNvSpPr txBox="1">
            <a:spLocks noGrp="1"/>
          </p:cNvSpPr>
          <p:nvPr>
            <p:ph type="body" idx="1"/>
          </p:nvPr>
        </p:nvSpPr>
        <p:spPr>
          <a:xfrm>
            <a:off x="311700" y="1397475"/>
            <a:ext cx="8520600" cy="317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In this Hour of Code you will create an animation of a dialogue or a simple interaction between characters.</a:t>
            </a:r>
            <a:endParaRPr/>
          </a:p>
          <a:p>
            <a:pPr marL="0" lvl="0" indent="0" algn="l" rtl="0">
              <a:spcBef>
                <a:spcPts val="1600"/>
              </a:spcBef>
              <a:spcAft>
                <a:spcPts val="1600"/>
              </a:spcAft>
              <a:buNone/>
            </a:pPr>
            <a:r>
              <a:rPr lang="en-US"/>
              <a:t>Ideas for your animation could be characters singing your favorite song, an animation of your favorite internet meme, a funny comedy skit or joke you know, or even a serious conversation.</a:t>
            </a:r>
            <a:endParaRPr/>
          </a:p>
        </p:txBody>
      </p:sp>
      <p:sp>
        <p:nvSpPr>
          <p:cNvPr id="499" name="Google Shape;499;p83"/>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Overview</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28"/>
          <p:cNvSpPr txBox="1">
            <a:spLocks noGrp="1"/>
          </p:cNvSpPr>
          <p:nvPr>
            <p:ph type="body" idx="1"/>
          </p:nvPr>
        </p:nvSpPr>
        <p:spPr>
          <a:xfrm>
            <a:off x="4664225" y="1460950"/>
            <a:ext cx="38451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To execute the program press the Run button and a viewer will appear. The viewer allows you to:</a:t>
            </a:r>
            <a:endParaRPr/>
          </a:p>
          <a:p>
            <a:pPr marL="457200" lvl="0" indent="-317500" algn="l" rtl="0">
              <a:spcBef>
                <a:spcPts val="1600"/>
              </a:spcBef>
              <a:spcAft>
                <a:spcPts val="0"/>
              </a:spcAft>
              <a:buSzPts val="1400"/>
              <a:buChar char="●"/>
            </a:pPr>
            <a:r>
              <a:rPr lang="en-US"/>
              <a:t>Resize the window by dragging a corner or going full screen with the far right button.</a:t>
            </a:r>
            <a:endParaRPr/>
          </a:p>
          <a:p>
            <a:pPr marL="457200" lvl="0" indent="-317500" algn="l" rtl="0">
              <a:spcBef>
                <a:spcPts val="0"/>
              </a:spcBef>
              <a:spcAft>
                <a:spcPts val="0"/>
              </a:spcAft>
              <a:buSzPts val="1400"/>
              <a:buChar char="●"/>
            </a:pPr>
            <a:r>
              <a:rPr lang="en-US"/>
              <a:t>Speed up, slow down, and pause playback help you navigate to different parts of the program.</a:t>
            </a:r>
            <a:endParaRPr/>
          </a:p>
          <a:p>
            <a:pPr marL="457200" lvl="0" indent="-317500" algn="l" rtl="0">
              <a:spcBef>
                <a:spcPts val="0"/>
              </a:spcBef>
              <a:spcAft>
                <a:spcPts val="0"/>
              </a:spcAft>
              <a:buSzPts val="1400"/>
              <a:buChar char="●"/>
            </a:pPr>
            <a:r>
              <a:rPr lang="en-US"/>
              <a:t>Restart your program to run it again.</a:t>
            </a:r>
            <a:endParaRPr/>
          </a:p>
          <a:p>
            <a:pPr marL="0" lvl="0" indent="0" algn="l" rtl="0">
              <a:spcBef>
                <a:spcPts val="1600"/>
              </a:spcBef>
              <a:spcAft>
                <a:spcPts val="1600"/>
              </a:spcAft>
              <a:buNone/>
            </a:pPr>
            <a:endParaRPr/>
          </a:p>
        </p:txBody>
      </p:sp>
      <p:sp>
        <p:nvSpPr>
          <p:cNvPr id="956" name="Google Shape;956;p128"/>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Running Your Program</a:t>
            </a:r>
            <a:endParaRPr/>
          </a:p>
        </p:txBody>
      </p:sp>
      <p:sp>
        <p:nvSpPr>
          <p:cNvPr id="957" name="Google Shape;957;p12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The Alice Player</a:t>
            </a:r>
            <a:endParaRPr/>
          </a:p>
        </p:txBody>
      </p:sp>
      <p:pic>
        <p:nvPicPr>
          <p:cNvPr id="958" name="Google Shape;958;p1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9375" y="1480590"/>
            <a:ext cx="3733800" cy="3134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29"/>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400"/>
              <a:t>Alice is intended to allow you to easily iterate and test your program as often as you would like.</a:t>
            </a:r>
            <a:endParaRPr sz="1400"/>
          </a:p>
          <a:p>
            <a:pPr marL="457200" lvl="0" indent="-317500" algn="l" rtl="0">
              <a:spcBef>
                <a:spcPts val="1600"/>
              </a:spcBef>
              <a:spcAft>
                <a:spcPts val="0"/>
              </a:spcAft>
              <a:buSzPts val="1400"/>
              <a:buChar char="●"/>
            </a:pPr>
            <a:r>
              <a:rPr lang="en-US" sz="1400"/>
              <a:t>Start by implementing parts of your animation</a:t>
            </a:r>
            <a:endParaRPr sz="1400"/>
          </a:p>
          <a:p>
            <a:pPr marL="457200" lvl="0" indent="-317500" algn="l" rtl="0">
              <a:spcBef>
                <a:spcPts val="0"/>
              </a:spcBef>
              <a:spcAft>
                <a:spcPts val="0"/>
              </a:spcAft>
              <a:buSzPts val="1400"/>
              <a:buChar char="●"/>
            </a:pPr>
            <a:r>
              <a:rPr lang="en-US" sz="1400"/>
              <a:t>Test and refine small sections before moving on to new components</a:t>
            </a:r>
            <a:endParaRPr sz="1400"/>
          </a:p>
          <a:p>
            <a:pPr marL="457200" lvl="0" indent="-317500" algn="l" rtl="0">
              <a:spcBef>
                <a:spcPts val="0"/>
              </a:spcBef>
              <a:spcAft>
                <a:spcPts val="0"/>
              </a:spcAft>
              <a:buSzPts val="1400"/>
              <a:buChar char="●"/>
            </a:pPr>
            <a:r>
              <a:rPr lang="en-US" sz="1400"/>
              <a:t>Revise and redesign based on what you find when implementing</a:t>
            </a:r>
            <a:endParaRPr sz="1400"/>
          </a:p>
        </p:txBody>
      </p:sp>
      <p:sp>
        <p:nvSpPr>
          <p:cNvPr id="964" name="Google Shape;964;p129"/>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Incremental Design</a:t>
            </a:r>
            <a:endParaRPr/>
          </a:p>
        </p:txBody>
      </p:sp>
      <p:sp>
        <p:nvSpPr>
          <p:cNvPr id="965" name="Google Shape;965;p129"/>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Implementing Design</a:t>
            </a:r>
            <a:endParaRPr/>
          </a:p>
        </p:txBody>
      </p:sp>
      <p:sp>
        <p:nvSpPr>
          <p:cNvPr id="966" name="Google Shape;966;p129"/>
          <p:cNvSpPr txBox="1"/>
          <p:nvPr/>
        </p:nvSpPr>
        <p:spPr>
          <a:xfrm>
            <a:off x="4996513" y="1544200"/>
            <a:ext cx="3505200" cy="1524000"/>
          </a:xfrm>
          <a:prstGeom prst="rect">
            <a:avLst/>
          </a:prstGeom>
          <a:noFill/>
          <a:ln>
            <a:noFill/>
          </a:ln>
        </p:spPr>
        <p:txBody>
          <a:bodyPr spcFirstLastPara="1" wrap="square" lIns="91425" tIns="45700" rIns="91425" bIns="45700" anchor="ctr" anchorCtr="0">
            <a:noAutofit/>
          </a:bodyPr>
          <a:lstStyle/>
          <a:p>
            <a:pPr marL="342900" marR="0" lvl="0" indent="-342900" algn="l" rtl="0">
              <a:lnSpc>
                <a:spcPct val="80000"/>
              </a:lnSpc>
              <a:spcBef>
                <a:spcPts val="0"/>
              </a:spcBef>
              <a:spcAft>
                <a:spcPts val="0"/>
              </a:spcAft>
              <a:buNone/>
            </a:pPr>
            <a:r>
              <a:rPr lang="en-US" sz="989" i="1">
                <a:solidFill>
                  <a:schemeClr val="dk1"/>
                </a:solidFill>
                <a:latin typeface="Arial"/>
                <a:ea typeface="Arial"/>
                <a:cs typeface="Arial"/>
                <a:sym typeface="Arial"/>
              </a:rPr>
              <a:t>Do Together</a:t>
            </a:r>
            <a:endParaRPr sz="989" i="1">
              <a:solidFill>
                <a:schemeClr val="dk1"/>
              </a:solidFill>
              <a:latin typeface="Arial"/>
              <a:ea typeface="Arial"/>
              <a:cs typeface="Arial"/>
              <a:sym typeface="Arial"/>
            </a:endParaRPr>
          </a:p>
          <a:p>
            <a:pPr marL="342900" marR="0" lvl="0" indent="-342900" algn="l" rtl="0">
              <a:lnSpc>
                <a:spcPct val="80000"/>
              </a:lnSpc>
              <a:spcBef>
                <a:spcPts val="198"/>
              </a:spcBef>
              <a:spcAft>
                <a:spcPts val="0"/>
              </a:spcAft>
              <a:buNone/>
            </a:pPr>
            <a:r>
              <a:rPr lang="en-US" sz="989" b="1" i="0" u="none" strike="noStrike" cap="none">
                <a:solidFill>
                  <a:schemeClr val="dk1"/>
                </a:solidFill>
                <a:latin typeface="Arial"/>
                <a:ea typeface="Arial"/>
                <a:cs typeface="Arial"/>
                <a:sym typeface="Arial"/>
              </a:rPr>
              <a:t>	Step 1: Scientist One </a:t>
            </a:r>
            <a:r>
              <a:rPr lang="en-US" sz="989" b="0" i="1" u="none" strike="noStrike" cap="none">
                <a:solidFill>
                  <a:schemeClr val="dk1"/>
                </a:solidFill>
                <a:latin typeface="Arial"/>
                <a:ea typeface="Arial"/>
                <a:cs typeface="Arial"/>
                <a:sym typeface="Arial"/>
              </a:rPr>
              <a:t>Says</a:t>
            </a:r>
            <a:r>
              <a:rPr lang="en-US" sz="989" b="0" i="0" u="none" strike="noStrike" cap="none">
                <a:solidFill>
                  <a:schemeClr val="dk1"/>
                </a:solidFill>
                <a:latin typeface="Arial"/>
                <a:ea typeface="Arial"/>
                <a:cs typeface="Arial"/>
                <a:sym typeface="Arial"/>
              </a:rPr>
              <a:t> “Why was there thunder and lightning in the lab?”</a:t>
            </a:r>
            <a:endParaRPr/>
          </a:p>
          <a:p>
            <a:pPr marL="342900" marR="0" lvl="0" indent="-342900" algn="l" rtl="0">
              <a:lnSpc>
                <a:spcPct val="80000"/>
              </a:lnSpc>
              <a:spcBef>
                <a:spcPts val="198"/>
              </a:spcBef>
              <a:spcAft>
                <a:spcPts val="0"/>
              </a:spcAft>
              <a:buNone/>
            </a:pPr>
            <a:r>
              <a:rPr lang="en-US" sz="989" b="1" i="0" u="none" strike="noStrike" cap="none">
                <a:solidFill>
                  <a:schemeClr val="dk1"/>
                </a:solidFill>
                <a:latin typeface="Arial"/>
                <a:ea typeface="Arial"/>
                <a:cs typeface="Arial"/>
                <a:sym typeface="Arial"/>
              </a:rPr>
              <a:t>	Step 2: Lightning</a:t>
            </a:r>
            <a:r>
              <a:rPr lang="en-US" sz="989" b="0" i="0" u="none" strike="noStrike" cap="none">
                <a:solidFill>
                  <a:schemeClr val="dk1"/>
                </a:solidFill>
                <a:latin typeface="Arial"/>
                <a:ea typeface="Arial"/>
                <a:cs typeface="Arial"/>
                <a:sym typeface="Arial"/>
              </a:rPr>
              <a:t> </a:t>
            </a:r>
            <a:r>
              <a:rPr lang="en-US" sz="989" b="0" i="1" u="none" strike="noStrike" cap="none">
                <a:solidFill>
                  <a:schemeClr val="dk1"/>
                </a:solidFill>
                <a:latin typeface="Arial"/>
                <a:ea typeface="Arial"/>
                <a:cs typeface="Arial"/>
                <a:sym typeface="Arial"/>
              </a:rPr>
              <a:t>Flashes</a:t>
            </a:r>
            <a:endParaRPr/>
          </a:p>
          <a:p>
            <a:pPr marL="342900" marR="0" lvl="0" indent="-342900" algn="l" rtl="0">
              <a:lnSpc>
                <a:spcPct val="80000"/>
              </a:lnSpc>
              <a:spcBef>
                <a:spcPts val="198"/>
              </a:spcBef>
              <a:spcAft>
                <a:spcPts val="0"/>
              </a:spcAft>
              <a:buNone/>
            </a:pPr>
            <a:r>
              <a:rPr lang="en-US" sz="989" i="1">
                <a:solidFill>
                  <a:schemeClr val="dk1"/>
                </a:solidFill>
                <a:latin typeface="Arial"/>
                <a:ea typeface="Arial"/>
                <a:cs typeface="Arial"/>
                <a:sym typeface="Arial"/>
              </a:rPr>
              <a:t>Do In Order</a:t>
            </a:r>
            <a:endParaRPr sz="989" b="0" i="1" u="none" strike="noStrike" cap="none">
              <a:solidFill>
                <a:schemeClr val="dk1"/>
              </a:solidFill>
              <a:latin typeface="Arial"/>
              <a:ea typeface="Arial"/>
              <a:cs typeface="Arial"/>
              <a:sym typeface="Arial"/>
            </a:endParaRPr>
          </a:p>
          <a:p>
            <a:pPr marL="342900" marR="0" lvl="0" indent="-342900" algn="l" rtl="0">
              <a:lnSpc>
                <a:spcPct val="80000"/>
              </a:lnSpc>
              <a:spcBef>
                <a:spcPts val="198"/>
              </a:spcBef>
              <a:spcAft>
                <a:spcPts val="0"/>
              </a:spcAft>
              <a:buNone/>
            </a:pPr>
            <a:r>
              <a:rPr lang="en-US" sz="989" b="1" i="0" u="none" strike="noStrike" cap="none">
                <a:solidFill>
                  <a:schemeClr val="dk1"/>
                </a:solidFill>
                <a:latin typeface="Arial"/>
                <a:ea typeface="Arial"/>
                <a:cs typeface="Arial"/>
                <a:sym typeface="Arial"/>
              </a:rPr>
              <a:t>	Step 3: Scientist Two </a:t>
            </a:r>
            <a:r>
              <a:rPr lang="en-US" sz="989" b="0" i="1" u="none" strike="noStrike" cap="none">
                <a:solidFill>
                  <a:schemeClr val="dk1"/>
                </a:solidFill>
                <a:latin typeface="Arial"/>
                <a:ea typeface="Arial"/>
                <a:cs typeface="Arial"/>
                <a:sym typeface="Arial"/>
              </a:rPr>
              <a:t>Says</a:t>
            </a:r>
            <a:r>
              <a:rPr lang="en-US" sz="989" b="0" i="0" u="none" strike="noStrike" cap="none">
                <a:solidFill>
                  <a:schemeClr val="dk1"/>
                </a:solidFill>
                <a:latin typeface="Arial"/>
                <a:ea typeface="Arial"/>
                <a:cs typeface="Arial"/>
                <a:sym typeface="Arial"/>
              </a:rPr>
              <a:t> “I don’t know why?”</a:t>
            </a:r>
            <a:endParaRPr/>
          </a:p>
          <a:p>
            <a:pPr marL="342900" marR="0" lvl="0" indent="-342900" algn="l" rtl="0">
              <a:lnSpc>
                <a:spcPct val="80000"/>
              </a:lnSpc>
              <a:spcBef>
                <a:spcPts val="198"/>
              </a:spcBef>
              <a:spcAft>
                <a:spcPts val="0"/>
              </a:spcAft>
              <a:buNone/>
            </a:pPr>
            <a:r>
              <a:rPr lang="en-US" sz="989" i="1">
                <a:solidFill>
                  <a:schemeClr val="dk1"/>
                </a:solidFill>
                <a:latin typeface="Arial"/>
                <a:ea typeface="Arial"/>
                <a:cs typeface="Arial"/>
                <a:sym typeface="Arial"/>
              </a:rPr>
              <a:t>Do After Step 1-3</a:t>
            </a:r>
            <a:endParaRPr sz="989" i="1" u="none" strike="noStrike" cap="none">
              <a:solidFill>
                <a:schemeClr val="dk1"/>
              </a:solidFill>
              <a:latin typeface="Arial"/>
              <a:ea typeface="Arial"/>
              <a:cs typeface="Arial"/>
              <a:sym typeface="Arial"/>
            </a:endParaRPr>
          </a:p>
          <a:p>
            <a:pPr marL="342900" marR="0" lvl="0" indent="-342900" algn="l" rtl="0">
              <a:lnSpc>
                <a:spcPct val="80000"/>
              </a:lnSpc>
              <a:spcBef>
                <a:spcPts val="198"/>
              </a:spcBef>
              <a:spcAft>
                <a:spcPts val="0"/>
              </a:spcAft>
              <a:buNone/>
            </a:pPr>
            <a:r>
              <a:rPr lang="en-US" sz="989" b="1" i="0" u="none" strike="noStrike" cap="none">
                <a:solidFill>
                  <a:schemeClr val="dk1"/>
                </a:solidFill>
                <a:latin typeface="Arial"/>
                <a:ea typeface="Arial"/>
                <a:cs typeface="Arial"/>
                <a:sym typeface="Arial"/>
              </a:rPr>
              <a:t>	Step 4: Scientist One </a:t>
            </a:r>
            <a:r>
              <a:rPr lang="en-US" sz="989" b="0" i="1" u="none" strike="noStrike" cap="none">
                <a:solidFill>
                  <a:schemeClr val="dk1"/>
                </a:solidFill>
                <a:latin typeface="Arial"/>
                <a:ea typeface="Arial"/>
                <a:cs typeface="Arial"/>
                <a:sym typeface="Arial"/>
              </a:rPr>
              <a:t>Says</a:t>
            </a:r>
            <a:r>
              <a:rPr lang="en-US" sz="989" b="0" i="0" u="none" strike="noStrike" cap="none">
                <a:solidFill>
                  <a:schemeClr val="dk1"/>
                </a:solidFill>
                <a:latin typeface="Arial"/>
                <a:ea typeface="Arial"/>
                <a:cs typeface="Arial"/>
                <a:sym typeface="Arial"/>
              </a:rPr>
              <a:t> “The scientists were brainstorming”</a:t>
            </a:r>
            <a:endParaRPr/>
          </a:p>
        </p:txBody>
      </p:sp>
      <p:pic>
        <p:nvPicPr>
          <p:cNvPr id="967" name="Google Shape;967;p129" descr="incrementalDesign.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96513" y="3303150"/>
            <a:ext cx="3612870" cy="1136650"/>
          </a:xfrm>
          <a:prstGeom prst="rect">
            <a:avLst/>
          </a:prstGeom>
          <a:noFill/>
          <a:ln>
            <a:noFill/>
          </a:ln>
        </p:spPr>
      </p:pic>
      <p:sp>
        <p:nvSpPr>
          <p:cNvPr id="968" name="Google Shape;968;p129"/>
          <p:cNvSpPr/>
          <p:nvPr/>
        </p:nvSpPr>
        <p:spPr>
          <a:xfrm>
            <a:off x="4844113" y="1518800"/>
            <a:ext cx="3810000" cy="838200"/>
          </a:xfrm>
          <a:prstGeom prst="frame">
            <a:avLst>
              <a:gd name="adj1" fmla="val 12500"/>
            </a:avLst>
          </a:prstGeom>
          <a:solidFill>
            <a:srgbClr val="38BBF2"/>
          </a:solidFill>
          <a:ln w="9525" cap="flat" cmpd="sng">
            <a:solidFill>
              <a:srgbClr val="38BBF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969" name="Google Shape;969;p129"/>
          <p:cNvCxnSpPr>
            <a:endCxn id="967" idx="0"/>
          </p:cNvCxnSpPr>
          <p:nvPr/>
        </p:nvCxnSpPr>
        <p:spPr>
          <a:xfrm flipH="1">
            <a:off x="6802948" y="2382450"/>
            <a:ext cx="18600" cy="920700"/>
          </a:xfrm>
          <a:prstGeom prst="straightConnector1">
            <a:avLst/>
          </a:prstGeom>
          <a:noFill/>
          <a:ln w="57150" cap="flat" cmpd="sng">
            <a:solidFill>
              <a:srgbClr val="0070C0"/>
            </a:solidFill>
            <a:prstDash val="solid"/>
            <a:round/>
            <a:headEnd type="none" w="sm" len="sm"/>
            <a:tailEnd type="triangle" w="med" len="med"/>
          </a:ln>
          <a:effectLst>
            <a:outerShdw blurRad="40000" dist="20000" dir="5400000" rotWithShape="0">
              <a:srgbClr val="000000">
                <a:alpha val="37650"/>
              </a:srgbClr>
            </a:outerShdw>
          </a:effectLst>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30"/>
          <p:cNvSpPr txBox="1">
            <a:spLocks noGrp="1"/>
          </p:cNvSpPr>
          <p:nvPr>
            <p:ph type="title"/>
          </p:nvPr>
        </p:nvSpPr>
        <p:spPr>
          <a:xfrm>
            <a:off x="311700" y="2951275"/>
            <a:ext cx="8520600" cy="5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If Time Permits</a:t>
            </a:r>
            <a:endParaRPr/>
          </a:p>
        </p:txBody>
      </p:sp>
      <p:sp>
        <p:nvSpPr>
          <p:cNvPr id="976" name="Google Shape;976;p130"/>
          <p:cNvSpPr txBox="1">
            <a:spLocks noGrp="1"/>
          </p:cNvSpPr>
          <p:nvPr>
            <p:ph type="title" idx="2"/>
          </p:nvPr>
        </p:nvSpPr>
        <p:spPr>
          <a:xfrm>
            <a:off x="1299897" y="2338775"/>
            <a:ext cx="6531300" cy="5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Advanced Topics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31"/>
          <p:cNvSpPr txBox="1">
            <a:spLocks noGrp="1"/>
          </p:cNvSpPr>
          <p:nvPr>
            <p:ph type="body" idx="1"/>
          </p:nvPr>
        </p:nvSpPr>
        <p:spPr>
          <a:xfrm>
            <a:off x="4664225" y="1460950"/>
            <a:ext cx="3845100" cy="342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Comments are used to display information that the computer will ignore when running your program and are used to:</a:t>
            </a:r>
            <a:endParaRPr/>
          </a:p>
          <a:p>
            <a:pPr marL="457200" lvl="0" indent="-317500" algn="l" rtl="0">
              <a:spcBef>
                <a:spcPts val="1600"/>
              </a:spcBef>
              <a:spcAft>
                <a:spcPts val="0"/>
              </a:spcAft>
              <a:buSzPts val="1400"/>
              <a:buChar char="●"/>
            </a:pPr>
            <a:r>
              <a:rPr lang="en-US"/>
              <a:t>Give attribution to the author of the code</a:t>
            </a:r>
            <a:endParaRPr/>
          </a:p>
          <a:p>
            <a:pPr marL="457200" lvl="0" indent="-317500" algn="l" rtl="0">
              <a:spcBef>
                <a:spcPts val="0"/>
              </a:spcBef>
              <a:spcAft>
                <a:spcPts val="0"/>
              </a:spcAft>
              <a:buSzPts val="1400"/>
              <a:buChar char="●"/>
            </a:pPr>
            <a:r>
              <a:rPr lang="en-US"/>
              <a:t>Help you layout and plan your program</a:t>
            </a:r>
            <a:endParaRPr/>
          </a:p>
          <a:p>
            <a:pPr marL="457200" lvl="0" indent="-317500" algn="l" rtl="0">
              <a:spcBef>
                <a:spcPts val="0"/>
              </a:spcBef>
              <a:spcAft>
                <a:spcPts val="0"/>
              </a:spcAft>
              <a:buSzPts val="1400"/>
              <a:buChar char="●"/>
            </a:pPr>
            <a:r>
              <a:rPr lang="en-US"/>
              <a:t>Help other people understand what your program does</a:t>
            </a:r>
            <a:endParaRPr/>
          </a:p>
          <a:p>
            <a:pPr marL="0" lvl="0" indent="0" algn="l" rtl="0">
              <a:spcBef>
                <a:spcPts val="1600"/>
              </a:spcBef>
              <a:spcAft>
                <a:spcPts val="0"/>
              </a:spcAft>
              <a:buNone/>
            </a:pPr>
            <a:r>
              <a:rPr lang="en-US"/>
              <a:t>Planning out your program with comments first can be a good first step when implementing your design.</a:t>
            </a:r>
            <a:endParaRPr/>
          </a:p>
        </p:txBody>
      </p:sp>
      <p:sp>
        <p:nvSpPr>
          <p:cNvPr id="982" name="Google Shape;982;p131"/>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Commenting</a:t>
            </a:r>
            <a:endParaRPr/>
          </a:p>
        </p:txBody>
      </p:sp>
      <p:sp>
        <p:nvSpPr>
          <p:cNvPr id="983" name="Google Shape;983;p131"/>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Implement Design</a:t>
            </a:r>
            <a:endParaRPr/>
          </a:p>
        </p:txBody>
      </p:sp>
      <p:pic>
        <p:nvPicPr>
          <p:cNvPr id="984" name="Google Shape;984;p131" descr="Commenting.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1775" y="1745025"/>
            <a:ext cx="3587421" cy="2460356"/>
          </a:xfrm>
          <a:prstGeom prst="rect">
            <a:avLst/>
          </a:prstGeom>
          <a:noFill/>
          <a:ln>
            <a:noFill/>
          </a:ln>
        </p:spPr>
      </p:pic>
      <p:sp>
        <p:nvSpPr>
          <p:cNvPr id="985" name="Google Shape;985;p131"/>
          <p:cNvSpPr/>
          <p:nvPr/>
        </p:nvSpPr>
        <p:spPr>
          <a:xfrm rot="10800000" flipH="1">
            <a:off x="3433856" y="4002275"/>
            <a:ext cx="642300" cy="282600"/>
          </a:xfrm>
          <a:prstGeom prst="frame">
            <a:avLst>
              <a:gd name="adj1" fmla="val 12500"/>
            </a:avLst>
          </a:prstGeom>
          <a:solidFill>
            <a:srgbClr val="38BBF2"/>
          </a:solidFill>
          <a:ln w="9525" cap="flat" cmpd="sng">
            <a:solidFill>
              <a:srgbClr val="38BBF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986" name="Google Shape;986;p131"/>
          <p:cNvCxnSpPr>
            <a:stCxn id="985" idx="2"/>
          </p:cNvCxnSpPr>
          <p:nvPr/>
        </p:nvCxnSpPr>
        <p:spPr>
          <a:xfrm rot="10800000">
            <a:off x="1827806" y="2654975"/>
            <a:ext cx="1927200" cy="1347300"/>
          </a:xfrm>
          <a:prstGeom prst="straightConnector1">
            <a:avLst/>
          </a:prstGeom>
          <a:noFill/>
          <a:ln w="57150" cap="flat" cmpd="sng">
            <a:solidFill>
              <a:srgbClr val="0070C0"/>
            </a:solidFill>
            <a:prstDash val="solid"/>
            <a:round/>
            <a:headEnd type="none" w="sm" len="sm"/>
            <a:tailEnd type="triangle" w="med" len="med"/>
          </a:ln>
          <a:effectLst>
            <a:outerShdw blurRad="40000" dist="20000" dir="5400000" rotWithShape="0">
              <a:srgbClr val="000000">
                <a:alpha val="37650"/>
              </a:srgbClr>
            </a:outerShdw>
          </a:effectLst>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32"/>
          <p:cNvSpPr txBox="1">
            <a:spLocks noGrp="1"/>
          </p:cNvSpPr>
          <p:nvPr>
            <p:ph type="body" idx="1"/>
          </p:nvPr>
        </p:nvSpPr>
        <p:spPr>
          <a:xfrm>
            <a:off x="4664225" y="1232350"/>
            <a:ext cx="3845100" cy="310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Often you will want things to happen in order for one object at the same time as another set of directions are executing in order for another object.</a:t>
            </a:r>
            <a:endParaRPr/>
          </a:p>
          <a:p>
            <a:pPr marL="0" lvl="0" indent="0" algn="l" rtl="0">
              <a:spcBef>
                <a:spcPts val="1600"/>
              </a:spcBef>
              <a:spcAft>
                <a:spcPts val="0"/>
              </a:spcAft>
              <a:buClr>
                <a:schemeClr val="dk1"/>
              </a:buClr>
              <a:buSzPts val="1100"/>
              <a:buFont typeface="Arial"/>
              <a:buNone/>
            </a:pPr>
            <a:r>
              <a:rPr lang="en-US"/>
              <a:t>This requires you to place control structures inside control structures.  </a:t>
            </a:r>
            <a:endParaRPr/>
          </a:p>
          <a:p>
            <a:pPr marL="0" lvl="0" indent="0" algn="l" rtl="0">
              <a:spcBef>
                <a:spcPts val="1600"/>
              </a:spcBef>
              <a:spcAft>
                <a:spcPts val="0"/>
              </a:spcAft>
              <a:buNone/>
            </a:pPr>
            <a:r>
              <a:rPr lang="en-US"/>
              <a:t>To have two objects jump at the same time you need the move up and down code for each jump inside </a:t>
            </a:r>
            <a:r>
              <a:rPr lang="en-US" i="1"/>
              <a:t>do in orders</a:t>
            </a:r>
            <a:r>
              <a:rPr lang="en-US"/>
              <a:t> that are inside the </a:t>
            </a:r>
            <a:r>
              <a:rPr lang="en-US" i="1"/>
              <a:t>do together</a:t>
            </a:r>
            <a:r>
              <a:rPr lang="en-US"/>
              <a:t>.</a:t>
            </a:r>
            <a:endParaRPr/>
          </a:p>
          <a:p>
            <a:pPr marL="0" lvl="0" indent="0" algn="l" rtl="0">
              <a:spcBef>
                <a:spcPts val="1600"/>
              </a:spcBef>
              <a:spcAft>
                <a:spcPts val="0"/>
              </a:spcAft>
              <a:buClr>
                <a:schemeClr val="dk1"/>
              </a:buClr>
              <a:buSzPts val="1100"/>
              <a:buFont typeface="Arial"/>
              <a:buNone/>
            </a:pPr>
            <a:r>
              <a:rPr lang="en-US"/>
              <a:t>What would happen if you didn’t have the </a:t>
            </a:r>
            <a:r>
              <a:rPr lang="en-US" i="1"/>
              <a:t>do in orders</a:t>
            </a:r>
            <a:r>
              <a:rPr lang="en-US"/>
              <a:t>?</a:t>
            </a:r>
            <a:endParaRPr/>
          </a:p>
          <a:p>
            <a:pPr marL="0" lvl="0" indent="0" algn="l" rtl="0">
              <a:spcBef>
                <a:spcPts val="1600"/>
              </a:spcBef>
              <a:spcAft>
                <a:spcPts val="1600"/>
              </a:spcAft>
              <a:buNone/>
            </a:pPr>
            <a:endParaRPr/>
          </a:p>
        </p:txBody>
      </p:sp>
      <p:sp>
        <p:nvSpPr>
          <p:cNvPr id="993" name="Google Shape;993;p132"/>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Nesting Control Structure</a:t>
            </a:r>
            <a:endParaRPr/>
          </a:p>
        </p:txBody>
      </p:sp>
      <p:sp>
        <p:nvSpPr>
          <p:cNvPr id="994" name="Google Shape;994;p132"/>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Advanced Topics</a:t>
            </a:r>
            <a:endParaRPr/>
          </a:p>
        </p:txBody>
      </p:sp>
      <p:pic>
        <p:nvPicPr>
          <p:cNvPr id="995" name="Google Shape;995;p132" descr="NestedControls.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9375" y="2052551"/>
            <a:ext cx="3796500" cy="1924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33"/>
          <p:cNvSpPr txBox="1">
            <a:spLocks noGrp="1"/>
          </p:cNvSpPr>
          <p:nvPr>
            <p:ph type="body" idx="1"/>
          </p:nvPr>
        </p:nvSpPr>
        <p:spPr>
          <a:xfrm>
            <a:off x="613500" y="1460975"/>
            <a:ext cx="7859100" cy="16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The camera can be programmed to move just like any other object in the scene.</a:t>
            </a:r>
            <a:endParaRPr/>
          </a:p>
          <a:p>
            <a:pPr marL="0" lvl="0" indent="0" algn="l" rtl="0">
              <a:spcBef>
                <a:spcPts val="1600"/>
              </a:spcBef>
              <a:spcAft>
                <a:spcPts val="0"/>
              </a:spcAft>
              <a:buNone/>
            </a:pPr>
            <a:r>
              <a:rPr lang="en-US"/>
              <a:t>Use camera markers to plan for the positions and orientations of the camera. Then use the camera markers to program the camera moves, adding dynamic changes to animations.</a:t>
            </a:r>
            <a:endParaRPr/>
          </a:p>
          <a:p>
            <a:pPr marL="0" lvl="0" indent="0" algn="l" rtl="0">
              <a:spcBef>
                <a:spcPts val="1000"/>
              </a:spcBef>
              <a:spcAft>
                <a:spcPts val="0"/>
              </a:spcAft>
              <a:buNone/>
            </a:pPr>
            <a:r>
              <a:rPr lang="en-US"/>
              <a:t>Change the duration of the camera move to have it pan slowly or jump to the new view (use 0)</a:t>
            </a:r>
            <a:endParaRPr/>
          </a:p>
        </p:txBody>
      </p:sp>
      <p:sp>
        <p:nvSpPr>
          <p:cNvPr id="1002" name="Google Shape;1002;p133"/>
          <p:cNvSpPr txBox="1">
            <a:spLocks noGrp="1"/>
          </p:cNvSpPr>
          <p:nvPr>
            <p:ph type="title"/>
          </p:nvPr>
        </p:nvSpPr>
        <p:spPr>
          <a:xfrm>
            <a:off x="0" y="279475"/>
            <a:ext cx="2506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Advanced Topics</a:t>
            </a:r>
            <a:endParaRPr/>
          </a:p>
        </p:txBody>
      </p:sp>
      <p:sp>
        <p:nvSpPr>
          <p:cNvPr id="1003" name="Google Shape;1003;p133"/>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Animating the Camera</a:t>
            </a:r>
            <a:endParaRPr/>
          </a:p>
        </p:txBody>
      </p:sp>
      <p:grpSp>
        <p:nvGrpSpPr>
          <p:cNvPr id="1004" name="Google Shape;1004;p133"/>
          <p:cNvGrpSpPr/>
          <p:nvPr/>
        </p:nvGrpSpPr>
        <p:grpSpPr>
          <a:xfrm>
            <a:off x="613497" y="2979238"/>
            <a:ext cx="3335152" cy="1405468"/>
            <a:chOff x="-884772" y="4573691"/>
            <a:chExt cx="3962400" cy="1669797"/>
          </a:xfrm>
        </p:grpSpPr>
        <p:pic>
          <p:nvPicPr>
            <p:cNvPr id="1005" name="Google Shape;1005;p133" descr="slide_15b.png"/>
            <p:cNvPicPr preferRelativeResize="0"/>
            <p:nvPr/>
          </p:nvPicPr>
          <p:blipFill rotWithShape="1">
            <a:blip r:embed="rId3">
              <a:alphaModFix/>
            </a:blip>
            <a:srcRect/>
            <a:stretch/>
          </p:blipFill>
          <p:spPr>
            <a:xfrm>
              <a:off x="-884772" y="4597388"/>
              <a:ext cx="3962400" cy="1646100"/>
            </a:xfrm>
            <a:prstGeom prst="rect">
              <a:avLst/>
            </a:prstGeom>
            <a:noFill/>
            <a:ln>
              <a:noFill/>
            </a:ln>
          </p:spPr>
        </p:pic>
        <p:sp>
          <p:nvSpPr>
            <p:cNvPr id="1006" name="Google Shape;1006;p133"/>
            <p:cNvSpPr/>
            <p:nvPr/>
          </p:nvSpPr>
          <p:spPr>
            <a:xfrm>
              <a:off x="-677333" y="4573691"/>
              <a:ext cx="2209800" cy="4572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07" name="Google Shape;1007;p133" descr="cameraMarkerProgram.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71057" y="2903030"/>
            <a:ext cx="2631600" cy="1405500"/>
          </a:xfrm>
          <a:prstGeom prst="rect">
            <a:avLst/>
          </a:prstGeom>
          <a:noFill/>
          <a:ln>
            <a:noFill/>
          </a:ln>
        </p:spPr>
      </p:pic>
      <p:sp>
        <p:nvSpPr>
          <p:cNvPr id="1008" name="Google Shape;1008;p133"/>
          <p:cNvSpPr txBox="1">
            <a:spLocks noGrp="1"/>
          </p:cNvSpPr>
          <p:nvPr>
            <p:ph type="body" idx="1"/>
          </p:nvPr>
        </p:nvSpPr>
        <p:spPr>
          <a:xfrm>
            <a:off x="1201675" y="4480880"/>
            <a:ext cx="2158800" cy="3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Add a camera marker in the scene editor</a:t>
            </a:r>
            <a:endParaRPr/>
          </a:p>
        </p:txBody>
      </p:sp>
      <p:sp>
        <p:nvSpPr>
          <p:cNvPr id="1009" name="Google Shape;1009;p133"/>
          <p:cNvSpPr txBox="1">
            <a:spLocks noGrp="1"/>
          </p:cNvSpPr>
          <p:nvPr>
            <p:ph type="body" idx="1"/>
          </p:nvPr>
        </p:nvSpPr>
        <p:spPr>
          <a:xfrm>
            <a:off x="5671050" y="4480880"/>
            <a:ext cx="2631600" cy="3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Use moveAndOrientTo to program camera changes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34"/>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Advanced Topics</a:t>
            </a:r>
            <a:endParaRPr/>
          </a:p>
        </p:txBody>
      </p:sp>
      <p:sp>
        <p:nvSpPr>
          <p:cNvPr id="1016" name="Google Shape;1016;p134"/>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Scene Effects</a:t>
            </a:r>
            <a:endParaRPr/>
          </a:p>
        </p:txBody>
      </p:sp>
      <p:sp>
        <p:nvSpPr>
          <p:cNvPr id="1017" name="Google Shape;1017;p134"/>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US"/>
              <a:t>Don’t forget about the unique scene procedures. They can be used to create very cool environmental effects such as flashing lightning or rolling fog.</a:t>
            </a:r>
            <a:endParaRPr/>
          </a:p>
        </p:txBody>
      </p:sp>
      <p:pic>
        <p:nvPicPr>
          <p:cNvPr id="1018" name="Google Shape;1018;p134" descr="SceneProperties.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8825" y="1460950"/>
            <a:ext cx="3472800" cy="310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135"/>
          <p:cNvSpPr txBox="1">
            <a:spLocks noGrp="1"/>
          </p:cNvSpPr>
          <p:nvPr>
            <p:ph type="body" idx="1"/>
          </p:nvPr>
        </p:nvSpPr>
        <p:spPr>
          <a:xfrm>
            <a:off x="4664225" y="1460950"/>
            <a:ext cx="3845100" cy="310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Some stories require you to have characters enter and leave the scene.  There are two ways to do this: </a:t>
            </a:r>
            <a:endParaRPr/>
          </a:p>
          <a:p>
            <a:pPr marL="457200" lvl="0" indent="-317500" algn="l" rtl="0">
              <a:spcBef>
                <a:spcPts val="1600"/>
              </a:spcBef>
              <a:spcAft>
                <a:spcPts val="0"/>
              </a:spcAft>
              <a:buSzPts val="1400"/>
              <a:buChar char="-"/>
            </a:pPr>
            <a:r>
              <a:rPr lang="en-US"/>
              <a:t>Build your scene with the characters off set and have them naturally enter and leave.</a:t>
            </a:r>
            <a:endParaRPr/>
          </a:p>
          <a:p>
            <a:pPr marL="457200" lvl="0" indent="-317500" algn="l" rtl="0">
              <a:spcBef>
                <a:spcPts val="0"/>
              </a:spcBef>
              <a:spcAft>
                <a:spcPts val="0"/>
              </a:spcAft>
              <a:buSzPts val="1400"/>
              <a:buChar char="-"/>
            </a:pPr>
            <a:r>
              <a:rPr lang="en-US"/>
              <a:t>Set objects and characters to 0 transparency (hidden) and bring them to 1 (visible).  Be careful that these objects will still be there for collision and mouse click events.</a:t>
            </a:r>
            <a:endParaRPr/>
          </a:p>
        </p:txBody>
      </p:sp>
      <p:sp>
        <p:nvSpPr>
          <p:cNvPr id="1024" name="Google Shape;1024;p135"/>
          <p:cNvSpPr txBox="1">
            <a:spLocks noGrp="1"/>
          </p:cNvSpPr>
          <p:nvPr>
            <p:ph type="title"/>
          </p:nvPr>
        </p:nvSpPr>
        <p:spPr>
          <a:xfrm>
            <a:off x="0" y="279475"/>
            <a:ext cx="28452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Advanced Topics</a:t>
            </a:r>
            <a:endParaRPr/>
          </a:p>
        </p:txBody>
      </p:sp>
      <p:sp>
        <p:nvSpPr>
          <p:cNvPr id="1025" name="Google Shape;1025;p135"/>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“Off Set” Objects and Characters</a:t>
            </a:r>
            <a:endParaRPr/>
          </a:p>
        </p:txBody>
      </p:sp>
      <p:grpSp>
        <p:nvGrpSpPr>
          <p:cNvPr id="1026" name="Google Shape;1026;p135"/>
          <p:cNvGrpSpPr/>
          <p:nvPr/>
        </p:nvGrpSpPr>
        <p:grpSpPr>
          <a:xfrm>
            <a:off x="269375" y="3116622"/>
            <a:ext cx="1193800" cy="369300"/>
            <a:chOff x="1259975" y="1999250"/>
            <a:chExt cx="1193800" cy="369300"/>
          </a:xfrm>
        </p:grpSpPr>
        <p:cxnSp>
          <p:nvCxnSpPr>
            <p:cNvPr id="1027" name="Google Shape;1027;p135"/>
            <p:cNvCxnSpPr/>
            <p:nvPr/>
          </p:nvCxnSpPr>
          <p:spPr>
            <a:xfrm rot="10800000" flipH="1">
              <a:off x="2072775" y="2189850"/>
              <a:ext cx="381000" cy="12600"/>
            </a:xfrm>
            <a:prstGeom prst="straightConnector1">
              <a:avLst/>
            </a:prstGeom>
            <a:noFill/>
            <a:ln w="57150" cap="flat" cmpd="sng">
              <a:solidFill>
                <a:srgbClr val="0070C0"/>
              </a:solidFill>
              <a:prstDash val="solid"/>
              <a:round/>
              <a:headEnd type="none" w="sm" len="sm"/>
              <a:tailEnd type="triangle" w="med" len="med"/>
            </a:ln>
            <a:effectLst>
              <a:outerShdw blurRad="40000" dist="20000" dir="5400000" rotWithShape="0">
                <a:srgbClr val="000000">
                  <a:alpha val="37650"/>
                </a:srgbClr>
              </a:outerShdw>
            </a:effectLst>
          </p:spPr>
        </p:cxnSp>
        <p:sp>
          <p:nvSpPr>
            <p:cNvPr id="1028" name="Google Shape;1028;p135"/>
            <p:cNvSpPr txBox="1"/>
            <p:nvPr/>
          </p:nvSpPr>
          <p:spPr>
            <a:xfrm>
              <a:off x="1259975" y="1999250"/>
              <a:ext cx="914400" cy="369300"/>
            </a:xfrm>
            <a:prstGeom prst="rect">
              <a:avLst/>
            </a:prstGeom>
            <a:gradFill>
              <a:gsLst>
                <a:gs pos="0">
                  <a:srgbClr val="457575"/>
                </a:gs>
                <a:gs pos="80000">
                  <a:srgbClr val="5A9B9B"/>
                </a:gs>
                <a:gs pos="100000">
                  <a:srgbClr val="5A9C9C"/>
                </a:gs>
              </a:gsLst>
              <a:lin ang="16200038" scaled="0"/>
            </a:gradFill>
            <a:ln w="9525" cap="flat" cmpd="sng">
              <a:solidFill>
                <a:srgbClr val="619696"/>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Camera</a:t>
              </a:r>
              <a:endParaRPr sz="1800">
                <a:solidFill>
                  <a:schemeClr val="lt1"/>
                </a:solidFill>
                <a:latin typeface="Calibri"/>
                <a:ea typeface="Calibri"/>
                <a:cs typeface="Calibri"/>
                <a:sym typeface="Calibri"/>
              </a:endParaRPr>
            </a:p>
          </p:txBody>
        </p:sp>
      </p:grpSp>
      <p:sp>
        <p:nvSpPr>
          <p:cNvPr id="1029" name="Google Shape;1029;p135"/>
          <p:cNvSpPr/>
          <p:nvPr/>
        </p:nvSpPr>
        <p:spPr>
          <a:xfrm rot="-5400000">
            <a:off x="1705725" y="2053725"/>
            <a:ext cx="2010000" cy="2495100"/>
          </a:xfrm>
          <a:prstGeom prst="trapezoid">
            <a:avLst>
              <a:gd name="adj" fmla="val 3315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5"/>
          <p:cNvSpPr/>
          <p:nvPr/>
        </p:nvSpPr>
        <p:spPr>
          <a:xfrm>
            <a:off x="2288275" y="1587375"/>
            <a:ext cx="736800" cy="708900"/>
          </a:xfrm>
          <a:prstGeom prst="ellipse">
            <a:avLst/>
          </a:prstGeom>
          <a:solidFill>
            <a:srgbClr val="D2D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a:p>
        </p:txBody>
      </p:sp>
      <p:cxnSp>
        <p:nvCxnSpPr>
          <p:cNvPr id="1031" name="Google Shape;1031;p135"/>
          <p:cNvCxnSpPr>
            <a:stCxn id="1030" idx="4"/>
          </p:cNvCxnSpPr>
          <p:nvPr/>
        </p:nvCxnSpPr>
        <p:spPr>
          <a:xfrm>
            <a:off x="2656675" y="2296275"/>
            <a:ext cx="23400" cy="1228800"/>
          </a:xfrm>
          <a:prstGeom prst="straightConnector1">
            <a:avLst/>
          </a:prstGeom>
          <a:noFill/>
          <a:ln w="28575" cap="flat" cmpd="sng">
            <a:solidFill>
              <a:srgbClr val="38BBF2"/>
            </a:solidFill>
            <a:prstDash val="solid"/>
            <a:round/>
            <a:headEnd type="none" w="med" len="med"/>
            <a:tailEnd type="triangle" w="med" len="med"/>
          </a:ln>
        </p:spPr>
      </p:cxnSp>
      <p:sp>
        <p:nvSpPr>
          <p:cNvPr id="1032" name="Google Shape;1032;p135"/>
          <p:cNvSpPr/>
          <p:nvPr/>
        </p:nvSpPr>
        <p:spPr>
          <a:xfrm>
            <a:off x="3141600" y="3306525"/>
            <a:ext cx="736800" cy="708900"/>
          </a:xfrm>
          <a:prstGeom prst="ellipse">
            <a:avLst/>
          </a:prstGeom>
          <a:solidFill>
            <a:srgbClr val="CFE2F3"/>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a:solidFill>
                <a:srgbClr val="999999"/>
              </a:solidFill>
            </a:endParaRPr>
          </a:p>
        </p:txBody>
      </p:sp>
      <p:sp>
        <p:nvSpPr>
          <p:cNvPr id="1033" name="Google Shape;1033;p135"/>
          <p:cNvSpPr txBox="1"/>
          <p:nvPr/>
        </p:nvSpPr>
        <p:spPr>
          <a:xfrm>
            <a:off x="3080660" y="3500413"/>
            <a:ext cx="1144200" cy="41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999999"/>
                </a:solidFill>
                <a:latin typeface="Proxima Nova"/>
                <a:ea typeface="Proxima Nova"/>
                <a:cs typeface="Proxima Nova"/>
                <a:sym typeface="Proxima Nova"/>
              </a:rPr>
              <a:t>Transparent</a:t>
            </a:r>
            <a:endParaRPr sz="1000">
              <a:solidFill>
                <a:srgbClr val="999999"/>
              </a:solidFill>
              <a:latin typeface="Proxima Nova"/>
              <a:ea typeface="Proxima Nova"/>
              <a:cs typeface="Proxima Nova"/>
              <a:sym typeface="Proxima Nova"/>
            </a:endParaRPr>
          </a:p>
        </p:txBody>
      </p:sp>
      <p:sp>
        <p:nvSpPr>
          <p:cNvPr id="1034" name="Google Shape;1034;p135"/>
          <p:cNvSpPr txBox="1"/>
          <p:nvPr/>
        </p:nvSpPr>
        <p:spPr>
          <a:xfrm>
            <a:off x="2269372" y="1777358"/>
            <a:ext cx="9585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Proxima Nova"/>
                <a:ea typeface="Proxima Nova"/>
                <a:cs typeface="Proxima Nova"/>
                <a:sym typeface="Proxima Nova"/>
              </a:rPr>
              <a:t>Off Screen</a:t>
            </a:r>
            <a:endParaRPr sz="1000">
              <a:latin typeface="Proxima Nova"/>
              <a:ea typeface="Proxima Nova"/>
              <a:cs typeface="Proxima Nova"/>
              <a:sym typeface="Proxima Nov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36"/>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Adding sound can quickly transform an animation and bring it to life using the playAudio procedure.  There are a couple different ways to easily add sound:</a:t>
            </a:r>
            <a:endParaRPr/>
          </a:p>
          <a:p>
            <a:pPr marL="457200" lvl="0" indent="-304800" algn="l" rtl="0">
              <a:spcBef>
                <a:spcPts val="1600"/>
              </a:spcBef>
              <a:spcAft>
                <a:spcPts val="0"/>
              </a:spcAft>
              <a:buSzPts val="1200"/>
              <a:buChar char="-"/>
            </a:pPr>
            <a:r>
              <a:rPr lang="en-US"/>
              <a:t>Add a background audio track in a sceneActivated listener to have it run during your animation</a:t>
            </a:r>
            <a:endParaRPr/>
          </a:p>
          <a:p>
            <a:pPr marL="457200" lvl="0" indent="-304800" algn="l" rtl="0">
              <a:spcBef>
                <a:spcPts val="0"/>
              </a:spcBef>
              <a:spcAft>
                <a:spcPts val="0"/>
              </a:spcAft>
              <a:buSzPts val="1200"/>
              <a:buChar char="-"/>
            </a:pPr>
            <a:r>
              <a:rPr lang="en-US"/>
              <a:t>Add sound effects for movements using a do together</a:t>
            </a:r>
            <a:endParaRPr/>
          </a:p>
          <a:p>
            <a:pPr marL="457200" lvl="0" indent="-304800" algn="l" rtl="0">
              <a:spcBef>
                <a:spcPts val="0"/>
              </a:spcBef>
              <a:spcAft>
                <a:spcPts val="0"/>
              </a:spcAft>
              <a:buSzPts val="1200"/>
              <a:buChar char="-"/>
            </a:pPr>
            <a:r>
              <a:rPr lang="en-US"/>
              <a:t>Add voice overs by recording your own audio and matching it to mouth movements</a:t>
            </a:r>
            <a:endParaRPr/>
          </a:p>
          <a:p>
            <a:pPr marL="0" lvl="0" indent="0" algn="l" rtl="0">
              <a:spcBef>
                <a:spcPts val="1600"/>
              </a:spcBef>
              <a:spcAft>
                <a:spcPts val="1600"/>
              </a:spcAft>
              <a:buNone/>
            </a:pPr>
            <a:r>
              <a:rPr lang="en-US"/>
              <a:t>The Alice project supplies a number of audio files with Alice that can be explored.</a:t>
            </a:r>
            <a:endParaRPr/>
          </a:p>
        </p:txBody>
      </p:sp>
      <p:sp>
        <p:nvSpPr>
          <p:cNvPr id="1041" name="Google Shape;1041;p136"/>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Adding Sound</a:t>
            </a:r>
            <a:endParaRPr/>
          </a:p>
        </p:txBody>
      </p:sp>
      <p:sp>
        <p:nvSpPr>
          <p:cNvPr id="1042" name="Google Shape;1042;p136"/>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Advanced Topics</a:t>
            </a:r>
            <a:endParaRPr/>
          </a:p>
        </p:txBody>
      </p:sp>
      <p:pic>
        <p:nvPicPr>
          <p:cNvPr id="1043" name="Google Shape;1043;p1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10600" y="1456375"/>
            <a:ext cx="3956700" cy="1164492"/>
          </a:xfrm>
          <a:prstGeom prst="rect">
            <a:avLst/>
          </a:prstGeom>
          <a:noFill/>
          <a:ln>
            <a:noFill/>
          </a:ln>
        </p:spPr>
      </p:pic>
      <p:pic>
        <p:nvPicPr>
          <p:cNvPr id="1044" name="Google Shape;1044;p1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10600" y="2904474"/>
            <a:ext cx="3956699" cy="160058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7"/>
          <p:cNvSpPr txBox="1">
            <a:spLocks noGrp="1"/>
          </p:cNvSpPr>
          <p:nvPr>
            <p:ph type="title"/>
          </p:nvPr>
        </p:nvSpPr>
        <p:spPr>
          <a:xfrm>
            <a:off x="311700" y="2951275"/>
            <a:ext cx="8520600" cy="5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Wrap up and Discussion</a:t>
            </a:r>
            <a:endParaRPr/>
          </a:p>
        </p:txBody>
      </p:sp>
      <p:sp>
        <p:nvSpPr>
          <p:cNvPr id="1051" name="Google Shape;1051;p137"/>
          <p:cNvSpPr txBox="1">
            <a:spLocks noGrp="1"/>
          </p:cNvSpPr>
          <p:nvPr>
            <p:ph type="title" idx="2"/>
          </p:nvPr>
        </p:nvSpPr>
        <p:spPr>
          <a:xfrm>
            <a:off x="1299897" y="2338775"/>
            <a:ext cx="6531300" cy="5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Activity Five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84"/>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Overview</a:t>
            </a:r>
            <a:endParaRPr/>
          </a:p>
        </p:txBody>
      </p:sp>
      <p:sp>
        <p:nvSpPr>
          <p:cNvPr id="506" name="Google Shape;506;p84"/>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Schedule of Activities</a:t>
            </a:r>
            <a:endParaRPr/>
          </a:p>
        </p:txBody>
      </p:sp>
      <p:sp>
        <p:nvSpPr>
          <p:cNvPr id="507" name="Google Shape;507;p84"/>
          <p:cNvSpPr txBox="1">
            <a:spLocks noGrp="1"/>
          </p:cNvSpPr>
          <p:nvPr>
            <p:ph type="body" idx="1"/>
          </p:nvPr>
        </p:nvSpPr>
        <p:spPr>
          <a:xfrm>
            <a:off x="1656275" y="1397475"/>
            <a:ext cx="5589900" cy="317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Step One: Building A Scene</a:t>
            </a:r>
            <a:endParaRPr/>
          </a:p>
          <a:p>
            <a:pPr marL="0" lvl="0" indent="0" algn="l" rtl="0">
              <a:spcBef>
                <a:spcPts val="1600"/>
              </a:spcBef>
              <a:spcAft>
                <a:spcPts val="0"/>
              </a:spcAft>
              <a:buNone/>
            </a:pPr>
            <a:r>
              <a:rPr lang="en-US"/>
              <a:t>Step Two: Create A Storyboard</a:t>
            </a:r>
            <a:endParaRPr/>
          </a:p>
          <a:p>
            <a:pPr marL="0" lvl="0" indent="0" algn="l" rtl="0">
              <a:spcBef>
                <a:spcPts val="1600"/>
              </a:spcBef>
              <a:spcAft>
                <a:spcPts val="0"/>
              </a:spcAft>
              <a:buNone/>
            </a:pPr>
            <a:r>
              <a:rPr lang="en-US"/>
              <a:t>Step Three:  Plan Your Program</a:t>
            </a:r>
            <a:endParaRPr/>
          </a:p>
          <a:p>
            <a:pPr marL="0" lvl="0" indent="0" algn="l" rtl="0">
              <a:spcBef>
                <a:spcPts val="1600"/>
              </a:spcBef>
              <a:spcAft>
                <a:spcPts val="0"/>
              </a:spcAft>
              <a:buNone/>
            </a:pPr>
            <a:r>
              <a:rPr lang="en-US"/>
              <a:t>Step Four:  Program Your Animation</a:t>
            </a:r>
            <a:endParaRPr/>
          </a:p>
          <a:p>
            <a:pPr marL="0" lvl="0" indent="0" algn="l" rtl="0">
              <a:spcBef>
                <a:spcPts val="1600"/>
              </a:spcBef>
              <a:spcAft>
                <a:spcPts val="1600"/>
              </a:spcAft>
              <a:buNone/>
            </a:pPr>
            <a:r>
              <a:rPr lang="en-US"/>
              <a:t>Step Five:  Share And Discuss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38"/>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Share and Discuss</a:t>
            </a:r>
            <a:endParaRPr/>
          </a:p>
        </p:txBody>
      </p:sp>
      <p:sp>
        <p:nvSpPr>
          <p:cNvPr id="1058" name="Google Shape;1058;p138"/>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Wrap Up</a:t>
            </a:r>
            <a:endParaRPr/>
          </a:p>
        </p:txBody>
      </p:sp>
      <p:sp>
        <p:nvSpPr>
          <p:cNvPr id="1059" name="Google Shape;1059;p138"/>
          <p:cNvSpPr txBox="1">
            <a:spLocks noGrp="1"/>
          </p:cNvSpPr>
          <p:nvPr>
            <p:ph type="body" idx="1"/>
          </p:nvPr>
        </p:nvSpPr>
        <p:spPr>
          <a:xfrm>
            <a:off x="311700" y="1397475"/>
            <a:ext cx="8520600" cy="31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Show your project to your group or someone close to you</a:t>
            </a:r>
            <a:endParaRPr/>
          </a:p>
          <a:p>
            <a:pPr marL="457200" lvl="0" indent="-342900" algn="l" rtl="0">
              <a:spcBef>
                <a:spcPts val="1600"/>
              </a:spcBef>
              <a:spcAft>
                <a:spcPts val="0"/>
              </a:spcAft>
              <a:buSzPts val="1800"/>
              <a:buChar char="●"/>
            </a:pPr>
            <a:r>
              <a:rPr lang="en-US"/>
              <a:t>Show them your storyboard and script</a:t>
            </a:r>
            <a:endParaRPr/>
          </a:p>
          <a:p>
            <a:pPr marL="457200" lvl="0" indent="-342900" algn="l" rtl="0">
              <a:spcBef>
                <a:spcPts val="0"/>
              </a:spcBef>
              <a:spcAft>
                <a:spcPts val="0"/>
              </a:spcAft>
              <a:buSzPts val="1800"/>
              <a:buChar char="●"/>
            </a:pPr>
            <a:r>
              <a:rPr lang="en-US"/>
              <a:t>Show them your animation and explain how you implemented it</a:t>
            </a:r>
            <a:endParaRPr/>
          </a:p>
          <a:p>
            <a:pPr marL="0" lvl="0" indent="0" algn="l" rtl="0">
              <a:spcBef>
                <a:spcPts val="1600"/>
              </a:spcBef>
              <a:spcAft>
                <a:spcPts val="0"/>
              </a:spcAft>
              <a:buClr>
                <a:schemeClr val="dk1"/>
              </a:buClr>
              <a:buSzPts val="1100"/>
              <a:buFont typeface="Arial"/>
              <a:buNone/>
            </a:pPr>
            <a:r>
              <a:rPr lang="en-US"/>
              <a:t>Discuss as a group your experience coding an animation</a:t>
            </a:r>
            <a:endParaRPr/>
          </a:p>
          <a:p>
            <a:pPr marL="457200" lvl="0" indent="-342900" algn="l" rtl="0">
              <a:spcBef>
                <a:spcPts val="1600"/>
              </a:spcBef>
              <a:spcAft>
                <a:spcPts val="0"/>
              </a:spcAft>
              <a:buSzPts val="1800"/>
              <a:buChar char="●"/>
            </a:pPr>
            <a:r>
              <a:rPr lang="en-US"/>
              <a:t>What did you think of the project?</a:t>
            </a:r>
            <a:endParaRPr/>
          </a:p>
          <a:p>
            <a:pPr marL="457200" lvl="0" indent="-342900" algn="l" rtl="0">
              <a:spcBef>
                <a:spcPts val="0"/>
              </a:spcBef>
              <a:spcAft>
                <a:spcPts val="0"/>
              </a:spcAft>
              <a:buSzPts val="1800"/>
              <a:buChar char="●"/>
            </a:pPr>
            <a:r>
              <a:rPr lang="en-US"/>
              <a:t>What did you use to inspire your animation?</a:t>
            </a:r>
            <a:endParaRPr/>
          </a:p>
          <a:p>
            <a:pPr marL="457200" lvl="0" indent="-342900" algn="l" rtl="0">
              <a:spcBef>
                <a:spcPts val="0"/>
              </a:spcBef>
              <a:spcAft>
                <a:spcPts val="0"/>
              </a:spcAft>
              <a:buSzPts val="1800"/>
              <a:buChar char="●"/>
            </a:pPr>
            <a:r>
              <a:rPr lang="en-US"/>
              <a:t>What was it like to “code”?</a:t>
            </a:r>
            <a:endParaRPr/>
          </a:p>
          <a:p>
            <a:pPr marL="0" lvl="0" indent="0" algn="l" rtl="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5"/>
          <p:cNvSpPr txBox="1">
            <a:spLocks noGrp="1"/>
          </p:cNvSpPr>
          <p:nvPr>
            <p:ph type="title" idx="2"/>
          </p:nvPr>
        </p:nvSpPr>
        <p:spPr>
          <a:xfrm>
            <a:off x="1299897" y="2338775"/>
            <a:ext cx="6531300" cy="5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Activity One</a:t>
            </a:r>
            <a:endParaRPr/>
          </a:p>
        </p:txBody>
      </p:sp>
      <p:sp>
        <p:nvSpPr>
          <p:cNvPr id="514" name="Google Shape;514;p85"/>
          <p:cNvSpPr txBox="1">
            <a:spLocks noGrp="1"/>
          </p:cNvSpPr>
          <p:nvPr>
            <p:ph type="title"/>
          </p:nvPr>
        </p:nvSpPr>
        <p:spPr>
          <a:xfrm>
            <a:off x="311700" y="2951275"/>
            <a:ext cx="8520600" cy="5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Building a Scene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6"/>
          <p:cNvSpPr txBox="1">
            <a:spLocks noGrp="1"/>
          </p:cNvSpPr>
          <p:nvPr>
            <p:ph type="title"/>
          </p:nvPr>
        </p:nvSpPr>
        <p:spPr>
          <a:xfrm>
            <a:off x="0" y="279475"/>
            <a:ext cx="26178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Building a Scene</a:t>
            </a:r>
            <a:endParaRPr/>
          </a:p>
        </p:txBody>
      </p:sp>
      <p:sp>
        <p:nvSpPr>
          <p:cNvPr id="520" name="Google Shape;520;p86"/>
          <p:cNvSpPr txBox="1">
            <a:spLocks noGrp="1"/>
          </p:cNvSpPr>
          <p:nvPr>
            <p:ph type="title" idx="2"/>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A 3D Virtual Environment</a:t>
            </a:r>
            <a:endParaRPr/>
          </a:p>
        </p:txBody>
      </p:sp>
      <p:sp>
        <p:nvSpPr>
          <p:cNvPr id="521" name="Google Shape;521;p86"/>
          <p:cNvSpPr txBox="1">
            <a:spLocks noGrp="1"/>
          </p:cNvSpPr>
          <p:nvPr>
            <p:ph type="body" idx="1"/>
          </p:nvPr>
        </p:nvSpPr>
        <p:spPr>
          <a:xfrm>
            <a:off x="1237975" y="1397475"/>
            <a:ext cx="6863400" cy="1041900"/>
          </a:xfrm>
          <a:prstGeom prst="rect">
            <a:avLst/>
          </a:prstGeom>
        </p:spPr>
        <p:txBody>
          <a:bodyPr spcFirstLastPara="1" wrap="square" lIns="91425" tIns="91425" rIns="91425" bIns="91425" anchor="t" anchorCtr="0">
            <a:noAutofit/>
          </a:bodyPr>
          <a:lstStyle/>
          <a:p>
            <a:pPr marL="253158" lvl="0" indent="-206167" algn="l" rtl="0">
              <a:lnSpc>
                <a:spcPct val="100000"/>
              </a:lnSpc>
              <a:spcBef>
                <a:spcPts val="0"/>
              </a:spcBef>
              <a:spcAft>
                <a:spcPts val="0"/>
              </a:spcAft>
              <a:buClr>
                <a:schemeClr val="dk2"/>
              </a:buClr>
              <a:buSzPts val="800"/>
              <a:buFont typeface="Proxima Nova"/>
              <a:buChar char="●"/>
            </a:pPr>
            <a:r>
              <a:rPr lang="en-US" sz="1500">
                <a:latin typeface="Proxima Nova"/>
                <a:ea typeface="Proxima Nova"/>
                <a:cs typeface="Proxima Nova"/>
                <a:sym typeface="Proxima Nova"/>
              </a:rPr>
              <a:t>An Alice world is a virtual environment created in 3 dimensions (3D).</a:t>
            </a:r>
            <a:endParaRPr sz="1500">
              <a:latin typeface="Proxima Nova"/>
              <a:ea typeface="Proxima Nova"/>
              <a:cs typeface="Proxima Nova"/>
              <a:sym typeface="Proxima Nova"/>
            </a:endParaRPr>
          </a:p>
          <a:p>
            <a:pPr marL="253158" lvl="0" indent="-206167" algn="l" rtl="0">
              <a:lnSpc>
                <a:spcPct val="100000"/>
              </a:lnSpc>
              <a:spcBef>
                <a:spcPts val="440"/>
              </a:spcBef>
              <a:spcAft>
                <a:spcPts val="0"/>
              </a:spcAft>
              <a:buClr>
                <a:schemeClr val="dk2"/>
              </a:buClr>
              <a:buSzPts val="800"/>
              <a:buFont typeface="Proxima Nova"/>
              <a:buChar char="●"/>
            </a:pPr>
            <a:r>
              <a:rPr lang="en-US" sz="1500">
                <a:latin typeface="Proxima Nova"/>
                <a:ea typeface="Proxima Nova"/>
                <a:cs typeface="Proxima Nova"/>
                <a:sym typeface="Proxima Nova"/>
              </a:rPr>
              <a:t>The 3D world is a representation of a place (environment) and the objects in that place that have height, width, and depth</a:t>
            </a:r>
            <a:endParaRPr/>
          </a:p>
          <a:p>
            <a:pPr marL="0" lvl="0" indent="0" algn="l" rtl="0">
              <a:spcBef>
                <a:spcPts val="0"/>
              </a:spcBef>
              <a:spcAft>
                <a:spcPts val="1600"/>
              </a:spcAft>
              <a:buNone/>
            </a:pPr>
            <a:endParaRPr/>
          </a:p>
        </p:txBody>
      </p:sp>
      <p:pic>
        <p:nvPicPr>
          <p:cNvPr id="522" name="Google Shape;522;p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77188" y="2629580"/>
            <a:ext cx="1877100" cy="1488300"/>
          </a:xfrm>
          <a:prstGeom prst="rect">
            <a:avLst/>
          </a:prstGeom>
          <a:noFill/>
          <a:ln w="9525" cap="flat" cmpd="sng">
            <a:solidFill>
              <a:srgbClr val="253446"/>
            </a:solidFill>
            <a:prstDash val="solid"/>
            <a:round/>
            <a:headEnd type="none" w="sm" len="sm"/>
            <a:tailEnd type="none" w="sm" len="sm"/>
          </a:ln>
        </p:spPr>
      </p:pic>
      <p:pic>
        <p:nvPicPr>
          <p:cNvPr id="523" name="Google Shape;523;p8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37741" y="2625380"/>
            <a:ext cx="2688300" cy="1496700"/>
          </a:xfrm>
          <a:prstGeom prst="rect">
            <a:avLst/>
          </a:prstGeom>
          <a:noFill/>
          <a:ln w="9525" cap="flat" cmpd="sng">
            <a:solidFill>
              <a:srgbClr val="253446"/>
            </a:solidFill>
            <a:prstDash val="solid"/>
            <a:round/>
            <a:headEnd type="none" w="sm" len="sm"/>
            <a:tailEnd type="none" w="sm" len="sm"/>
          </a:ln>
        </p:spPr>
      </p:pic>
      <p:sp>
        <p:nvSpPr>
          <p:cNvPr id="524" name="Google Shape;524;p86"/>
          <p:cNvSpPr txBox="1"/>
          <p:nvPr/>
        </p:nvSpPr>
        <p:spPr>
          <a:xfrm>
            <a:off x="1413500" y="4382180"/>
            <a:ext cx="2975100" cy="305400"/>
          </a:xfrm>
          <a:prstGeom prst="rect">
            <a:avLst/>
          </a:prstGeom>
          <a:noFill/>
          <a:ln>
            <a:noFill/>
          </a:ln>
        </p:spPr>
        <p:txBody>
          <a:bodyPr spcFirstLastPara="1" wrap="square" lIns="60500" tIns="30250" rIns="60500" bIns="30250" anchor="t" anchorCtr="0">
            <a:noAutofit/>
          </a:bodyPr>
          <a:lstStyle/>
          <a:p>
            <a:pPr marL="0" marR="0" lvl="0" indent="0" algn="ctr" rtl="0">
              <a:spcBef>
                <a:spcPts val="0"/>
              </a:spcBef>
              <a:spcAft>
                <a:spcPts val="0"/>
              </a:spcAft>
              <a:buNone/>
            </a:pPr>
            <a:r>
              <a:rPr lang="en-US" sz="1200" i="1">
                <a:solidFill>
                  <a:srgbClr val="595959"/>
                </a:solidFill>
                <a:latin typeface="Calibri"/>
                <a:ea typeface="Calibri"/>
                <a:cs typeface="Calibri"/>
                <a:sym typeface="Calibri"/>
              </a:rPr>
              <a:t>A 2D image of a tea party</a:t>
            </a:r>
            <a:endParaRPr sz="1200" i="1">
              <a:solidFill>
                <a:srgbClr val="595959"/>
              </a:solidFill>
              <a:latin typeface="Calibri"/>
              <a:ea typeface="Calibri"/>
              <a:cs typeface="Calibri"/>
              <a:sym typeface="Calibri"/>
            </a:endParaRPr>
          </a:p>
        </p:txBody>
      </p:sp>
      <p:sp>
        <p:nvSpPr>
          <p:cNvPr id="525" name="Google Shape;525;p86"/>
          <p:cNvSpPr txBox="1"/>
          <p:nvPr/>
        </p:nvSpPr>
        <p:spPr>
          <a:xfrm>
            <a:off x="4521200" y="4382175"/>
            <a:ext cx="2921400" cy="307200"/>
          </a:xfrm>
          <a:prstGeom prst="rect">
            <a:avLst/>
          </a:prstGeom>
          <a:noFill/>
          <a:ln>
            <a:noFill/>
          </a:ln>
        </p:spPr>
        <p:txBody>
          <a:bodyPr spcFirstLastPara="1" wrap="square" lIns="60500" tIns="30250" rIns="60500" bIns="30250" anchor="t" anchorCtr="0">
            <a:noAutofit/>
          </a:bodyPr>
          <a:lstStyle/>
          <a:p>
            <a:pPr marL="0" marR="0" lvl="0" indent="0" algn="ctr" rtl="0">
              <a:spcBef>
                <a:spcPts val="0"/>
              </a:spcBef>
              <a:spcAft>
                <a:spcPts val="0"/>
              </a:spcAft>
              <a:buNone/>
            </a:pPr>
            <a:r>
              <a:rPr lang="en-US" sz="1200" i="1">
                <a:solidFill>
                  <a:srgbClr val="595959"/>
                </a:solidFill>
                <a:latin typeface="Calibri"/>
                <a:ea typeface="Calibri"/>
                <a:cs typeface="Calibri"/>
                <a:sym typeface="Calibri"/>
              </a:rPr>
              <a:t>A tea party in the Alice virtual environment</a:t>
            </a:r>
            <a:endParaRPr sz="1200" i="1">
              <a:solidFill>
                <a:srgbClr val="595959"/>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7"/>
          <p:cNvSpPr txBox="1">
            <a:spLocks noGrp="1"/>
          </p:cNvSpPr>
          <p:nvPr>
            <p:ph type="title"/>
          </p:nvPr>
        </p:nvSpPr>
        <p:spPr>
          <a:xfrm>
            <a:off x="0" y="279475"/>
            <a:ext cx="8667300" cy="2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t>Building a Scene</a:t>
            </a:r>
            <a:endParaRPr/>
          </a:p>
        </p:txBody>
      </p:sp>
      <p:sp>
        <p:nvSpPr>
          <p:cNvPr id="531" name="Google Shape;531;p87"/>
          <p:cNvSpPr txBox="1">
            <a:spLocks noGrp="1"/>
          </p:cNvSpPr>
          <p:nvPr>
            <p:ph type="title" idx="4294967295"/>
          </p:nvPr>
        </p:nvSpPr>
        <p:spPr>
          <a:xfrm>
            <a:off x="269375" y="680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Scene Templates</a:t>
            </a:r>
            <a:endParaRPr/>
          </a:p>
        </p:txBody>
      </p:sp>
      <p:pic>
        <p:nvPicPr>
          <p:cNvPr id="532" name="Google Shape;532;p8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23775" y="1429676"/>
            <a:ext cx="2440200" cy="1506900"/>
          </a:xfrm>
          <a:prstGeom prst="rect">
            <a:avLst/>
          </a:prstGeom>
          <a:noFill/>
          <a:ln>
            <a:noFill/>
          </a:ln>
        </p:spPr>
      </p:pic>
      <p:pic>
        <p:nvPicPr>
          <p:cNvPr id="533" name="Google Shape;533;p8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523778" y="3215871"/>
            <a:ext cx="2445000" cy="1509900"/>
          </a:xfrm>
          <a:prstGeom prst="rect">
            <a:avLst/>
          </a:prstGeom>
          <a:noFill/>
          <a:ln>
            <a:noFill/>
          </a:ln>
        </p:spPr>
      </p:pic>
      <p:sp>
        <p:nvSpPr>
          <p:cNvPr id="534" name="Google Shape;534;p87"/>
          <p:cNvSpPr txBox="1">
            <a:spLocks noGrp="1"/>
          </p:cNvSpPr>
          <p:nvPr>
            <p:ph type="body" idx="1"/>
          </p:nvPr>
        </p:nvSpPr>
        <p:spPr>
          <a:xfrm>
            <a:off x="311700" y="1389600"/>
            <a:ext cx="3861000" cy="3179400"/>
          </a:xfrm>
          <a:prstGeom prst="rect">
            <a:avLst/>
          </a:prstGeom>
        </p:spPr>
        <p:txBody>
          <a:bodyPr spcFirstLastPara="1" wrap="square" lIns="91425" tIns="91425" rIns="91425" bIns="91425" anchor="ctr" anchorCtr="0">
            <a:noAutofit/>
          </a:bodyPr>
          <a:lstStyle/>
          <a:p>
            <a:pPr marL="253158" lvl="0" indent="-219503" algn="l" rtl="0">
              <a:lnSpc>
                <a:spcPct val="100000"/>
              </a:lnSpc>
              <a:spcBef>
                <a:spcPts val="0"/>
              </a:spcBef>
              <a:spcAft>
                <a:spcPts val="0"/>
              </a:spcAft>
              <a:buSzPts val="800"/>
              <a:buFont typeface="Proxima Nova"/>
              <a:buChar char="●"/>
            </a:pPr>
            <a:r>
              <a:rPr lang="en-US" sz="1500">
                <a:latin typeface="Proxima Nova"/>
                <a:ea typeface="Proxima Nova"/>
                <a:cs typeface="Proxima Nova"/>
                <a:sym typeface="Proxima Nova"/>
              </a:rPr>
              <a:t>Blank Slates: Empty worlds with pre set ground textures, sky colors and fog settings to mimic different settings</a:t>
            </a:r>
            <a:endParaRPr sz="1500">
              <a:latin typeface="Proxima Nova"/>
              <a:ea typeface="Proxima Nova"/>
              <a:cs typeface="Proxima Nova"/>
              <a:sym typeface="Proxima Nova"/>
            </a:endParaRPr>
          </a:p>
          <a:p>
            <a:pPr marL="0" lvl="0" indent="0" algn="l" rtl="0">
              <a:lnSpc>
                <a:spcPct val="100000"/>
              </a:lnSpc>
              <a:spcBef>
                <a:spcPts val="0"/>
              </a:spcBef>
              <a:spcAft>
                <a:spcPts val="0"/>
              </a:spcAft>
              <a:buNone/>
            </a:pPr>
            <a:endParaRPr sz="1500">
              <a:latin typeface="Proxima Nova"/>
              <a:ea typeface="Proxima Nova"/>
              <a:cs typeface="Proxima Nova"/>
              <a:sym typeface="Proxima Nova"/>
            </a:endParaRPr>
          </a:p>
          <a:p>
            <a:pPr marL="253158" lvl="0" indent="-219503" algn="l" rtl="0">
              <a:lnSpc>
                <a:spcPct val="100000"/>
              </a:lnSpc>
              <a:spcBef>
                <a:spcPts val="380"/>
              </a:spcBef>
              <a:spcAft>
                <a:spcPts val="0"/>
              </a:spcAft>
              <a:buClr>
                <a:srgbClr val="595959"/>
              </a:buClr>
              <a:buSzPts val="800"/>
              <a:buFont typeface="Proxima Nova"/>
              <a:buChar char="●"/>
            </a:pPr>
            <a:r>
              <a:rPr lang="en-US" sz="1500">
                <a:solidFill>
                  <a:srgbClr val="595959"/>
                </a:solidFill>
                <a:latin typeface="Proxima Nova"/>
                <a:ea typeface="Proxima Nova"/>
                <a:cs typeface="Proxima Nova"/>
                <a:sym typeface="Proxima Nova"/>
              </a:rPr>
              <a:t>Starter World: Environment containing a range of prop objects pre built to a specific theme</a:t>
            </a:r>
            <a:endParaRPr sz="1500">
              <a:solidFill>
                <a:srgbClr val="000000"/>
              </a:solidFill>
              <a:latin typeface="Proxima Nova"/>
              <a:ea typeface="Proxima Nova"/>
              <a:cs typeface="Proxima Nova"/>
              <a:sym typeface="Proxima Nova"/>
            </a:endParaRPr>
          </a:p>
          <a:p>
            <a:pPr marL="0" lvl="0" indent="0" algn="l" rtl="0">
              <a:lnSpc>
                <a:spcPct val="100000"/>
              </a:lnSpc>
              <a:spcBef>
                <a:spcPts val="0"/>
              </a:spcBef>
              <a:spcAft>
                <a:spcPts val="0"/>
              </a:spcAft>
              <a:buNone/>
            </a:pPr>
            <a:endParaRPr sz="1500">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5411</TotalTime>
  <Words>3483</Words>
  <Application>Microsoft Macintosh PowerPoint</Application>
  <PresentationFormat>On-screen Show (16:9)</PresentationFormat>
  <Paragraphs>375</Paragraphs>
  <Slides>60</Slides>
  <Notes>60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60</vt:i4>
      </vt:variant>
    </vt:vector>
  </HeadingPairs>
  <TitlesOfParts>
    <vt:vector size="69" baseType="lpstr">
      <vt:lpstr>Proxima Nova</vt:lpstr>
      <vt:lpstr>Calibri</vt:lpstr>
      <vt:lpstr>Arial</vt:lpstr>
      <vt:lpstr>Noto Sans Symbols</vt:lpstr>
      <vt:lpstr>Proxima Nova Semibold</vt:lpstr>
      <vt:lpstr>Times New Roman</vt:lpstr>
      <vt:lpstr>Alice Theme 1</vt:lpstr>
      <vt:lpstr>Alice Theme 1</vt:lpstr>
      <vt:lpstr>Alice Theme 1</vt:lpstr>
      <vt:lpstr>PowerPoint Presentation</vt:lpstr>
      <vt:lpstr>Introduction</vt:lpstr>
      <vt:lpstr>PowerPoint Presentation</vt:lpstr>
      <vt:lpstr>PowerPoint Presentation</vt:lpstr>
      <vt:lpstr>Creating an Animation</vt:lpstr>
      <vt:lpstr>Overview</vt:lpstr>
      <vt:lpstr>Activity One</vt:lpstr>
      <vt:lpstr>Building a Scene</vt:lpstr>
      <vt:lpstr>Building a Scene</vt:lpstr>
      <vt:lpstr>Building a Scene</vt:lpstr>
      <vt:lpstr>Move, Turn, and Roll</vt:lpstr>
      <vt:lpstr>Building a Scene</vt:lpstr>
      <vt:lpstr>Building a Scene</vt:lpstr>
      <vt:lpstr>Building a Scene</vt:lpstr>
      <vt:lpstr>Positioning With Mouse</vt:lpstr>
      <vt:lpstr>Building a Scene</vt:lpstr>
      <vt:lpstr>Positioning With One Shots</vt:lpstr>
      <vt:lpstr>Building a Scene </vt:lpstr>
      <vt:lpstr>Manipulating Object Subparts</vt:lpstr>
      <vt:lpstr>Building a Scene</vt:lpstr>
      <vt:lpstr>Building a Scene</vt:lpstr>
      <vt:lpstr>Building a Scene</vt:lpstr>
      <vt:lpstr>Building a Scene</vt:lpstr>
      <vt:lpstr>Building a Scene</vt:lpstr>
      <vt:lpstr>Crafting A Story</vt:lpstr>
      <vt:lpstr>Story Components</vt:lpstr>
      <vt:lpstr>Crafting A Story</vt:lpstr>
      <vt:lpstr>Crafting A Story</vt:lpstr>
      <vt:lpstr>Crafting A Story</vt:lpstr>
      <vt:lpstr>Crafting A Story</vt:lpstr>
      <vt:lpstr>Planning A Program</vt:lpstr>
      <vt:lpstr>Planning a Program</vt:lpstr>
      <vt:lpstr>Planning a Program</vt:lpstr>
      <vt:lpstr>Translating a Storyboard</vt:lpstr>
      <vt:lpstr>Planning a Program</vt:lpstr>
      <vt:lpstr>Planning a Program</vt:lpstr>
      <vt:lpstr>Coding An Animation</vt:lpstr>
      <vt:lpstr>Defining a Computer Program</vt:lpstr>
      <vt:lpstr>Coding An Animation</vt:lpstr>
      <vt:lpstr>Methods Panel</vt:lpstr>
      <vt:lpstr>Alice is Object Oriented</vt:lpstr>
      <vt:lpstr>Coding An Animation</vt:lpstr>
      <vt:lpstr>Create a Statement</vt:lpstr>
      <vt:lpstr>Coding An Animation</vt:lpstr>
      <vt:lpstr>Required Parameters</vt:lpstr>
      <vt:lpstr>Optional Parameters</vt:lpstr>
      <vt:lpstr>Control Panel</vt:lpstr>
      <vt:lpstr>Do In Order</vt:lpstr>
      <vt:lpstr>Do Together</vt:lpstr>
      <vt:lpstr>Running Your Program</vt:lpstr>
      <vt:lpstr>Incremental Design</vt:lpstr>
      <vt:lpstr>If Time Permits</vt:lpstr>
      <vt:lpstr>Commenting</vt:lpstr>
      <vt:lpstr>Nesting Control Structure</vt:lpstr>
      <vt:lpstr>Advanced Topics</vt:lpstr>
      <vt:lpstr>Advanced Topics</vt:lpstr>
      <vt:lpstr>Advanced Topics</vt:lpstr>
      <vt:lpstr>Adding Sound</vt:lpstr>
      <vt:lpstr>Wrap up and Discussion</vt:lpstr>
      <vt:lpstr>Share and Discuss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ewbrown</cp:lastModifiedBy>
  <cp:revision>8</cp:revision>
  <dcterms:modified xsi:type="dcterms:W3CDTF">2019-04-22T17:21:22Z</dcterms:modified>
</cp:coreProperties>
</file>