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6" r:id="rId4"/>
    <p:sldMasterId id="214748369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Proxima Nova"/>
      <p:regular r:id="rId32"/>
      <p:bold r:id="rId33"/>
      <p:italic r:id="rId34"/>
      <p:boldItalic r:id="rId35"/>
    </p:embeddedFont>
    <p:embeddedFont>
      <p:font typeface="Proxima Nova Semibold"/>
      <p:regular r:id="rId36"/>
      <p:bold r:id="rId37"/>
      <p:boldItalic r:id="rId38"/>
    </p:embeddedFont>
    <p:embeddedFont>
      <p:font typeface="Source Sans Pr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SansPro-bold.fntdata"/><Relationship Id="rId20" Type="http://schemas.openxmlformats.org/officeDocument/2006/relationships/slide" Target="slides/slide14.xml"/><Relationship Id="rId42" Type="http://schemas.openxmlformats.org/officeDocument/2006/relationships/font" Target="fonts/SourceSansPro-boldItalic.fntdata"/><Relationship Id="rId41" Type="http://schemas.openxmlformats.org/officeDocument/2006/relationships/font" Target="fonts/SourceSansPro-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roximaNova-bold.fntdata"/><Relationship Id="rId10" Type="http://schemas.openxmlformats.org/officeDocument/2006/relationships/slide" Target="slides/slide4.xml"/><Relationship Id="rId32" Type="http://schemas.openxmlformats.org/officeDocument/2006/relationships/font" Target="fonts/ProximaNova-regular.fntdata"/><Relationship Id="rId13" Type="http://schemas.openxmlformats.org/officeDocument/2006/relationships/slide" Target="slides/slide7.xml"/><Relationship Id="rId35" Type="http://schemas.openxmlformats.org/officeDocument/2006/relationships/font" Target="fonts/ProximaNova-boldItalic.fntdata"/><Relationship Id="rId12" Type="http://schemas.openxmlformats.org/officeDocument/2006/relationships/slide" Target="slides/slide6.xml"/><Relationship Id="rId34" Type="http://schemas.openxmlformats.org/officeDocument/2006/relationships/font" Target="fonts/ProximaNova-italic.fntdata"/><Relationship Id="rId15" Type="http://schemas.openxmlformats.org/officeDocument/2006/relationships/slide" Target="slides/slide9.xml"/><Relationship Id="rId37" Type="http://schemas.openxmlformats.org/officeDocument/2006/relationships/font" Target="fonts/ProximaNovaSemibold-bold.fntdata"/><Relationship Id="rId14" Type="http://schemas.openxmlformats.org/officeDocument/2006/relationships/slide" Target="slides/slide8.xml"/><Relationship Id="rId36" Type="http://schemas.openxmlformats.org/officeDocument/2006/relationships/font" Target="fonts/ProximaNovaSemibold-regular.fntdata"/><Relationship Id="rId17" Type="http://schemas.openxmlformats.org/officeDocument/2006/relationships/slide" Target="slides/slide11.xml"/><Relationship Id="rId39" Type="http://schemas.openxmlformats.org/officeDocument/2006/relationships/font" Target="fonts/SourceSansPro-regular.fntdata"/><Relationship Id="rId16" Type="http://schemas.openxmlformats.org/officeDocument/2006/relationships/slide" Target="slides/slide10.xml"/><Relationship Id="rId38" Type="http://schemas.openxmlformats.org/officeDocument/2006/relationships/font" Target="fonts/ProximaNovaSemibol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3cb4b72197_3_1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cb4b72197_3_1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3cb4b72197_3_14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3d46f9ab0d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d46f9ab0d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3d46f9ab0d_0_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3d46f9ab0d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d46f9ab0d_0_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3d46f9ab0d_0_4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3d46f9ab0d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d46f9ab0d_0_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g3d46f9ab0d_0_5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55bb14b5df_3_145:notes"/>
          <p:cNvSpPr/>
          <p:nvPr>
            <p:ph idx="2" type="sldImg"/>
          </p:nvPr>
        </p:nvSpPr>
        <p:spPr>
          <a:xfrm>
            <a:off x="381265" y="685800"/>
            <a:ext cx="6093900" cy="34275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55bb14b5df_3_145:notes"/>
          <p:cNvSpPr txBox="1"/>
          <p:nvPr>
            <p:ph idx="1" type="body"/>
          </p:nvPr>
        </p:nvSpPr>
        <p:spPr>
          <a:xfrm>
            <a:off x="685800" y="4343400"/>
            <a:ext cx="5484900" cy="411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55bb14b5df_3_145:notes"/>
          <p:cNvSpPr txBox="1"/>
          <p:nvPr>
            <p:ph idx="12" type="sldNum"/>
          </p:nvPr>
        </p:nvSpPr>
        <p:spPr>
          <a:xfrm>
            <a:off x="3884612" y="8685212"/>
            <a:ext cx="2970300" cy="45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43ccd40243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43ccd40243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g43ccd40243_0_3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3d46f9ab0d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d46f9ab0d_0_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3d46f9ab0d_0_7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3d46f9ab0d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d46f9ab0d_0_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3d46f9ab0d_0_6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43ccd40243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43ccd40243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g43ccd40243_0_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43ccd40243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43ccd40243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43ccd40243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424607c9f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424607c9f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424607c9f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3cb9e018a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cb9e018ae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3cb9e018ae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424607c9f6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424607c9f6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424607c9f6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g4462c497da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4462c497da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4462c497da_0_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4462c497da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4462c497da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g4462c497da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g3ccc25050d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3ccc25050d_0_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g3ccc25050d_0_3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3ccc25050d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ccc25050d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g3ccc25050d_0_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3ccc25050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ccc25050d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3ccc25050d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3cb9e018ae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cb9e018ae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3cb9e018ae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3cb9e018ae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cb9e018ae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3cb9e018ae_0_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43ccd40243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43ccd40243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43ccd40243_0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3d46f9ab0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d46f9ab0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3d46f9ab0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3d46f9ab0d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d46f9ab0d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3d46f9ab0d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43ccd40243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43ccd40243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43ccd40243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3d46f9ab0d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d46f9ab0d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3d46f9ab0d_0_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9.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9.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4.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 Id="rId3" Type="http://schemas.openxmlformats.org/officeDocument/2006/relationships/image" Target="../media/image4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5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1.png"/><Relationship Id="rId3" Type="http://schemas.openxmlformats.org/officeDocument/2006/relationships/image" Target="../media/image16.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8.png"/><Relationship Id="rId3"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3.png"/><Relationship Id="rId3" Type="http://schemas.openxmlformats.org/officeDocument/2006/relationships/image" Target="../media/image28.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60.png"/><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4.png"/><Relationship Id="rId3" Type="http://schemas.openxmlformats.org/officeDocument/2006/relationships/image" Target="../media/image2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0.png"/><Relationship Id="rId3" Type="http://schemas.openxmlformats.org/officeDocument/2006/relationships/image" Target="../media/image20.png"/><Relationship Id="rId4" Type="http://schemas.openxmlformats.org/officeDocument/2006/relationships/image" Target="../media/image5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 Id="rId3" Type="http://schemas.openxmlformats.org/officeDocument/2006/relationships/image" Target="../media/image4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5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2884082" y="3473918"/>
            <a:ext cx="6410100" cy="698700"/>
          </a:xfrm>
          <a:prstGeom prst="rect">
            <a:avLst/>
          </a:prstGeom>
          <a:solidFill>
            <a:srgbClr val="FFFFFF">
              <a:alpha val="8540"/>
            </a:srgbClr>
          </a:solidFill>
        </p:spPr>
        <p:txBody>
          <a:bodyPr anchorCtr="0" anchor="b" bIns="121900" lIns="121900" spcFirstLastPara="1" rIns="121900" wrap="square" tIns="121900"/>
          <a:lstStyle>
            <a:lvl1pPr lvl="0" rtl="0" algn="ctr">
              <a:spcBef>
                <a:spcPts val="0"/>
              </a:spcBef>
              <a:spcAft>
                <a:spcPts val="0"/>
              </a:spcAft>
              <a:buClr>
                <a:schemeClr val="lt1"/>
              </a:buClr>
              <a:buSzPts val="3500"/>
              <a:buFont typeface="Proxima Nova"/>
              <a:buNone/>
              <a:defRPr b="1" sz="3500">
                <a:solidFill>
                  <a:schemeClr val="lt1"/>
                </a:solidFill>
                <a:latin typeface="Proxima Nova"/>
                <a:ea typeface="Proxima Nova"/>
                <a:cs typeface="Proxima Nova"/>
                <a:sym typeface="Proxima Nov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5" name="Google Shape;15;p2"/>
          <p:cNvSpPr txBox="1"/>
          <p:nvPr>
            <p:ph idx="1" type="subTitle"/>
          </p:nvPr>
        </p:nvSpPr>
        <p:spPr>
          <a:xfrm>
            <a:off x="2891133" y="4165667"/>
            <a:ext cx="6410100" cy="330900"/>
          </a:xfrm>
          <a:prstGeom prst="rect">
            <a:avLst/>
          </a:prstGeom>
        </p:spPr>
        <p:txBody>
          <a:bodyPr anchorCtr="0" anchor="t" bIns="121900" lIns="121900" spcFirstLastPara="1" rIns="121900" wrap="square" tIns="121900"/>
          <a:lstStyle>
            <a:lvl1pPr lvl="0" rtl="0" algn="ctr">
              <a:lnSpc>
                <a:spcPct val="100000"/>
              </a:lnSpc>
              <a:spcBef>
                <a:spcPts val="0"/>
              </a:spcBef>
              <a:spcAft>
                <a:spcPts val="0"/>
              </a:spcAft>
              <a:buClr>
                <a:schemeClr val="lt1"/>
              </a:buClr>
              <a:buSzPts val="1200"/>
              <a:buFont typeface="Proxima Nova"/>
              <a:buNone/>
              <a:defRPr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6" name="Google Shape;16;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17" name="Google Shape;17;p2"/>
          <p:cNvPicPr preferRelativeResize="0"/>
          <p:nvPr/>
        </p:nvPicPr>
        <p:blipFill rotWithShape="1">
          <a:blip r:embed="rId3">
            <a:alphaModFix/>
          </a:blip>
          <a:srcRect b="28535" l="0" r="0" t="0"/>
          <a:stretch/>
        </p:blipFill>
        <p:spPr>
          <a:xfrm>
            <a:off x="4403233" y="904200"/>
            <a:ext cx="3385500" cy="241946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op column">
  <p:cSld name="TITLE_AND_TWO_COLUMNS_1">
    <p:spTree>
      <p:nvGrpSpPr>
        <p:cNvPr id="70" name="Shape 70"/>
        <p:cNvGrpSpPr/>
        <p:nvPr/>
      </p:nvGrpSpPr>
      <p:grpSpPr>
        <a:xfrm>
          <a:off x="0" y="0"/>
          <a:ext cx="0" cy="0"/>
          <a:chOff x="0" y="0"/>
          <a:chExt cx="0" cy="0"/>
        </a:xfrm>
      </p:grpSpPr>
      <p:sp>
        <p:nvSpPr>
          <p:cNvPr id="71" name="Google Shape;71;p11"/>
          <p:cNvSpPr txBox="1"/>
          <p:nvPr>
            <p:ph idx="1" type="body"/>
          </p:nvPr>
        </p:nvSpPr>
        <p:spPr>
          <a:xfrm>
            <a:off x="818000" y="1947967"/>
            <a:ext cx="10478700" cy="21576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72" name="Google Shape;72;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11"/>
          <p:cNvSpPr/>
          <p:nvPr/>
        </p:nvSpPr>
        <p:spPr>
          <a:xfrm>
            <a:off x="0" y="372633"/>
            <a:ext cx="31803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74" name="Google Shape;74;p11"/>
          <p:cNvSpPr txBox="1"/>
          <p:nvPr>
            <p:ph type="title"/>
          </p:nvPr>
        </p:nvSpPr>
        <p:spPr>
          <a:xfrm>
            <a:off x="0" y="372633"/>
            <a:ext cx="33423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75" name="Google Shape;75;p11"/>
          <p:cNvSpPr txBox="1"/>
          <p:nvPr>
            <p:ph idx="2" type="title"/>
          </p:nvPr>
        </p:nvSpPr>
        <p:spPr>
          <a:xfrm>
            <a:off x="359167" y="907767"/>
            <a:ext cx="11360700" cy="7635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pic>
        <p:nvPicPr>
          <p:cNvPr descr="Alice_Logo_horizontal-02.jpg" id="76" name="Google Shape;76;p11"/>
          <p:cNvPicPr preferRelativeResize="0"/>
          <p:nvPr/>
        </p:nvPicPr>
        <p:blipFill rotWithShape="1">
          <a:blip r:embed="rId2">
            <a:alphaModFix/>
          </a:blip>
          <a:srcRect b="0" l="69" r="79" t="0"/>
          <a:stretch/>
        </p:blipFill>
        <p:spPr>
          <a:xfrm>
            <a:off x="10041667" y="271033"/>
            <a:ext cx="1851999" cy="5802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7" name="Shape 77"/>
        <p:cNvGrpSpPr/>
        <p:nvPr/>
      </p:nvGrpSpPr>
      <p:grpSpPr>
        <a:xfrm>
          <a:off x="0" y="0"/>
          <a:ext cx="0" cy="0"/>
          <a:chOff x="0" y="0"/>
          <a:chExt cx="0" cy="0"/>
        </a:xfrm>
      </p:grpSpPr>
      <p:sp>
        <p:nvSpPr>
          <p:cNvPr id="78" name="Google Shape;78;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79" name="Google Shape;79;p12"/>
          <p:cNvPicPr preferRelativeResize="0"/>
          <p:nvPr/>
        </p:nvPicPr>
        <p:blipFill rotWithShape="1">
          <a:blip r:embed="rId2">
            <a:alphaModFix/>
          </a:blip>
          <a:srcRect b="0" l="69" r="79" t="0"/>
          <a:stretch/>
        </p:blipFill>
        <p:spPr>
          <a:xfrm>
            <a:off x="10041667" y="271033"/>
            <a:ext cx="1851999" cy="580298"/>
          </a:xfrm>
          <a:prstGeom prst="rect">
            <a:avLst/>
          </a:prstGeom>
          <a:noFill/>
          <a:ln>
            <a:noFill/>
          </a:ln>
        </p:spPr>
      </p:pic>
      <p:sp>
        <p:nvSpPr>
          <p:cNvPr id="80" name="Google Shape;80;p12"/>
          <p:cNvSpPr txBox="1"/>
          <p:nvPr>
            <p:ph type="title"/>
          </p:nvPr>
        </p:nvSpPr>
        <p:spPr>
          <a:xfrm>
            <a:off x="373270" y="907767"/>
            <a:ext cx="11360700" cy="7635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1" name="Shape 81"/>
        <p:cNvGrpSpPr/>
        <p:nvPr/>
      </p:nvGrpSpPr>
      <p:grpSpPr>
        <a:xfrm>
          <a:off x="0" y="0"/>
          <a:ext cx="0" cy="0"/>
          <a:chOff x="0" y="0"/>
          <a:chExt cx="0" cy="0"/>
        </a:xfrm>
      </p:grpSpPr>
      <p:sp>
        <p:nvSpPr>
          <p:cNvPr id="82" name="Google Shape;82;p13"/>
          <p:cNvSpPr txBox="1"/>
          <p:nvPr>
            <p:ph idx="1" type="body"/>
          </p:nvPr>
        </p:nvSpPr>
        <p:spPr>
          <a:xfrm>
            <a:off x="415600" y="1852800"/>
            <a:ext cx="5148000" cy="4239300"/>
          </a:xfrm>
          <a:prstGeom prst="rect">
            <a:avLst/>
          </a:prstGeom>
        </p:spPr>
        <p:txBody>
          <a:bodyPr anchorCtr="0" anchor="t" bIns="121900" lIns="121900" spcFirstLastPara="1" rIns="121900" wrap="square" tIns="121900"/>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3" name="Google Shape;83;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3"/>
          <p:cNvSpPr/>
          <p:nvPr/>
        </p:nvSpPr>
        <p:spPr>
          <a:xfrm>
            <a:off x="0" y="372633"/>
            <a:ext cx="31803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85" name="Google Shape;85;p13"/>
          <p:cNvSpPr txBox="1"/>
          <p:nvPr>
            <p:ph type="title"/>
          </p:nvPr>
        </p:nvSpPr>
        <p:spPr>
          <a:xfrm>
            <a:off x="0" y="372633"/>
            <a:ext cx="115563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pic>
        <p:nvPicPr>
          <p:cNvPr descr="Alice_Logo_horizontal-02.jpg" id="86" name="Google Shape;86;p13"/>
          <p:cNvPicPr preferRelativeResize="0"/>
          <p:nvPr/>
        </p:nvPicPr>
        <p:blipFill rotWithShape="1">
          <a:blip r:embed="rId2">
            <a:alphaModFix/>
          </a:blip>
          <a:srcRect b="0" l="69" r="79" t="0"/>
          <a:stretch/>
        </p:blipFill>
        <p:spPr>
          <a:xfrm>
            <a:off x="10041667" y="271033"/>
            <a:ext cx="1851999" cy="580298"/>
          </a:xfrm>
          <a:prstGeom prst="rect">
            <a:avLst/>
          </a:prstGeom>
          <a:noFill/>
          <a:ln>
            <a:noFill/>
          </a:ln>
        </p:spPr>
      </p:pic>
      <p:sp>
        <p:nvSpPr>
          <p:cNvPr id="87" name="Google Shape;87;p13"/>
          <p:cNvSpPr txBox="1"/>
          <p:nvPr>
            <p:ph idx="2" type="title"/>
          </p:nvPr>
        </p:nvSpPr>
        <p:spPr>
          <a:xfrm>
            <a:off x="359167" y="907767"/>
            <a:ext cx="11360700" cy="7635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cxnSp>
        <p:nvCxnSpPr>
          <p:cNvPr id="88" name="Google Shape;88;p13"/>
          <p:cNvCxnSpPr/>
          <p:nvPr/>
        </p:nvCxnSpPr>
        <p:spPr>
          <a:xfrm>
            <a:off x="5778183" y="2501933"/>
            <a:ext cx="0" cy="3036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14"/>
          <p:cNvSpPr txBox="1"/>
          <p:nvPr>
            <p:ph type="title"/>
          </p:nvPr>
        </p:nvSpPr>
        <p:spPr>
          <a:xfrm>
            <a:off x="1318667" y="2229967"/>
            <a:ext cx="9399600" cy="23619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800"/>
              <a:buFont typeface="Proxima Nova"/>
              <a:buNone/>
              <a:defRPr b="1" sz="4800">
                <a:solidFill>
                  <a:srgbClr val="253446"/>
                </a:solidFill>
                <a:latin typeface="Proxima Nova"/>
                <a:ea typeface="Proxima Nova"/>
                <a:cs typeface="Proxima Nova"/>
                <a:sym typeface="Proxima Nova"/>
              </a:defRPr>
            </a:lvl1pPr>
            <a:lvl2pPr lvl="1" rtl="0" algn="ctr">
              <a:spcBef>
                <a:spcPts val="0"/>
              </a:spcBef>
              <a:spcAft>
                <a:spcPts val="0"/>
              </a:spcAft>
              <a:buSzPts val="4800"/>
              <a:buFont typeface="Proxima Nova"/>
              <a:buNone/>
              <a:defRPr b="1" sz="4800">
                <a:latin typeface="Proxima Nova"/>
                <a:ea typeface="Proxima Nova"/>
                <a:cs typeface="Proxima Nova"/>
                <a:sym typeface="Proxima Nova"/>
              </a:defRPr>
            </a:lvl2pPr>
            <a:lvl3pPr lvl="2" rtl="0" algn="ctr">
              <a:spcBef>
                <a:spcPts val="0"/>
              </a:spcBef>
              <a:spcAft>
                <a:spcPts val="0"/>
              </a:spcAft>
              <a:buSzPts val="4800"/>
              <a:buFont typeface="Proxima Nova"/>
              <a:buNone/>
              <a:defRPr b="1" sz="4800">
                <a:latin typeface="Proxima Nova"/>
                <a:ea typeface="Proxima Nova"/>
                <a:cs typeface="Proxima Nova"/>
                <a:sym typeface="Proxima Nova"/>
              </a:defRPr>
            </a:lvl3pPr>
            <a:lvl4pPr lvl="3" rtl="0" algn="ctr">
              <a:spcBef>
                <a:spcPts val="0"/>
              </a:spcBef>
              <a:spcAft>
                <a:spcPts val="0"/>
              </a:spcAft>
              <a:buSzPts val="4800"/>
              <a:buFont typeface="Proxima Nova"/>
              <a:buNone/>
              <a:defRPr b="1" sz="4800">
                <a:latin typeface="Proxima Nova"/>
                <a:ea typeface="Proxima Nova"/>
                <a:cs typeface="Proxima Nova"/>
                <a:sym typeface="Proxima Nova"/>
              </a:defRPr>
            </a:lvl4pPr>
            <a:lvl5pPr lvl="4" rtl="0" algn="ctr">
              <a:spcBef>
                <a:spcPts val="0"/>
              </a:spcBef>
              <a:spcAft>
                <a:spcPts val="0"/>
              </a:spcAft>
              <a:buSzPts val="4800"/>
              <a:buFont typeface="Proxima Nova"/>
              <a:buNone/>
              <a:defRPr b="1" sz="4800">
                <a:latin typeface="Proxima Nova"/>
                <a:ea typeface="Proxima Nova"/>
                <a:cs typeface="Proxima Nova"/>
                <a:sym typeface="Proxima Nova"/>
              </a:defRPr>
            </a:lvl5pPr>
            <a:lvl6pPr lvl="5" rtl="0" algn="ctr">
              <a:spcBef>
                <a:spcPts val="0"/>
              </a:spcBef>
              <a:spcAft>
                <a:spcPts val="0"/>
              </a:spcAft>
              <a:buSzPts val="4800"/>
              <a:buFont typeface="Proxima Nova"/>
              <a:buNone/>
              <a:defRPr b="1" sz="4800">
                <a:latin typeface="Proxima Nova"/>
                <a:ea typeface="Proxima Nova"/>
                <a:cs typeface="Proxima Nova"/>
                <a:sym typeface="Proxima Nova"/>
              </a:defRPr>
            </a:lvl6pPr>
            <a:lvl7pPr lvl="6" rtl="0" algn="ctr">
              <a:spcBef>
                <a:spcPts val="0"/>
              </a:spcBef>
              <a:spcAft>
                <a:spcPts val="0"/>
              </a:spcAft>
              <a:buSzPts val="4800"/>
              <a:buFont typeface="Proxima Nova"/>
              <a:buNone/>
              <a:defRPr b="1" sz="4800">
                <a:latin typeface="Proxima Nova"/>
                <a:ea typeface="Proxima Nova"/>
                <a:cs typeface="Proxima Nova"/>
                <a:sym typeface="Proxima Nova"/>
              </a:defRPr>
            </a:lvl7pPr>
            <a:lvl8pPr lvl="7" rtl="0" algn="ctr">
              <a:spcBef>
                <a:spcPts val="0"/>
              </a:spcBef>
              <a:spcAft>
                <a:spcPts val="0"/>
              </a:spcAft>
              <a:buSzPts val="4800"/>
              <a:buFont typeface="Proxima Nova"/>
              <a:buNone/>
              <a:defRPr b="1" sz="4800">
                <a:latin typeface="Proxima Nova"/>
                <a:ea typeface="Proxima Nova"/>
                <a:cs typeface="Proxima Nova"/>
                <a:sym typeface="Proxima Nova"/>
              </a:defRPr>
            </a:lvl8pPr>
            <a:lvl9pPr lvl="8" rtl="0" algn="ctr">
              <a:spcBef>
                <a:spcPts val="0"/>
              </a:spcBef>
              <a:spcAft>
                <a:spcPts val="0"/>
              </a:spcAft>
              <a:buSzPts val="4800"/>
              <a:buFont typeface="Proxima Nova"/>
              <a:buNone/>
              <a:defRPr b="1" sz="4800">
                <a:latin typeface="Proxima Nova"/>
                <a:ea typeface="Proxima Nova"/>
                <a:cs typeface="Proxima Nova"/>
                <a:sym typeface="Proxima Nova"/>
              </a:defRPr>
            </a:lvl9pPr>
          </a:lstStyle>
          <a:p/>
        </p:txBody>
      </p:sp>
      <p:sp>
        <p:nvSpPr>
          <p:cNvPr id="91" name="Google Shape;91;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92" name="Google Shape;92;p14"/>
          <p:cNvPicPr preferRelativeResize="0"/>
          <p:nvPr/>
        </p:nvPicPr>
        <p:blipFill rotWithShape="1">
          <a:blip r:embed="rId3">
            <a:alphaModFix/>
          </a:blip>
          <a:srcRect b="0" l="69" r="79" t="0"/>
          <a:stretch/>
        </p:blipFill>
        <p:spPr>
          <a:xfrm>
            <a:off x="10041667" y="271033"/>
            <a:ext cx="1851999" cy="5802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1">
  <p:cSld name="MAIN_POINT_1">
    <p:spTree>
      <p:nvGrpSpPr>
        <p:cNvPr id="93" name="Shape 93"/>
        <p:cNvGrpSpPr/>
        <p:nvPr/>
      </p:nvGrpSpPr>
      <p:grpSpPr>
        <a:xfrm>
          <a:off x="0" y="0"/>
          <a:ext cx="0" cy="0"/>
          <a:chOff x="0" y="0"/>
          <a:chExt cx="0" cy="0"/>
        </a:xfrm>
      </p:grpSpPr>
      <p:sp>
        <p:nvSpPr>
          <p:cNvPr id="94" name="Google Shape;94;p15"/>
          <p:cNvSpPr txBox="1"/>
          <p:nvPr>
            <p:ph type="title"/>
          </p:nvPr>
        </p:nvSpPr>
        <p:spPr>
          <a:xfrm>
            <a:off x="653667" y="600200"/>
            <a:ext cx="8490300" cy="5454300"/>
          </a:xfrm>
          <a:prstGeom prst="rect">
            <a:avLst/>
          </a:prstGeom>
        </p:spPr>
        <p:txBody>
          <a:bodyPr anchorCtr="0" anchor="ctr" bIns="121900" lIns="121900" spcFirstLastPara="1" rIns="121900" wrap="square" tIns="121900"/>
          <a:lstStyle>
            <a:lvl1pPr lvl="0" rtl="0">
              <a:spcBef>
                <a:spcPts val="0"/>
              </a:spcBef>
              <a:spcAft>
                <a:spcPts val="0"/>
              </a:spcAft>
              <a:buClr>
                <a:srgbClr val="253446"/>
              </a:buClr>
              <a:buSzPts val="4800"/>
              <a:buFont typeface="Proxima Nova"/>
              <a:buNone/>
              <a:defRPr b="1" sz="4800">
                <a:solidFill>
                  <a:srgbClr val="253446"/>
                </a:solidFill>
                <a:latin typeface="Proxima Nova"/>
                <a:ea typeface="Proxima Nova"/>
                <a:cs typeface="Proxima Nova"/>
                <a:sym typeface="Proxima Nova"/>
              </a:defRPr>
            </a:lvl1pPr>
            <a:lvl2pPr lvl="1" rtl="0">
              <a:spcBef>
                <a:spcPts val="0"/>
              </a:spcBef>
              <a:spcAft>
                <a:spcPts val="0"/>
              </a:spcAft>
              <a:buSzPts val="6400"/>
              <a:buFont typeface="Proxima Nova"/>
              <a:buNone/>
              <a:defRPr sz="6400">
                <a:latin typeface="Proxima Nova"/>
                <a:ea typeface="Proxima Nova"/>
                <a:cs typeface="Proxima Nova"/>
                <a:sym typeface="Proxima Nova"/>
              </a:defRPr>
            </a:lvl2pPr>
            <a:lvl3pPr lvl="2" rtl="0">
              <a:spcBef>
                <a:spcPts val="0"/>
              </a:spcBef>
              <a:spcAft>
                <a:spcPts val="0"/>
              </a:spcAft>
              <a:buSzPts val="6400"/>
              <a:buFont typeface="Proxima Nova"/>
              <a:buNone/>
              <a:defRPr sz="6400">
                <a:latin typeface="Proxima Nova"/>
                <a:ea typeface="Proxima Nova"/>
                <a:cs typeface="Proxima Nova"/>
                <a:sym typeface="Proxima Nova"/>
              </a:defRPr>
            </a:lvl3pPr>
            <a:lvl4pPr lvl="3" rtl="0">
              <a:spcBef>
                <a:spcPts val="0"/>
              </a:spcBef>
              <a:spcAft>
                <a:spcPts val="0"/>
              </a:spcAft>
              <a:buSzPts val="6400"/>
              <a:buFont typeface="Proxima Nova"/>
              <a:buNone/>
              <a:defRPr sz="6400">
                <a:latin typeface="Proxima Nova"/>
                <a:ea typeface="Proxima Nova"/>
                <a:cs typeface="Proxima Nova"/>
                <a:sym typeface="Proxima Nova"/>
              </a:defRPr>
            </a:lvl4pPr>
            <a:lvl5pPr lvl="4" rtl="0">
              <a:spcBef>
                <a:spcPts val="0"/>
              </a:spcBef>
              <a:spcAft>
                <a:spcPts val="0"/>
              </a:spcAft>
              <a:buSzPts val="6400"/>
              <a:buFont typeface="Proxima Nova"/>
              <a:buNone/>
              <a:defRPr sz="6400">
                <a:latin typeface="Proxima Nova"/>
                <a:ea typeface="Proxima Nova"/>
                <a:cs typeface="Proxima Nova"/>
                <a:sym typeface="Proxima Nova"/>
              </a:defRPr>
            </a:lvl5pPr>
            <a:lvl6pPr lvl="5" rtl="0">
              <a:spcBef>
                <a:spcPts val="0"/>
              </a:spcBef>
              <a:spcAft>
                <a:spcPts val="0"/>
              </a:spcAft>
              <a:buSzPts val="6400"/>
              <a:buFont typeface="Proxima Nova"/>
              <a:buNone/>
              <a:defRPr sz="6400">
                <a:latin typeface="Proxima Nova"/>
                <a:ea typeface="Proxima Nova"/>
                <a:cs typeface="Proxima Nova"/>
                <a:sym typeface="Proxima Nova"/>
              </a:defRPr>
            </a:lvl6pPr>
            <a:lvl7pPr lvl="6" rtl="0">
              <a:spcBef>
                <a:spcPts val="0"/>
              </a:spcBef>
              <a:spcAft>
                <a:spcPts val="0"/>
              </a:spcAft>
              <a:buSzPts val="6400"/>
              <a:buFont typeface="Proxima Nova"/>
              <a:buNone/>
              <a:defRPr sz="6400">
                <a:latin typeface="Proxima Nova"/>
                <a:ea typeface="Proxima Nova"/>
                <a:cs typeface="Proxima Nova"/>
                <a:sym typeface="Proxima Nova"/>
              </a:defRPr>
            </a:lvl7pPr>
            <a:lvl8pPr lvl="7" rtl="0">
              <a:spcBef>
                <a:spcPts val="0"/>
              </a:spcBef>
              <a:spcAft>
                <a:spcPts val="0"/>
              </a:spcAft>
              <a:buSzPts val="6400"/>
              <a:buFont typeface="Proxima Nova"/>
              <a:buNone/>
              <a:defRPr sz="6400">
                <a:latin typeface="Proxima Nova"/>
                <a:ea typeface="Proxima Nova"/>
                <a:cs typeface="Proxima Nova"/>
                <a:sym typeface="Proxima Nova"/>
              </a:defRPr>
            </a:lvl8pPr>
            <a:lvl9pPr lvl="8" rtl="0">
              <a:spcBef>
                <a:spcPts val="0"/>
              </a:spcBef>
              <a:spcAft>
                <a:spcPts val="0"/>
              </a:spcAft>
              <a:buSzPts val="6400"/>
              <a:buFont typeface="Proxima Nova"/>
              <a:buNone/>
              <a:defRPr sz="6400">
                <a:latin typeface="Proxima Nova"/>
                <a:ea typeface="Proxima Nova"/>
                <a:cs typeface="Proxima Nova"/>
                <a:sym typeface="Proxima Nova"/>
              </a:defRPr>
            </a:lvl9pPr>
          </a:lstStyle>
          <a:p/>
        </p:txBody>
      </p:sp>
      <p:sp>
        <p:nvSpPr>
          <p:cNvPr id="95" name="Google Shape;95;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PPT cover3-main point.png" id="96" name="Google Shape;96;p15"/>
          <p:cNvPicPr preferRelativeResize="0"/>
          <p:nvPr/>
        </p:nvPicPr>
        <p:blipFill>
          <a:blip r:embed="rId2">
            <a:alphaModFix/>
          </a:blip>
          <a:stretch>
            <a:fillRect/>
          </a:stretch>
        </p:blipFill>
        <p:spPr>
          <a:xfrm>
            <a:off x="7968200" y="-52115"/>
            <a:ext cx="4223799" cy="6924233"/>
          </a:xfrm>
          <a:prstGeom prst="rect">
            <a:avLst/>
          </a:prstGeom>
          <a:noFill/>
          <a:ln>
            <a:noFill/>
          </a:ln>
        </p:spPr>
      </p:pic>
      <p:pic>
        <p:nvPicPr>
          <p:cNvPr descr="logo horizon.png" id="97" name="Google Shape;97;p15"/>
          <p:cNvPicPr preferRelativeResize="0"/>
          <p:nvPr/>
        </p:nvPicPr>
        <p:blipFill rotWithShape="1">
          <a:blip r:embed="rId3">
            <a:alphaModFix/>
          </a:blip>
          <a:srcRect b="-7227" l="0" r="0" t="0"/>
          <a:stretch/>
        </p:blipFill>
        <p:spPr>
          <a:xfrm>
            <a:off x="547873" y="326500"/>
            <a:ext cx="1181810" cy="324400"/>
          </a:xfrm>
          <a:prstGeom prst="rect">
            <a:avLst/>
          </a:prstGeom>
          <a:noFill/>
          <a:ln>
            <a:noFill/>
          </a:ln>
        </p:spPr>
      </p:pic>
      <p:pic>
        <p:nvPicPr>
          <p:cNvPr descr="PPT cover3-title.png" id="98" name="Google Shape;98;p15"/>
          <p:cNvPicPr preferRelativeResize="0"/>
          <p:nvPr/>
        </p:nvPicPr>
        <p:blipFill rotWithShape="1">
          <a:blip r:embed="rId4">
            <a:alphaModFix/>
          </a:blip>
          <a:srcRect b="-10" l="32203" r="0" t="10"/>
          <a:stretch/>
        </p:blipFill>
        <p:spPr>
          <a:xfrm>
            <a:off x="-7049" y="360667"/>
            <a:ext cx="455933" cy="2296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9" name="Shape 99"/>
        <p:cNvGrpSpPr/>
        <p:nvPr/>
      </p:nvGrpSpPr>
      <p:grpSpPr>
        <a:xfrm>
          <a:off x="0" y="0"/>
          <a:ext cx="0" cy="0"/>
          <a:chOff x="0" y="0"/>
          <a:chExt cx="0" cy="0"/>
        </a:xfrm>
      </p:grpSpPr>
      <p:pic>
        <p:nvPicPr>
          <p:cNvPr descr="PPT cover2- bg.png" id="100" name="Google Shape;100;p16"/>
          <p:cNvPicPr preferRelativeResize="0"/>
          <p:nvPr/>
        </p:nvPicPr>
        <p:blipFill rotWithShape="1">
          <a:blip r:embed="rId2">
            <a:alphaModFix/>
          </a:blip>
          <a:srcRect b="0" l="0" r="50000" t="0"/>
          <a:stretch/>
        </p:blipFill>
        <p:spPr>
          <a:xfrm>
            <a:off x="0" y="0"/>
            <a:ext cx="6096000" cy="6858000"/>
          </a:xfrm>
          <a:prstGeom prst="rect">
            <a:avLst/>
          </a:prstGeom>
          <a:noFill/>
          <a:ln>
            <a:noFill/>
          </a:ln>
        </p:spPr>
      </p:pic>
      <p:sp>
        <p:nvSpPr>
          <p:cNvPr id="101" name="Google Shape;101;p16"/>
          <p:cNvSpPr txBox="1"/>
          <p:nvPr>
            <p:ph type="title"/>
          </p:nvPr>
        </p:nvSpPr>
        <p:spPr>
          <a:xfrm>
            <a:off x="354000" y="1644233"/>
            <a:ext cx="5393700" cy="1976400"/>
          </a:xfrm>
          <a:prstGeom prst="rect">
            <a:avLst/>
          </a:prstGeom>
        </p:spPr>
        <p:txBody>
          <a:bodyPr anchorCtr="0" anchor="b" bIns="121900" lIns="121900" spcFirstLastPara="1" rIns="121900" wrap="square" tIns="121900"/>
          <a:lstStyle>
            <a:lvl1pPr lvl="0" rtl="0" algn="ctr">
              <a:spcBef>
                <a:spcPts val="0"/>
              </a:spcBef>
              <a:spcAft>
                <a:spcPts val="0"/>
              </a:spcAft>
              <a:buClr>
                <a:srgbClr val="FFFFFF"/>
              </a:buClr>
              <a:buSzPts val="4800"/>
              <a:buFont typeface="Proxima Nova"/>
              <a:buNone/>
              <a:defRPr b="1" sz="4800">
                <a:solidFill>
                  <a:srgbClr val="FFFFFF"/>
                </a:solidFill>
                <a:latin typeface="Proxima Nova"/>
                <a:ea typeface="Proxima Nova"/>
                <a:cs typeface="Proxima Nova"/>
                <a:sym typeface="Proxima Nova"/>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02" name="Google Shape;102;p16"/>
          <p:cNvSpPr txBox="1"/>
          <p:nvPr>
            <p:ph idx="1" type="subTitle"/>
          </p:nvPr>
        </p:nvSpPr>
        <p:spPr>
          <a:xfrm>
            <a:off x="354000" y="3737433"/>
            <a:ext cx="5393700" cy="1646700"/>
          </a:xfrm>
          <a:prstGeom prst="rect">
            <a:avLst/>
          </a:prstGeom>
        </p:spPr>
        <p:txBody>
          <a:bodyPr anchorCtr="0" anchor="t" bIns="121900" lIns="121900" spcFirstLastPara="1" rIns="121900" wrap="square" tIns="121900"/>
          <a:lstStyle>
            <a:lvl1pPr lvl="0" rtl="0" algn="ctr">
              <a:lnSpc>
                <a:spcPct val="100000"/>
              </a:lnSpc>
              <a:spcBef>
                <a:spcPts val="0"/>
              </a:spcBef>
              <a:spcAft>
                <a:spcPts val="0"/>
              </a:spcAft>
              <a:buClr>
                <a:srgbClr val="FFFFFF"/>
              </a:buClr>
              <a:buSzPts val="2400"/>
              <a:buFont typeface="Proxima Nova"/>
              <a:buNone/>
              <a:defRPr>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3" name="Google Shape;103;p16"/>
          <p:cNvSpPr txBox="1"/>
          <p:nvPr>
            <p:ph idx="2" type="body"/>
          </p:nvPr>
        </p:nvSpPr>
        <p:spPr>
          <a:xfrm>
            <a:off x="6586000" y="1202734"/>
            <a:ext cx="5115900" cy="4792800"/>
          </a:xfrm>
          <a:prstGeom prst="rect">
            <a:avLst/>
          </a:prstGeom>
        </p:spPr>
        <p:txBody>
          <a:bodyPr anchorCtr="0" anchor="ctr" bIns="121900" lIns="121900" spcFirstLastPara="1" rIns="121900" wrap="square" tIns="121900"/>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04" name="Google Shape;104;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105" name="Google Shape;105;p16"/>
          <p:cNvPicPr preferRelativeResize="0"/>
          <p:nvPr/>
        </p:nvPicPr>
        <p:blipFill rotWithShape="1">
          <a:blip r:embed="rId3">
            <a:alphaModFix/>
          </a:blip>
          <a:srcRect b="0" l="69" r="79" t="0"/>
          <a:stretch/>
        </p:blipFill>
        <p:spPr>
          <a:xfrm>
            <a:off x="10041667" y="271033"/>
            <a:ext cx="1851999" cy="58029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p:cSld name="SECTION_TITLE_AND_DESCRIPTION_1">
    <p:spTree>
      <p:nvGrpSpPr>
        <p:cNvPr id="106" name="Shape 106"/>
        <p:cNvGrpSpPr/>
        <p:nvPr/>
      </p:nvGrpSpPr>
      <p:grpSpPr>
        <a:xfrm>
          <a:off x="0" y="0"/>
          <a:ext cx="0" cy="0"/>
          <a:chOff x="0" y="0"/>
          <a:chExt cx="0" cy="0"/>
        </a:xfrm>
      </p:grpSpPr>
      <p:sp>
        <p:nvSpPr>
          <p:cNvPr id="107" name="Google Shape;107;p17"/>
          <p:cNvSpPr/>
          <p:nvPr/>
        </p:nvSpPr>
        <p:spPr>
          <a:xfrm>
            <a:off x="6096000" y="-167"/>
            <a:ext cx="6096000" cy="6858000"/>
          </a:xfrm>
          <a:prstGeom prst="rect">
            <a:avLst/>
          </a:prstGeom>
          <a:solidFill>
            <a:srgbClr val="25344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7"/>
          <p:cNvSpPr txBox="1"/>
          <p:nvPr>
            <p:ph type="title"/>
          </p:nvPr>
        </p:nvSpPr>
        <p:spPr>
          <a:xfrm>
            <a:off x="354000" y="1644233"/>
            <a:ext cx="5393700" cy="1976400"/>
          </a:xfrm>
          <a:prstGeom prst="rect">
            <a:avLst/>
          </a:prstGeom>
        </p:spPr>
        <p:txBody>
          <a:bodyPr anchorCtr="0" anchor="b" bIns="121900" lIns="121900" spcFirstLastPara="1" rIns="121900" wrap="square" tIns="121900"/>
          <a:lstStyle>
            <a:lvl1pPr lvl="0" rtl="0">
              <a:spcBef>
                <a:spcPts val="0"/>
              </a:spcBef>
              <a:spcAft>
                <a:spcPts val="0"/>
              </a:spcAft>
              <a:buClr>
                <a:srgbClr val="253446"/>
              </a:buClr>
              <a:buSzPts val="4800"/>
              <a:buFont typeface="Proxima Nova"/>
              <a:buNone/>
              <a:defRPr b="1" sz="4800">
                <a:solidFill>
                  <a:srgbClr val="253446"/>
                </a:solidFill>
                <a:latin typeface="Proxima Nova"/>
                <a:ea typeface="Proxima Nova"/>
                <a:cs typeface="Proxima Nova"/>
                <a:sym typeface="Proxima Nova"/>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09" name="Google Shape;109;p17"/>
          <p:cNvSpPr txBox="1"/>
          <p:nvPr>
            <p:ph idx="1" type="subTitle"/>
          </p:nvPr>
        </p:nvSpPr>
        <p:spPr>
          <a:xfrm>
            <a:off x="354000" y="3737433"/>
            <a:ext cx="5393700" cy="1646700"/>
          </a:xfrm>
          <a:prstGeom prst="rect">
            <a:avLst/>
          </a:prstGeom>
        </p:spPr>
        <p:txBody>
          <a:bodyPr anchorCtr="0" anchor="t" bIns="121900" lIns="121900" spcFirstLastPara="1" rIns="121900" wrap="square" tIns="121900"/>
          <a:lstStyle>
            <a:lvl1pPr lvl="0" rtl="0">
              <a:lnSpc>
                <a:spcPct val="100000"/>
              </a:lnSpc>
              <a:spcBef>
                <a:spcPts val="0"/>
              </a:spcBef>
              <a:spcAft>
                <a:spcPts val="0"/>
              </a:spcAft>
              <a:buSzPts val="2800"/>
              <a:buFont typeface="Proxima Nova"/>
              <a:buNone/>
              <a:defRPr sz="2800">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0" name="Google Shape;110;p17"/>
          <p:cNvSpPr txBox="1"/>
          <p:nvPr>
            <p:ph idx="2" type="body"/>
          </p:nvPr>
        </p:nvSpPr>
        <p:spPr>
          <a:xfrm>
            <a:off x="6586000" y="965433"/>
            <a:ext cx="5115900" cy="4926900"/>
          </a:xfrm>
          <a:prstGeom prst="rect">
            <a:avLst/>
          </a:prstGeom>
        </p:spPr>
        <p:txBody>
          <a:bodyPr anchorCtr="0" anchor="ctr" bIns="121900" lIns="121900" spcFirstLastPara="1" rIns="121900" wrap="square" tIns="121900"/>
          <a:lstStyle>
            <a:lvl1pPr indent="-381000" lvl="0" marL="457200" rtl="0">
              <a:spcBef>
                <a:spcPts val="0"/>
              </a:spcBef>
              <a:spcAft>
                <a:spcPts val="0"/>
              </a:spcAft>
              <a:buClr>
                <a:srgbClr val="FFFFFF"/>
              </a:buClr>
              <a:buSzPts val="2400"/>
              <a:buChar char="●"/>
              <a:defRPr>
                <a:solidFill>
                  <a:srgbClr val="FFFFFF"/>
                </a:solidFill>
              </a:defRPr>
            </a:lvl1pPr>
            <a:lvl2pPr indent="-349250" lvl="1" marL="914400" rtl="0">
              <a:spcBef>
                <a:spcPts val="2100"/>
              </a:spcBef>
              <a:spcAft>
                <a:spcPts val="0"/>
              </a:spcAft>
              <a:buClr>
                <a:srgbClr val="FFFFFF"/>
              </a:buClr>
              <a:buSzPts val="1900"/>
              <a:buChar char="○"/>
              <a:defRPr>
                <a:solidFill>
                  <a:srgbClr val="FFFFFF"/>
                </a:solidFill>
              </a:defRPr>
            </a:lvl2pPr>
            <a:lvl3pPr indent="-349250" lvl="2" marL="1371600" rtl="0">
              <a:spcBef>
                <a:spcPts val="2100"/>
              </a:spcBef>
              <a:spcAft>
                <a:spcPts val="0"/>
              </a:spcAft>
              <a:buClr>
                <a:srgbClr val="FFFFFF"/>
              </a:buClr>
              <a:buSzPts val="1900"/>
              <a:buChar char="■"/>
              <a:defRPr>
                <a:solidFill>
                  <a:srgbClr val="FFFFFF"/>
                </a:solidFill>
              </a:defRPr>
            </a:lvl3pPr>
            <a:lvl4pPr indent="-349250" lvl="3" marL="1828800" rtl="0">
              <a:spcBef>
                <a:spcPts val="2100"/>
              </a:spcBef>
              <a:spcAft>
                <a:spcPts val="0"/>
              </a:spcAft>
              <a:buClr>
                <a:srgbClr val="FFFFFF"/>
              </a:buClr>
              <a:buSzPts val="1900"/>
              <a:buChar char="●"/>
              <a:defRPr>
                <a:solidFill>
                  <a:srgbClr val="FFFFFF"/>
                </a:solidFill>
              </a:defRPr>
            </a:lvl4pPr>
            <a:lvl5pPr indent="-349250" lvl="4" marL="2286000" rtl="0">
              <a:spcBef>
                <a:spcPts val="2100"/>
              </a:spcBef>
              <a:spcAft>
                <a:spcPts val="0"/>
              </a:spcAft>
              <a:buClr>
                <a:srgbClr val="FFFFFF"/>
              </a:buClr>
              <a:buSzPts val="1900"/>
              <a:buChar char="○"/>
              <a:defRPr>
                <a:solidFill>
                  <a:srgbClr val="FFFFFF"/>
                </a:solidFill>
              </a:defRPr>
            </a:lvl5pPr>
            <a:lvl6pPr indent="-349250" lvl="5" marL="2743200" rtl="0">
              <a:spcBef>
                <a:spcPts val="2100"/>
              </a:spcBef>
              <a:spcAft>
                <a:spcPts val="0"/>
              </a:spcAft>
              <a:buClr>
                <a:srgbClr val="FFFFFF"/>
              </a:buClr>
              <a:buSzPts val="1900"/>
              <a:buChar char="■"/>
              <a:defRPr>
                <a:solidFill>
                  <a:srgbClr val="FFFFFF"/>
                </a:solidFill>
              </a:defRPr>
            </a:lvl6pPr>
            <a:lvl7pPr indent="-349250" lvl="6" marL="3200400" rtl="0">
              <a:spcBef>
                <a:spcPts val="2100"/>
              </a:spcBef>
              <a:spcAft>
                <a:spcPts val="0"/>
              </a:spcAft>
              <a:buClr>
                <a:srgbClr val="FFFFFF"/>
              </a:buClr>
              <a:buSzPts val="1900"/>
              <a:buChar char="●"/>
              <a:defRPr>
                <a:solidFill>
                  <a:srgbClr val="FFFFFF"/>
                </a:solidFill>
              </a:defRPr>
            </a:lvl7pPr>
            <a:lvl8pPr indent="-349250" lvl="7" marL="3657600" rtl="0">
              <a:spcBef>
                <a:spcPts val="2100"/>
              </a:spcBef>
              <a:spcAft>
                <a:spcPts val="0"/>
              </a:spcAft>
              <a:buClr>
                <a:srgbClr val="FFFFFF"/>
              </a:buClr>
              <a:buSzPts val="1900"/>
              <a:buChar char="○"/>
              <a:defRPr>
                <a:solidFill>
                  <a:srgbClr val="FFFFFF"/>
                </a:solidFill>
              </a:defRPr>
            </a:lvl8pPr>
            <a:lvl9pPr indent="-349250" lvl="8" marL="4114800" rtl="0">
              <a:spcBef>
                <a:spcPts val="2100"/>
              </a:spcBef>
              <a:spcAft>
                <a:spcPts val="2100"/>
              </a:spcAft>
              <a:buClr>
                <a:srgbClr val="FFFFFF"/>
              </a:buClr>
              <a:buSzPts val="1900"/>
              <a:buChar char="■"/>
              <a:defRPr>
                <a:solidFill>
                  <a:srgbClr val="FFFFFF"/>
                </a:solidFill>
              </a:defRPr>
            </a:lvl9pPr>
          </a:lstStyle>
          <a:p/>
        </p:txBody>
      </p:sp>
      <p:sp>
        <p:nvSpPr>
          <p:cNvPr id="111" name="Google Shape;111;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logo horizon 2.png" id="112" name="Google Shape;112;p17"/>
          <p:cNvPicPr preferRelativeResize="0"/>
          <p:nvPr/>
        </p:nvPicPr>
        <p:blipFill rotWithShape="1">
          <a:blip r:embed="rId2">
            <a:alphaModFix/>
          </a:blip>
          <a:srcRect b="-8798" l="0" r="-2312" t="-9140"/>
          <a:stretch/>
        </p:blipFill>
        <p:spPr>
          <a:xfrm>
            <a:off x="10249378" y="273929"/>
            <a:ext cx="1481313" cy="437133"/>
          </a:xfrm>
          <a:prstGeom prst="rect">
            <a:avLst/>
          </a:prstGeom>
          <a:noFill/>
          <a:ln>
            <a:noFill/>
          </a:ln>
        </p:spPr>
      </p:pic>
      <p:sp>
        <p:nvSpPr>
          <p:cNvPr id="113" name="Google Shape;113;p17"/>
          <p:cNvSpPr/>
          <p:nvPr/>
        </p:nvSpPr>
        <p:spPr>
          <a:xfrm>
            <a:off x="0" y="372633"/>
            <a:ext cx="31803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14" name="Google Shape;114;p17"/>
          <p:cNvSpPr txBox="1"/>
          <p:nvPr>
            <p:ph idx="3" type="title"/>
          </p:nvPr>
        </p:nvSpPr>
        <p:spPr>
          <a:xfrm>
            <a:off x="0" y="372633"/>
            <a:ext cx="34905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2">
  <p:cSld name="SECTION_TITLE_AND_DESCRIPTION_2">
    <p:spTree>
      <p:nvGrpSpPr>
        <p:cNvPr id="115" name="Shape 115"/>
        <p:cNvGrpSpPr/>
        <p:nvPr/>
      </p:nvGrpSpPr>
      <p:grpSpPr>
        <a:xfrm>
          <a:off x="0" y="0"/>
          <a:ext cx="0" cy="0"/>
          <a:chOff x="0" y="0"/>
          <a:chExt cx="0" cy="0"/>
        </a:xfrm>
      </p:grpSpPr>
      <p:sp>
        <p:nvSpPr>
          <p:cNvPr id="116" name="Google Shape;116;p18"/>
          <p:cNvSpPr txBox="1"/>
          <p:nvPr>
            <p:ph type="title"/>
          </p:nvPr>
        </p:nvSpPr>
        <p:spPr>
          <a:xfrm>
            <a:off x="354000" y="1644233"/>
            <a:ext cx="5393700" cy="1976400"/>
          </a:xfrm>
          <a:prstGeom prst="rect">
            <a:avLst/>
          </a:prstGeom>
        </p:spPr>
        <p:txBody>
          <a:bodyPr anchorCtr="0" anchor="b" bIns="121900" lIns="121900" spcFirstLastPara="1" rIns="121900" wrap="square" tIns="121900"/>
          <a:lstStyle>
            <a:lvl1pPr lvl="0" rtl="0" algn="ctr">
              <a:spcBef>
                <a:spcPts val="0"/>
              </a:spcBef>
              <a:spcAft>
                <a:spcPts val="0"/>
              </a:spcAft>
              <a:buClr>
                <a:srgbClr val="253446"/>
              </a:buClr>
              <a:buSzPts val="4800"/>
              <a:buFont typeface="Proxima Nova"/>
              <a:buNone/>
              <a:defRPr b="1" sz="4800">
                <a:solidFill>
                  <a:srgbClr val="253446"/>
                </a:solidFill>
                <a:latin typeface="Proxima Nova"/>
                <a:ea typeface="Proxima Nova"/>
                <a:cs typeface="Proxima Nova"/>
                <a:sym typeface="Proxima Nova"/>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17" name="Google Shape;117;p18"/>
          <p:cNvSpPr txBox="1"/>
          <p:nvPr>
            <p:ph idx="1" type="subTitle"/>
          </p:nvPr>
        </p:nvSpPr>
        <p:spPr>
          <a:xfrm>
            <a:off x="354000" y="3737433"/>
            <a:ext cx="5393700" cy="1646700"/>
          </a:xfrm>
          <a:prstGeom prst="rect">
            <a:avLst/>
          </a:prstGeom>
        </p:spPr>
        <p:txBody>
          <a:bodyPr anchorCtr="0" anchor="t" bIns="121900" lIns="121900" spcFirstLastPara="1" rIns="121900" wrap="square" tIns="121900"/>
          <a:lstStyle>
            <a:lvl1pPr lvl="0" rtl="0" algn="ctr">
              <a:lnSpc>
                <a:spcPct val="100000"/>
              </a:lnSpc>
              <a:spcBef>
                <a:spcPts val="0"/>
              </a:spcBef>
              <a:spcAft>
                <a:spcPts val="0"/>
              </a:spcAft>
              <a:buClr>
                <a:srgbClr val="253446"/>
              </a:buClr>
              <a:buSzPts val="2800"/>
              <a:buFont typeface="Proxima Nova"/>
              <a:buNone/>
              <a:defRPr sz="2800">
                <a:solidFill>
                  <a:srgbClr val="253446"/>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8" name="Google Shape;118;p18"/>
          <p:cNvSpPr txBox="1"/>
          <p:nvPr>
            <p:ph idx="2" type="body"/>
          </p:nvPr>
        </p:nvSpPr>
        <p:spPr>
          <a:xfrm>
            <a:off x="6586000" y="965433"/>
            <a:ext cx="5115900" cy="4926900"/>
          </a:xfrm>
          <a:prstGeom prst="rect">
            <a:avLst/>
          </a:prstGeom>
        </p:spPr>
        <p:txBody>
          <a:bodyPr anchorCtr="0" anchor="ctr" bIns="121900" lIns="121900" spcFirstLastPara="1" rIns="121900" wrap="square" tIns="121900"/>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9" name="Google Shape;119;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logo horizon.png" id="120" name="Google Shape;120;p18"/>
          <p:cNvPicPr preferRelativeResize="0"/>
          <p:nvPr/>
        </p:nvPicPr>
        <p:blipFill rotWithShape="1">
          <a:blip r:embed="rId2">
            <a:alphaModFix/>
          </a:blip>
          <a:srcRect b="-7227" l="0" r="0" t="0"/>
          <a:stretch/>
        </p:blipFill>
        <p:spPr>
          <a:xfrm>
            <a:off x="10462261" y="326500"/>
            <a:ext cx="1181810" cy="324400"/>
          </a:xfrm>
          <a:prstGeom prst="rect">
            <a:avLst/>
          </a:prstGeom>
          <a:noFill/>
          <a:ln>
            <a:noFill/>
          </a:ln>
        </p:spPr>
      </p:pic>
      <p:pic>
        <p:nvPicPr>
          <p:cNvPr descr="PPT cover3-title.png" id="121" name="Google Shape;121;p18"/>
          <p:cNvPicPr preferRelativeResize="0"/>
          <p:nvPr/>
        </p:nvPicPr>
        <p:blipFill rotWithShape="1">
          <a:blip r:embed="rId3">
            <a:alphaModFix/>
          </a:blip>
          <a:srcRect b="-10" l="32203" r="0" t="10"/>
          <a:stretch/>
        </p:blipFill>
        <p:spPr>
          <a:xfrm flipH="1">
            <a:off x="11738551" y="360667"/>
            <a:ext cx="470000" cy="229600"/>
          </a:xfrm>
          <a:prstGeom prst="rect">
            <a:avLst/>
          </a:prstGeom>
          <a:noFill/>
          <a:ln>
            <a:noFill/>
          </a:ln>
        </p:spPr>
      </p:pic>
      <p:pic>
        <p:nvPicPr>
          <p:cNvPr descr="PPT cover3- section.png" id="122" name="Google Shape;122;p18"/>
          <p:cNvPicPr preferRelativeResize="0"/>
          <p:nvPr/>
        </p:nvPicPr>
        <p:blipFill>
          <a:blip r:embed="rId4">
            <a:alphaModFix/>
          </a:blip>
          <a:stretch>
            <a:fillRect/>
          </a:stretch>
        </p:blipFill>
        <p:spPr>
          <a:xfrm>
            <a:off x="0" y="-2"/>
            <a:ext cx="6096000" cy="1550667"/>
          </a:xfrm>
          <a:prstGeom prst="rect">
            <a:avLst/>
          </a:prstGeom>
          <a:noFill/>
          <a:ln>
            <a:noFill/>
          </a:ln>
        </p:spPr>
      </p:pic>
      <p:pic>
        <p:nvPicPr>
          <p:cNvPr descr="PPT cover3- section.png" id="123" name="Google Shape;123;p18"/>
          <p:cNvPicPr preferRelativeResize="0"/>
          <p:nvPr/>
        </p:nvPicPr>
        <p:blipFill>
          <a:blip r:embed="rId4">
            <a:alphaModFix/>
          </a:blip>
          <a:stretch>
            <a:fillRect/>
          </a:stretch>
        </p:blipFill>
        <p:spPr>
          <a:xfrm flipH="1" rot="10800000">
            <a:off x="0" y="5010236"/>
            <a:ext cx="6096000" cy="185481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24" name="Shape 124"/>
        <p:cNvGrpSpPr/>
        <p:nvPr/>
      </p:nvGrpSpPr>
      <p:grpSpPr>
        <a:xfrm>
          <a:off x="0" y="0"/>
          <a:ext cx="0" cy="0"/>
          <a:chOff x="0" y="0"/>
          <a:chExt cx="0" cy="0"/>
        </a:xfrm>
      </p:grpSpPr>
      <p:sp>
        <p:nvSpPr>
          <p:cNvPr id="125" name="Google Shape;125;p19"/>
          <p:cNvSpPr txBox="1"/>
          <p:nvPr>
            <p:ph idx="1" type="body"/>
          </p:nvPr>
        </p:nvSpPr>
        <p:spPr>
          <a:xfrm>
            <a:off x="415600" y="5640767"/>
            <a:ext cx="7998300" cy="806700"/>
          </a:xfrm>
          <a:prstGeom prst="rect">
            <a:avLst/>
          </a:prstGeom>
        </p:spPr>
        <p:txBody>
          <a:bodyPr anchorCtr="0" anchor="ctr" bIns="121900" lIns="121900" spcFirstLastPara="1" rIns="121900" wrap="square" tIns="121900"/>
          <a:lstStyle>
            <a:lvl1pPr indent="-228600" lvl="0" marL="457200" rtl="0">
              <a:lnSpc>
                <a:spcPct val="100000"/>
              </a:lnSpc>
              <a:spcBef>
                <a:spcPts val="0"/>
              </a:spcBef>
              <a:spcAft>
                <a:spcPts val="0"/>
              </a:spcAft>
              <a:buSzPts val="2400"/>
              <a:buFont typeface="Proxima Nova"/>
              <a:buNone/>
              <a:defRPr>
                <a:latin typeface="Proxima Nova"/>
                <a:ea typeface="Proxima Nova"/>
                <a:cs typeface="Proxima Nova"/>
                <a:sym typeface="Proxima Nova"/>
              </a:defRPr>
            </a:lvl1pPr>
          </a:lstStyle>
          <a:p/>
        </p:txBody>
      </p:sp>
      <p:sp>
        <p:nvSpPr>
          <p:cNvPr id="126" name="Google Shape;126;p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127" name="Google Shape;127;p19"/>
          <p:cNvPicPr preferRelativeResize="0"/>
          <p:nvPr/>
        </p:nvPicPr>
        <p:blipFill rotWithShape="1">
          <a:blip r:embed="rId2">
            <a:alphaModFix/>
          </a:blip>
          <a:srcRect b="0" l="69" r="79" t="0"/>
          <a:stretch/>
        </p:blipFill>
        <p:spPr>
          <a:xfrm>
            <a:off x="10041667" y="271033"/>
            <a:ext cx="1851999" cy="58029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8" name="Shape 128"/>
        <p:cNvGrpSpPr/>
        <p:nvPr/>
      </p:nvGrpSpPr>
      <p:grpSpPr>
        <a:xfrm>
          <a:off x="0" y="0"/>
          <a:ext cx="0" cy="0"/>
          <a:chOff x="0" y="0"/>
          <a:chExt cx="0" cy="0"/>
        </a:xfrm>
      </p:grpSpPr>
      <p:sp>
        <p:nvSpPr>
          <p:cNvPr id="129" name="Google Shape;129;p20"/>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lstStyle>
            <a:lvl1pPr lvl="0" rtl="0" algn="ctr">
              <a:spcBef>
                <a:spcPts val="0"/>
              </a:spcBef>
              <a:spcAft>
                <a:spcPts val="0"/>
              </a:spcAft>
              <a:buClr>
                <a:srgbClr val="253446"/>
              </a:buClr>
              <a:buSzPts val="16000"/>
              <a:buFont typeface="Proxima Nova"/>
              <a:buNone/>
              <a:defRPr sz="16000">
                <a:solidFill>
                  <a:srgbClr val="253446"/>
                </a:solidFill>
                <a:latin typeface="Proxima Nova"/>
                <a:ea typeface="Proxima Nova"/>
                <a:cs typeface="Proxima Nova"/>
                <a:sym typeface="Proxima Nova"/>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30" name="Google Shape;130;p20"/>
          <p:cNvSpPr txBox="1"/>
          <p:nvPr>
            <p:ph idx="1" type="body"/>
          </p:nvPr>
        </p:nvSpPr>
        <p:spPr>
          <a:xfrm>
            <a:off x="415600" y="4202967"/>
            <a:ext cx="11360700" cy="1734300"/>
          </a:xfrm>
          <a:prstGeom prst="rect">
            <a:avLst/>
          </a:prstGeom>
        </p:spPr>
        <p:txBody>
          <a:bodyPr anchorCtr="0" anchor="t" bIns="121900" lIns="121900" spcFirstLastPara="1" rIns="121900" wrap="square" tIns="121900"/>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131" name="Google Shape;131;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132" name="Google Shape;132;p20"/>
          <p:cNvPicPr preferRelativeResize="0"/>
          <p:nvPr/>
        </p:nvPicPr>
        <p:blipFill rotWithShape="1">
          <a:blip r:embed="rId2">
            <a:alphaModFix/>
          </a:blip>
          <a:srcRect b="0" l="69" r="79" t="0"/>
          <a:stretch/>
        </p:blipFill>
        <p:spPr>
          <a:xfrm>
            <a:off x="10041667" y="271033"/>
            <a:ext cx="1851999" cy="5802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2">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ph type="ctrTitle"/>
          </p:nvPr>
        </p:nvSpPr>
        <p:spPr>
          <a:xfrm>
            <a:off x="547835" y="3784322"/>
            <a:ext cx="9210900" cy="810300"/>
          </a:xfrm>
          <a:prstGeom prst="rect">
            <a:avLst/>
          </a:prstGeom>
        </p:spPr>
        <p:txBody>
          <a:bodyPr anchorCtr="0" anchor="b" bIns="121900" lIns="121900" spcFirstLastPara="1" rIns="121900" wrap="square" tIns="121900"/>
          <a:lstStyle>
            <a:lvl1pPr lvl="0" rtl="0" algn="l">
              <a:spcBef>
                <a:spcPts val="0"/>
              </a:spcBef>
              <a:spcAft>
                <a:spcPts val="0"/>
              </a:spcAft>
              <a:buClr>
                <a:schemeClr val="lt1"/>
              </a:buClr>
              <a:buSzPts val="4800"/>
              <a:buFont typeface="Proxima Nova"/>
              <a:buNone/>
              <a:defRPr b="1" sz="4800">
                <a:solidFill>
                  <a:schemeClr val="lt1"/>
                </a:solidFill>
                <a:latin typeface="Proxima Nova"/>
                <a:ea typeface="Proxima Nova"/>
                <a:cs typeface="Proxima Nova"/>
                <a:sym typeface="Proxima Nova"/>
              </a:defRPr>
            </a:lvl1pPr>
            <a:lvl2pPr lvl="1" rtl="0" algn="ctr">
              <a:spcBef>
                <a:spcPts val="0"/>
              </a:spcBef>
              <a:spcAft>
                <a:spcPts val="0"/>
              </a:spcAft>
              <a:buClr>
                <a:schemeClr val="lt1"/>
              </a:buClr>
              <a:buSzPts val="6900"/>
              <a:buNone/>
              <a:defRPr sz="6900">
                <a:solidFill>
                  <a:schemeClr val="lt1"/>
                </a:solidFill>
              </a:defRPr>
            </a:lvl2pPr>
            <a:lvl3pPr lvl="2" rtl="0" algn="ctr">
              <a:spcBef>
                <a:spcPts val="0"/>
              </a:spcBef>
              <a:spcAft>
                <a:spcPts val="0"/>
              </a:spcAft>
              <a:buClr>
                <a:schemeClr val="lt1"/>
              </a:buClr>
              <a:buSzPts val="6900"/>
              <a:buNone/>
              <a:defRPr sz="6900">
                <a:solidFill>
                  <a:schemeClr val="lt1"/>
                </a:solidFill>
              </a:defRPr>
            </a:lvl3pPr>
            <a:lvl4pPr lvl="3" rtl="0" algn="ctr">
              <a:spcBef>
                <a:spcPts val="0"/>
              </a:spcBef>
              <a:spcAft>
                <a:spcPts val="0"/>
              </a:spcAft>
              <a:buClr>
                <a:schemeClr val="lt1"/>
              </a:buClr>
              <a:buSzPts val="6900"/>
              <a:buNone/>
              <a:defRPr sz="6900">
                <a:solidFill>
                  <a:schemeClr val="lt1"/>
                </a:solidFill>
              </a:defRPr>
            </a:lvl4pPr>
            <a:lvl5pPr lvl="4" rtl="0" algn="ctr">
              <a:spcBef>
                <a:spcPts val="0"/>
              </a:spcBef>
              <a:spcAft>
                <a:spcPts val="0"/>
              </a:spcAft>
              <a:buClr>
                <a:schemeClr val="lt1"/>
              </a:buClr>
              <a:buSzPts val="6900"/>
              <a:buNone/>
              <a:defRPr sz="6900">
                <a:solidFill>
                  <a:schemeClr val="lt1"/>
                </a:solidFill>
              </a:defRPr>
            </a:lvl5pPr>
            <a:lvl6pPr lvl="5" rtl="0" algn="ctr">
              <a:spcBef>
                <a:spcPts val="0"/>
              </a:spcBef>
              <a:spcAft>
                <a:spcPts val="0"/>
              </a:spcAft>
              <a:buClr>
                <a:schemeClr val="lt1"/>
              </a:buClr>
              <a:buSzPts val="6900"/>
              <a:buNone/>
              <a:defRPr sz="6900">
                <a:solidFill>
                  <a:schemeClr val="lt1"/>
                </a:solidFill>
              </a:defRPr>
            </a:lvl6pPr>
            <a:lvl7pPr lvl="6" rtl="0" algn="ctr">
              <a:spcBef>
                <a:spcPts val="0"/>
              </a:spcBef>
              <a:spcAft>
                <a:spcPts val="0"/>
              </a:spcAft>
              <a:buClr>
                <a:schemeClr val="lt1"/>
              </a:buClr>
              <a:buSzPts val="6900"/>
              <a:buNone/>
              <a:defRPr sz="6900">
                <a:solidFill>
                  <a:schemeClr val="lt1"/>
                </a:solidFill>
              </a:defRPr>
            </a:lvl7pPr>
            <a:lvl8pPr lvl="7" rtl="0" algn="ctr">
              <a:spcBef>
                <a:spcPts val="0"/>
              </a:spcBef>
              <a:spcAft>
                <a:spcPts val="0"/>
              </a:spcAft>
              <a:buClr>
                <a:schemeClr val="lt1"/>
              </a:buClr>
              <a:buSzPts val="6900"/>
              <a:buNone/>
              <a:defRPr sz="6900">
                <a:solidFill>
                  <a:schemeClr val="lt1"/>
                </a:solidFill>
              </a:defRPr>
            </a:lvl8pPr>
            <a:lvl9pPr lvl="8" rtl="0" algn="ctr">
              <a:spcBef>
                <a:spcPts val="0"/>
              </a:spcBef>
              <a:spcAft>
                <a:spcPts val="0"/>
              </a:spcAft>
              <a:buClr>
                <a:schemeClr val="lt1"/>
              </a:buClr>
              <a:buSzPts val="6900"/>
              <a:buNone/>
              <a:defRPr sz="6900">
                <a:solidFill>
                  <a:schemeClr val="lt1"/>
                </a:solidFill>
              </a:defRPr>
            </a:lvl9pPr>
          </a:lstStyle>
          <a:p/>
        </p:txBody>
      </p:sp>
      <p:sp>
        <p:nvSpPr>
          <p:cNvPr id="20" name="Google Shape;20;p3"/>
          <p:cNvSpPr txBox="1"/>
          <p:nvPr>
            <p:ph idx="1" type="subTitle"/>
          </p:nvPr>
        </p:nvSpPr>
        <p:spPr>
          <a:xfrm>
            <a:off x="599091" y="4447578"/>
            <a:ext cx="7025100" cy="760500"/>
          </a:xfrm>
          <a:prstGeom prst="rect">
            <a:avLst/>
          </a:prstGeom>
        </p:spPr>
        <p:txBody>
          <a:bodyPr anchorCtr="0" anchor="t" bIns="121900" lIns="121900" spcFirstLastPara="1" rIns="121900" wrap="square" tIns="121900"/>
          <a:lstStyle>
            <a:lvl1pPr lvl="0" rtl="0">
              <a:lnSpc>
                <a:spcPct val="100000"/>
              </a:lnSpc>
              <a:spcBef>
                <a:spcPts val="0"/>
              </a:spcBef>
              <a:spcAft>
                <a:spcPts val="0"/>
              </a:spcAft>
              <a:buClr>
                <a:srgbClr val="FFFFFF"/>
              </a:buClr>
              <a:buSzPts val="1300"/>
              <a:buFont typeface="Proxima Nova"/>
              <a:buNone/>
              <a:defRPr sz="13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21" name="Google Shape;21;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22" name="Google Shape;22;p3"/>
          <p:cNvPicPr preferRelativeResize="0"/>
          <p:nvPr/>
        </p:nvPicPr>
        <p:blipFill>
          <a:blip r:embed="rId3">
            <a:alphaModFix/>
          </a:blip>
          <a:stretch>
            <a:fillRect/>
          </a:stretch>
        </p:blipFill>
        <p:spPr>
          <a:xfrm>
            <a:off x="494600" y="1755389"/>
            <a:ext cx="2734901" cy="273486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3" name="Shape 133"/>
        <p:cNvGrpSpPr/>
        <p:nvPr/>
      </p:nvGrpSpPr>
      <p:grpSpPr>
        <a:xfrm>
          <a:off x="0" y="0"/>
          <a:ext cx="0" cy="0"/>
          <a:chOff x="0" y="0"/>
          <a:chExt cx="0" cy="0"/>
        </a:xfrm>
      </p:grpSpPr>
      <p:sp>
        <p:nvSpPr>
          <p:cNvPr id="134" name="Google Shape;134;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TITLE_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137" name="Google Shape;137;p22"/>
          <p:cNvPicPr preferRelativeResize="0"/>
          <p:nvPr/>
        </p:nvPicPr>
        <p:blipFill rotWithShape="1">
          <a:blip r:embed="rId3">
            <a:alphaModFix/>
          </a:blip>
          <a:srcRect b="28535" l="0" r="0" t="0"/>
          <a:stretch/>
        </p:blipFill>
        <p:spPr>
          <a:xfrm>
            <a:off x="4403233" y="904200"/>
            <a:ext cx="3385500" cy="2419466"/>
          </a:xfrm>
          <a:prstGeom prst="rect">
            <a:avLst/>
          </a:prstGeom>
          <a:noFill/>
          <a:ln>
            <a:noFill/>
          </a:ln>
        </p:spPr>
      </p:pic>
      <p:sp>
        <p:nvSpPr>
          <p:cNvPr id="138" name="Google Shape;138;p22"/>
          <p:cNvSpPr txBox="1"/>
          <p:nvPr/>
        </p:nvSpPr>
        <p:spPr>
          <a:xfrm>
            <a:off x="4534133" y="3395267"/>
            <a:ext cx="3123600" cy="698700"/>
          </a:xfrm>
          <a:prstGeom prst="rect">
            <a:avLst/>
          </a:prstGeom>
          <a:solidFill>
            <a:srgbClr val="FFFFFF">
              <a:alpha val="8540"/>
            </a:srgbClr>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lt1"/>
              </a:buClr>
              <a:buSzPts val="3500"/>
              <a:buFont typeface="Proxima Nova"/>
              <a:buNone/>
            </a:pPr>
            <a:r>
              <a:rPr b="1" lang="en-US" sz="3500">
                <a:solidFill>
                  <a:schemeClr val="lt1"/>
                </a:solidFill>
                <a:latin typeface="Proxima Nova"/>
                <a:ea typeface="Proxima Nova"/>
                <a:cs typeface="Proxima Nova"/>
                <a:sym typeface="Proxima Nova"/>
              </a:rPr>
              <a:t>Thank You</a:t>
            </a:r>
            <a:endParaRPr sz="1900"/>
          </a:p>
        </p:txBody>
      </p:sp>
      <p:sp>
        <p:nvSpPr>
          <p:cNvPr id="139" name="Google Shape;139;p22"/>
          <p:cNvSpPr txBox="1"/>
          <p:nvPr/>
        </p:nvSpPr>
        <p:spPr>
          <a:xfrm>
            <a:off x="3843067" y="4119782"/>
            <a:ext cx="4527300" cy="3597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chemeClr val="lt1"/>
              </a:buClr>
              <a:buSzPts val="1200"/>
              <a:buFont typeface="Proxima Nova"/>
              <a:buNone/>
            </a:pPr>
            <a:r>
              <a:rPr lang="en-US" sz="1200">
                <a:solidFill>
                  <a:schemeClr val="lt1"/>
                </a:solidFill>
                <a:latin typeface="Proxima Nova"/>
                <a:ea typeface="Proxima Nova"/>
                <a:cs typeface="Proxima Nova"/>
                <a:sym typeface="Proxima Nova"/>
              </a:rPr>
              <a:t>For more information go to www.alice.org</a:t>
            </a:r>
            <a:endParaRPr sz="1200">
              <a:solidFill>
                <a:schemeClr val="lt1"/>
              </a:solidFill>
              <a:latin typeface="Proxima Nova"/>
              <a:ea typeface="Proxima Nova"/>
              <a:cs typeface="Proxima Nova"/>
              <a:sym typeface="Proxima Nov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
  <p:cSld name="TITLE_1_1">
    <p:bg>
      <p:bgPr>
        <a:blipFill>
          <a:blip r:embed="rId2">
            <a:alphaModFix/>
          </a:blip>
          <a:stretch>
            <a:fillRect/>
          </a:stretch>
        </a:blipFill>
      </p:bgPr>
    </p:bg>
    <p:spTree>
      <p:nvGrpSpPr>
        <p:cNvPr id="140" name="Shape 140"/>
        <p:cNvGrpSpPr/>
        <p:nvPr/>
      </p:nvGrpSpPr>
      <p:grpSpPr>
        <a:xfrm>
          <a:off x="0" y="0"/>
          <a:ext cx="0" cy="0"/>
          <a:chOff x="0" y="0"/>
          <a:chExt cx="0" cy="0"/>
        </a:xfrm>
      </p:grpSpPr>
      <p:sp>
        <p:nvSpPr>
          <p:cNvPr id="141" name="Google Shape;141;p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142" name="Google Shape;142;p23"/>
          <p:cNvPicPr preferRelativeResize="0"/>
          <p:nvPr/>
        </p:nvPicPr>
        <p:blipFill>
          <a:blip r:embed="rId3">
            <a:alphaModFix/>
          </a:blip>
          <a:stretch>
            <a:fillRect/>
          </a:stretch>
        </p:blipFill>
        <p:spPr>
          <a:xfrm>
            <a:off x="494600" y="1755389"/>
            <a:ext cx="2734901" cy="2734864"/>
          </a:xfrm>
          <a:prstGeom prst="rect">
            <a:avLst/>
          </a:prstGeom>
          <a:noFill/>
          <a:ln>
            <a:noFill/>
          </a:ln>
        </p:spPr>
      </p:pic>
      <p:sp>
        <p:nvSpPr>
          <p:cNvPr id="143" name="Google Shape;143;p23"/>
          <p:cNvSpPr txBox="1"/>
          <p:nvPr/>
        </p:nvSpPr>
        <p:spPr>
          <a:xfrm>
            <a:off x="572067" y="3621703"/>
            <a:ext cx="5225100" cy="914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4800">
                <a:solidFill>
                  <a:schemeClr val="lt1"/>
                </a:solidFill>
                <a:latin typeface="Proxima Nova"/>
                <a:ea typeface="Proxima Nova"/>
                <a:cs typeface="Proxima Nova"/>
                <a:sym typeface="Proxima Nova"/>
              </a:rPr>
              <a:t>Thank You !</a:t>
            </a:r>
            <a:endParaRPr b="1" sz="4800">
              <a:solidFill>
                <a:schemeClr val="lt1"/>
              </a:solidFill>
              <a:latin typeface="Proxima Nova"/>
              <a:ea typeface="Proxima Nova"/>
              <a:cs typeface="Proxima Nova"/>
              <a:sym typeface="Proxima Nova"/>
            </a:endParaRPr>
          </a:p>
        </p:txBody>
      </p:sp>
      <p:sp>
        <p:nvSpPr>
          <p:cNvPr id="144" name="Google Shape;144;p23"/>
          <p:cNvSpPr txBox="1"/>
          <p:nvPr/>
        </p:nvSpPr>
        <p:spPr>
          <a:xfrm>
            <a:off x="640374" y="4424682"/>
            <a:ext cx="6608400" cy="683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300">
                <a:solidFill>
                  <a:srgbClr val="FFFFFF"/>
                </a:solidFill>
                <a:latin typeface="Proxima Nova"/>
                <a:ea typeface="Proxima Nova"/>
                <a:cs typeface="Proxima Nova"/>
                <a:sym typeface="Proxima Nova"/>
              </a:rPr>
              <a:t>For more information go to www.alice.org</a:t>
            </a:r>
            <a:endParaRPr sz="13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1">
  <p:cSld name="TITLE_1_2">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Google Shape;146;p24"/>
          <p:cNvSpPr txBox="1"/>
          <p:nvPr/>
        </p:nvSpPr>
        <p:spPr>
          <a:xfrm>
            <a:off x="2823733" y="4001955"/>
            <a:ext cx="6336900" cy="623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FFFFFF"/>
              </a:buClr>
              <a:buSzPts val="4000"/>
              <a:buFont typeface="Proxima Nova"/>
              <a:buNone/>
            </a:pPr>
            <a:r>
              <a:rPr b="1" lang="en-US" sz="4000">
                <a:solidFill>
                  <a:srgbClr val="FFFFFF"/>
                </a:solidFill>
                <a:latin typeface="Proxima Nova"/>
                <a:ea typeface="Proxima Nova"/>
                <a:cs typeface="Proxima Nova"/>
                <a:sym typeface="Proxima Nova"/>
              </a:rPr>
              <a:t>Thank You</a:t>
            </a:r>
            <a:endParaRPr sz="1900"/>
          </a:p>
        </p:txBody>
      </p:sp>
      <p:sp>
        <p:nvSpPr>
          <p:cNvPr id="147" name="Google Shape;147;p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148" name="Google Shape;148;p24"/>
          <p:cNvPicPr preferRelativeResize="0"/>
          <p:nvPr/>
        </p:nvPicPr>
        <p:blipFill rotWithShape="1">
          <a:blip r:embed="rId3">
            <a:alphaModFix/>
          </a:blip>
          <a:srcRect b="30396" l="0" r="0" t="0"/>
          <a:stretch/>
        </p:blipFill>
        <p:spPr>
          <a:xfrm>
            <a:off x="3711000" y="351500"/>
            <a:ext cx="4784599" cy="3330364"/>
          </a:xfrm>
          <a:prstGeom prst="rect">
            <a:avLst/>
          </a:prstGeom>
          <a:noFill/>
          <a:ln>
            <a:noFill/>
          </a:ln>
        </p:spPr>
      </p:pic>
      <p:cxnSp>
        <p:nvCxnSpPr>
          <p:cNvPr id="149" name="Google Shape;149;p24"/>
          <p:cNvCxnSpPr/>
          <p:nvPr/>
        </p:nvCxnSpPr>
        <p:spPr>
          <a:xfrm>
            <a:off x="2823898" y="3894800"/>
            <a:ext cx="6336900" cy="0"/>
          </a:xfrm>
          <a:prstGeom prst="straightConnector1">
            <a:avLst/>
          </a:prstGeom>
          <a:noFill/>
          <a:ln cap="flat" cmpd="sng" w="9525">
            <a:solidFill>
              <a:srgbClr val="FFFFFF"/>
            </a:solidFill>
            <a:prstDash val="solid"/>
            <a:round/>
            <a:headEnd len="med" w="med" type="none"/>
            <a:tailEnd len="med" w="med" type="none"/>
          </a:ln>
        </p:spPr>
      </p:cxnSp>
      <p:sp>
        <p:nvSpPr>
          <p:cNvPr id="150" name="Google Shape;150;p24"/>
          <p:cNvSpPr txBox="1"/>
          <p:nvPr/>
        </p:nvSpPr>
        <p:spPr>
          <a:xfrm>
            <a:off x="2816682" y="4709764"/>
            <a:ext cx="6371700" cy="2289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FFFFFF"/>
              </a:buClr>
              <a:buSzPts val="1200"/>
              <a:buFont typeface="Proxima Nova"/>
              <a:buNone/>
            </a:pPr>
            <a:r>
              <a:rPr lang="en-US" sz="1200">
                <a:solidFill>
                  <a:srgbClr val="FFFFFF"/>
                </a:solidFill>
                <a:latin typeface="Proxima Nova"/>
                <a:ea typeface="Proxima Nova"/>
                <a:cs typeface="Proxima Nova"/>
                <a:sym typeface="Proxima Nova"/>
              </a:rPr>
              <a:t>For more information go to www.alice.org</a:t>
            </a:r>
            <a:endParaRPr sz="12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1" name="Shape 151"/>
        <p:cNvGrpSpPr/>
        <p:nvPr/>
      </p:nvGrpSpPr>
      <p:grpSpPr>
        <a:xfrm>
          <a:off x="0" y="0"/>
          <a:ext cx="0" cy="0"/>
          <a:chOff x="0" y="0"/>
          <a:chExt cx="0" cy="0"/>
        </a:xfrm>
      </p:grpSpPr>
      <p:sp>
        <p:nvSpPr>
          <p:cNvPr id="152" name="Google Shape;152;p25"/>
          <p:cNvSpPr txBox="1"/>
          <p:nvPr>
            <p:ph type="title"/>
          </p:nvPr>
        </p:nvSpPr>
        <p:spPr>
          <a:xfrm>
            <a:off x="732367" y="107576"/>
            <a:ext cx="10722900" cy="1022700"/>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rgbClr val="124163"/>
              </a:buClr>
              <a:buSzPts val="4800"/>
              <a:buFont typeface="Verdana"/>
              <a:buNone/>
              <a:defRPr b="0" i="0" sz="4800" u="none" cap="none" strike="noStrike">
                <a:solidFill>
                  <a:srgbClr val="124163"/>
                </a:solidFill>
                <a:latin typeface="Verdana"/>
                <a:ea typeface="Verdana"/>
                <a:cs typeface="Verdana"/>
                <a:sym typeface="Verdana"/>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153" name="Google Shape;153;p25"/>
          <p:cNvSpPr txBox="1"/>
          <p:nvPr>
            <p:ph idx="1" type="body"/>
          </p:nvPr>
        </p:nvSpPr>
        <p:spPr>
          <a:xfrm>
            <a:off x="732367" y="1532365"/>
            <a:ext cx="10722900" cy="4343400"/>
          </a:xfrm>
          <a:prstGeom prst="rect">
            <a:avLst/>
          </a:prstGeom>
          <a:noFill/>
          <a:ln>
            <a:noFill/>
          </a:ln>
        </p:spPr>
        <p:txBody>
          <a:bodyPr anchorCtr="0" anchor="t" bIns="45700" lIns="91425" spcFirstLastPara="1" rIns="91425" wrap="square" tIns="45700"/>
          <a:lstStyle>
            <a:lvl1pPr indent="-452119" lvl="0" marL="457200" marR="0" rtl="0" algn="l">
              <a:spcBef>
                <a:spcPts val="2000"/>
              </a:spcBef>
              <a:spcAft>
                <a:spcPts val="0"/>
              </a:spcAft>
              <a:buClr>
                <a:srgbClr val="7EC0DB"/>
              </a:buClr>
              <a:buSzPts val="3520"/>
              <a:buFont typeface="Noto Sans Symbols"/>
              <a:buChar char="●"/>
              <a:defRPr b="0" i="0" sz="3200" u="none" cap="none" strike="noStrike">
                <a:solidFill>
                  <a:schemeClr val="dk1"/>
                </a:solidFill>
                <a:latin typeface="Verdana"/>
                <a:ea typeface="Verdana"/>
                <a:cs typeface="Verdana"/>
                <a:sym typeface="Verdana"/>
              </a:defRPr>
            </a:lvl1pPr>
            <a:lvl2pPr indent="-424180" lvl="1" marL="914400" marR="0" rtl="0" algn="l">
              <a:spcBef>
                <a:spcPts val="2100"/>
              </a:spcBef>
              <a:spcAft>
                <a:spcPts val="0"/>
              </a:spcAft>
              <a:buClr>
                <a:srgbClr val="266F8B"/>
              </a:buClr>
              <a:buSzPts val="3080"/>
              <a:buFont typeface="Noto Sans Symbols"/>
              <a:buChar char="●"/>
              <a:defRPr b="0" i="0" sz="2800" u="none" cap="none" strike="noStrike">
                <a:solidFill>
                  <a:schemeClr val="dk1"/>
                </a:solidFill>
                <a:latin typeface="Verdana"/>
                <a:ea typeface="Verdana"/>
                <a:cs typeface="Verdana"/>
                <a:sym typeface="Verdana"/>
              </a:defRPr>
            </a:lvl2pPr>
            <a:lvl3pPr indent="-424180" lvl="2" marL="1371600" marR="0" rtl="0" algn="l">
              <a:spcBef>
                <a:spcPts val="2100"/>
              </a:spcBef>
              <a:spcAft>
                <a:spcPts val="0"/>
              </a:spcAft>
              <a:buClr>
                <a:srgbClr val="7EC0DB"/>
              </a:buClr>
              <a:buSzPts val="3080"/>
              <a:buFont typeface="Noto Sans Symbols"/>
              <a:buChar char="●"/>
              <a:defRPr b="0" i="0" sz="2800" u="none" cap="none" strike="noStrike">
                <a:solidFill>
                  <a:schemeClr val="dk1"/>
                </a:solidFill>
                <a:latin typeface="Verdana"/>
                <a:ea typeface="Verdana"/>
                <a:cs typeface="Verdana"/>
                <a:sym typeface="Verdana"/>
              </a:defRPr>
            </a:lvl3pPr>
            <a:lvl4pPr indent="-396239" lvl="3" marL="1828800" marR="0" rtl="0" algn="l">
              <a:spcBef>
                <a:spcPts val="2100"/>
              </a:spcBef>
              <a:spcAft>
                <a:spcPts val="0"/>
              </a:spcAft>
              <a:buClr>
                <a:srgbClr val="266F8B"/>
              </a:buClr>
              <a:buSzPts val="2640"/>
              <a:buFont typeface="Noto Sans Symbols"/>
              <a:buChar char="●"/>
              <a:defRPr b="0" i="0" sz="2400" u="none" cap="none" strike="noStrike">
                <a:solidFill>
                  <a:schemeClr val="dk1"/>
                </a:solidFill>
                <a:latin typeface="Verdana"/>
                <a:ea typeface="Verdana"/>
                <a:cs typeface="Verdana"/>
                <a:sym typeface="Verdana"/>
              </a:defRPr>
            </a:lvl4pPr>
            <a:lvl5pPr indent="-396239" lvl="4" marL="2286000" marR="0" rtl="0" algn="l">
              <a:spcBef>
                <a:spcPts val="2100"/>
              </a:spcBef>
              <a:spcAft>
                <a:spcPts val="0"/>
              </a:spcAft>
              <a:buClr>
                <a:srgbClr val="7EC0DB"/>
              </a:buClr>
              <a:buSzPts val="2640"/>
              <a:buFont typeface="Noto Sans Symbols"/>
              <a:buChar char="●"/>
              <a:defRPr b="0" i="0" sz="2400" u="none" cap="none" strike="noStrike">
                <a:solidFill>
                  <a:schemeClr val="dk1"/>
                </a:solidFill>
                <a:latin typeface="Verdana"/>
                <a:ea typeface="Verdana"/>
                <a:cs typeface="Verdana"/>
                <a:sym typeface="Verdana"/>
              </a:defRPr>
            </a:lvl5pPr>
            <a:lvl6pPr indent="-354329" lvl="5" marL="2743200" marR="0" rtl="0" algn="l">
              <a:spcBef>
                <a:spcPts val="2100"/>
              </a:spcBef>
              <a:spcAft>
                <a:spcPts val="0"/>
              </a:spcAft>
              <a:buClr>
                <a:schemeClr val="accent2"/>
              </a:buClr>
              <a:buSzPts val="1980"/>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354329" lvl="6" marL="3200400" marR="0" rtl="0" algn="l">
              <a:spcBef>
                <a:spcPts val="2100"/>
              </a:spcBef>
              <a:spcAft>
                <a:spcPts val="0"/>
              </a:spcAft>
              <a:buClr>
                <a:srgbClr val="7EC0DB"/>
              </a:buClr>
              <a:buSzPts val="1980"/>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354329" lvl="7" marL="3657600" marR="0" rtl="0" algn="l">
              <a:spcBef>
                <a:spcPts val="2100"/>
              </a:spcBef>
              <a:spcAft>
                <a:spcPts val="0"/>
              </a:spcAft>
              <a:buClr>
                <a:schemeClr val="accent2"/>
              </a:buClr>
              <a:buSzPts val="1980"/>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354329" lvl="8" marL="4114800" marR="0" rtl="0" algn="l">
              <a:spcBef>
                <a:spcPts val="2100"/>
              </a:spcBef>
              <a:spcAft>
                <a:spcPts val="2100"/>
              </a:spcAft>
              <a:buClr>
                <a:srgbClr val="7EC0DB"/>
              </a:buClr>
              <a:buSzPts val="1980"/>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58" name="Shape 158"/>
        <p:cNvGrpSpPr/>
        <p:nvPr/>
      </p:nvGrpSpPr>
      <p:grpSpPr>
        <a:xfrm>
          <a:off x="0" y="0"/>
          <a:ext cx="0" cy="0"/>
          <a:chOff x="0" y="0"/>
          <a:chExt cx="0" cy="0"/>
        </a:xfrm>
      </p:grpSpPr>
      <p:sp>
        <p:nvSpPr>
          <p:cNvPr id="159" name="Google Shape;159;p27"/>
          <p:cNvSpPr txBox="1"/>
          <p:nvPr>
            <p:ph type="ctrTitle"/>
          </p:nvPr>
        </p:nvSpPr>
        <p:spPr>
          <a:xfrm>
            <a:off x="2884082" y="3473918"/>
            <a:ext cx="6410000" cy="698800"/>
          </a:xfrm>
          <a:prstGeom prst="rect">
            <a:avLst/>
          </a:prstGeom>
          <a:solidFill>
            <a:srgbClr val="FFFFFF">
              <a:alpha val="8540"/>
            </a:srgbClr>
          </a:solidFill>
        </p:spPr>
        <p:txBody>
          <a:bodyPr anchorCtr="0" anchor="b" bIns="121900" lIns="121900" spcFirstLastPara="1" rIns="121900" wrap="square" tIns="121900"/>
          <a:lstStyle>
            <a:lvl1pPr lvl="0" rtl="0" algn="ctr">
              <a:spcBef>
                <a:spcPts val="0"/>
              </a:spcBef>
              <a:spcAft>
                <a:spcPts val="0"/>
              </a:spcAft>
              <a:buClr>
                <a:schemeClr val="lt1"/>
              </a:buClr>
              <a:buSzPts val="3500"/>
              <a:buFont typeface="Proxima Nova"/>
              <a:buNone/>
              <a:defRPr b="1" sz="3500">
                <a:solidFill>
                  <a:schemeClr val="lt1"/>
                </a:solidFill>
                <a:latin typeface="Proxima Nova"/>
                <a:ea typeface="Proxima Nova"/>
                <a:cs typeface="Proxima Nova"/>
                <a:sym typeface="Proxima Nov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60" name="Google Shape;160;p27"/>
          <p:cNvSpPr txBox="1"/>
          <p:nvPr>
            <p:ph idx="1" type="subTitle"/>
          </p:nvPr>
        </p:nvSpPr>
        <p:spPr>
          <a:xfrm>
            <a:off x="2891133" y="4165667"/>
            <a:ext cx="6410000" cy="330800"/>
          </a:xfrm>
          <a:prstGeom prst="rect">
            <a:avLst/>
          </a:prstGeom>
        </p:spPr>
        <p:txBody>
          <a:bodyPr anchorCtr="0" anchor="t" bIns="121900" lIns="121900" spcFirstLastPara="1" rIns="121900" wrap="square" tIns="121900"/>
          <a:lstStyle>
            <a:lvl1pPr lvl="0" rtl="0" algn="ctr">
              <a:lnSpc>
                <a:spcPct val="100000"/>
              </a:lnSpc>
              <a:spcBef>
                <a:spcPts val="0"/>
              </a:spcBef>
              <a:spcAft>
                <a:spcPts val="0"/>
              </a:spcAft>
              <a:buClr>
                <a:schemeClr val="lt1"/>
              </a:buClr>
              <a:buSzPts val="1200"/>
              <a:buFont typeface="Proxima Nova"/>
              <a:buNone/>
              <a:defRPr sz="12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61" name="Google Shape;161;p27"/>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162" name="Google Shape;162;p27"/>
          <p:cNvPicPr preferRelativeResize="0"/>
          <p:nvPr/>
        </p:nvPicPr>
        <p:blipFill rotWithShape="1">
          <a:blip r:embed="rId3">
            <a:alphaModFix/>
          </a:blip>
          <a:srcRect b="28535" l="0" r="0" t="0"/>
          <a:stretch/>
        </p:blipFill>
        <p:spPr>
          <a:xfrm>
            <a:off x="4403233" y="904200"/>
            <a:ext cx="3385500" cy="241946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2">
    <p:bg>
      <p:bgPr>
        <a:blipFill>
          <a:blip r:embed="rId2">
            <a:alphaModFix/>
          </a:blip>
          <a:stretch>
            <a:fillRect/>
          </a:stretch>
        </a:blipFill>
      </p:bgPr>
    </p:bg>
    <p:spTree>
      <p:nvGrpSpPr>
        <p:cNvPr id="163" name="Shape 163"/>
        <p:cNvGrpSpPr/>
        <p:nvPr/>
      </p:nvGrpSpPr>
      <p:grpSpPr>
        <a:xfrm>
          <a:off x="0" y="0"/>
          <a:ext cx="0" cy="0"/>
          <a:chOff x="0" y="0"/>
          <a:chExt cx="0" cy="0"/>
        </a:xfrm>
      </p:grpSpPr>
      <p:sp>
        <p:nvSpPr>
          <p:cNvPr id="164" name="Google Shape;164;p28"/>
          <p:cNvSpPr txBox="1"/>
          <p:nvPr>
            <p:ph type="ctrTitle"/>
          </p:nvPr>
        </p:nvSpPr>
        <p:spPr>
          <a:xfrm>
            <a:off x="547835" y="3784322"/>
            <a:ext cx="9210800" cy="810400"/>
          </a:xfrm>
          <a:prstGeom prst="rect">
            <a:avLst/>
          </a:prstGeom>
        </p:spPr>
        <p:txBody>
          <a:bodyPr anchorCtr="0" anchor="b" bIns="121900" lIns="121900" spcFirstLastPara="1" rIns="121900" wrap="square" tIns="121900"/>
          <a:lstStyle>
            <a:lvl1pPr lvl="0" rtl="0" algn="l">
              <a:spcBef>
                <a:spcPts val="0"/>
              </a:spcBef>
              <a:spcAft>
                <a:spcPts val="0"/>
              </a:spcAft>
              <a:buClr>
                <a:schemeClr val="lt1"/>
              </a:buClr>
              <a:buSzPts val="4800"/>
              <a:buFont typeface="Proxima Nova"/>
              <a:buNone/>
              <a:defRPr b="1" sz="4800">
                <a:solidFill>
                  <a:schemeClr val="lt1"/>
                </a:solidFill>
                <a:latin typeface="Proxima Nova"/>
                <a:ea typeface="Proxima Nova"/>
                <a:cs typeface="Proxima Nova"/>
                <a:sym typeface="Proxima Nova"/>
              </a:defRPr>
            </a:lvl1pPr>
            <a:lvl2pPr lvl="1" rtl="0" algn="ctr">
              <a:spcBef>
                <a:spcPts val="0"/>
              </a:spcBef>
              <a:spcAft>
                <a:spcPts val="0"/>
              </a:spcAft>
              <a:buClr>
                <a:schemeClr val="lt1"/>
              </a:buClr>
              <a:buSzPts val="6900"/>
              <a:buNone/>
              <a:defRPr sz="6900">
                <a:solidFill>
                  <a:schemeClr val="lt1"/>
                </a:solidFill>
              </a:defRPr>
            </a:lvl2pPr>
            <a:lvl3pPr lvl="2" rtl="0" algn="ctr">
              <a:spcBef>
                <a:spcPts val="0"/>
              </a:spcBef>
              <a:spcAft>
                <a:spcPts val="0"/>
              </a:spcAft>
              <a:buClr>
                <a:schemeClr val="lt1"/>
              </a:buClr>
              <a:buSzPts val="6900"/>
              <a:buNone/>
              <a:defRPr sz="6900">
                <a:solidFill>
                  <a:schemeClr val="lt1"/>
                </a:solidFill>
              </a:defRPr>
            </a:lvl3pPr>
            <a:lvl4pPr lvl="3" rtl="0" algn="ctr">
              <a:spcBef>
                <a:spcPts val="0"/>
              </a:spcBef>
              <a:spcAft>
                <a:spcPts val="0"/>
              </a:spcAft>
              <a:buClr>
                <a:schemeClr val="lt1"/>
              </a:buClr>
              <a:buSzPts val="6900"/>
              <a:buNone/>
              <a:defRPr sz="6900">
                <a:solidFill>
                  <a:schemeClr val="lt1"/>
                </a:solidFill>
              </a:defRPr>
            </a:lvl4pPr>
            <a:lvl5pPr lvl="4" rtl="0" algn="ctr">
              <a:spcBef>
                <a:spcPts val="0"/>
              </a:spcBef>
              <a:spcAft>
                <a:spcPts val="0"/>
              </a:spcAft>
              <a:buClr>
                <a:schemeClr val="lt1"/>
              </a:buClr>
              <a:buSzPts val="6900"/>
              <a:buNone/>
              <a:defRPr sz="6900">
                <a:solidFill>
                  <a:schemeClr val="lt1"/>
                </a:solidFill>
              </a:defRPr>
            </a:lvl5pPr>
            <a:lvl6pPr lvl="5" rtl="0" algn="ctr">
              <a:spcBef>
                <a:spcPts val="0"/>
              </a:spcBef>
              <a:spcAft>
                <a:spcPts val="0"/>
              </a:spcAft>
              <a:buClr>
                <a:schemeClr val="lt1"/>
              </a:buClr>
              <a:buSzPts val="6900"/>
              <a:buNone/>
              <a:defRPr sz="6900">
                <a:solidFill>
                  <a:schemeClr val="lt1"/>
                </a:solidFill>
              </a:defRPr>
            </a:lvl6pPr>
            <a:lvl7pPr lvl="6" rtl="0" algn="ctr">
              <a:spcBef>
                <a:spcPts val="0"/>
              </a:spcBef>
              <a:spcAft>
                <a:spcPts val="0"/>
              </a:spcAft>
              <a:buClr>
                <a:schemeClr val="lt1"/>
              </a:buClr>
              <a:buSzPts val="6900"/>
              <a:buNone/>
              <a:defRPr sz="6900">
                <a:solidFill>
                  <a:schemeClr val="lt1"/>
                </a:solidFill>
              </a:defRPr>
            </a:lvl7pPr>
            <a:lvl8pPr lvl="7" rtl="0" algn="ctr">
              <a:spcBef>
                <a:spcPts val="0"/>
              </a:spcBef>
              <a:spcAft>
                <a:spcPts val="0"/>
              </a:spcAft>
              <a:buClr>
                <a:schemeClr val="lt1"/>
              </a:buClr>
              <a:buSzPts val="6900"/>
              <a:buNone/>
              <a:defRPr sz="6900">
                <a:solidFill>
                  <a:schemeClr val="lt1"/>
                </a:solidFill>
              </a:defRPr>
            </a:lvl8pPr>
            <a:lvl9pPr lvl="8" rtl="0" algn="ctr">
              <a:spcBef>
                <a:spcPts val="0"/>
              </a:spcBef>
              <a:spcAft>
                <a:spcPts val="0"/>
              </a:spcAft>
              <a:buClr>
                <a:schemeClr val="lt1"/>
              </a:buClr>
              <a:buSzPts val="6900"/>
              <a:buNone/>
              <a:defRPr sz="6900">
                <a:solidFill>
                  <a:schemeClr val="lt1"/>
                </a:solidFill>
              </a:defRPr>
            </a:lvl9pPr>
          </a:lstStyle>
          <a:p/>
        </p:txBody>
      </p:sp>
      <p:sp>
        <p:nvSpPr>
          <p:cNvPr id="165" name="Google Shape;165;p28"/>
          <p:cNvSpPr txBox="1"/>
          <p:nvPr>
            <p:ph idx="1" type="subTitle"/>
          </p:nvPr>
        </p:nvSpPr>
        <p:spPr>
          <a:xfrm>
            <a:off x="599091" y="4447578"/>
            <a:ext cx="7025200" cy="760400"/>
          </a:xfrm>
          <a:prstGeom prst="rect">
            <a:avLst/>
          </a:prstGeom>
        </p:spPr>
        <p:txBody>
          <a:bodyPr anchorCtr="0" anchor="t" bIns="121900" lIns="121900" spcFirstLastPara="1" rIns="121900" wrap="square" tIns="121900"/>
          <a:lstStyle>
            <a:lvl1pPr lvl="0" rtl="0">
              <a:lnSpc>
                <a:spcPct val="100000"/>
              </a:lnSpc>
              <a:spcBef>
                <a:spcPts val="0"/>
              </a:spcBef>
              <a:spcAft>
                <a:spcPts val="0"/>
              </a:spcAft>
              <a:buClr>
                <a:srgbClr val="FFFFFF"/>
              </a:buClr>
              <a:buSzPts val="1300"/>
              <a:buFont typeface="Proxima Nova"/>
              <a:buNone/>
              <a:defRPr sz="13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66" name="Google Shape;166;p28"/>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167" name="Google Shape;167;p28"/>
          <p:cNvPicPr preferRelativeResize="0"/>
          <p:nvPr/>
        </p:nvPicPr>
        <p:blipFill>
          <a:blip r:embed="rId3">
            <a:alphaModFix/>
          </a:blip>
          <a:stretch>
            <a:fillRect/>
          </a:stretch>
        </p:blipFill>
        <p:spPr>
          <a:xfrm>
            <a:off x="494600" y="1755389"/>
            <a:ext cx="2734900" cy="273486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3">
    <p:bg>
      <p:bgPr>
        <a:blipFill>
          <a:blip r:embed="rId2">
            <a:alphaModFix/>
          </a:blip>
          <a:stretch>
            <a:fillRect/>
          </a:stretch>
        </a:blipFill>
      </p:bgPr>
    </p:bg>
    <p:spTree>
      <p:nvGrpSpPr>
        <p:cNvPr id="168" name="Shape 168"/>
        <p:cNvGrpSpPr/>
        <p:nvPr/>
      </p:nvGrpSpPr>
      <p:grpSpPr>
        <a:xfrm>
          <a:off x="0" y="0"/>
          <a:ext cx="0" cy="0"/>
          <a:chOff x="0" y="0"/>
          <a:chExt cx="0" cy="0"/>
        </a:xfrm>
      </p:grpSpPr>
      <p:sp>
        <p:nvSpPr>
          <p:cNvPr id="169" name="Google Shape;169;p29"/>
          <p:cNvSpPr txBox="1"/>
          <p:nvPr>
            <p:ph type="ctrTitle"/>
          </p:nvPr>
        </p:nvSpPr>
        <p:spPr>
          <a:xfrm>
            <a:off x="2450367" y="4010350"/>
            <a:ext cx="7206000" cy="623200"/>
          </a:xfrm>
          <a:prstGeom prst="rect">
            <a:avLst/>
          </a:prstGeom>
        </p:spPr>
        <p:txBody>
          <a:bodyPr anchorCtr="0" anchor="ctr" bIns="121900" lIns="121900" spcFirstLastPara="1" rIns="121900" wrap="square" tIns="121900"/>
          <a:lstStyle>
            <a:lvl1pPr lvl="0" rtl="0" algn="ctr">
              <a:spcBef>
                <a:spcPts val="0"/>
              </a:spcBef>
              <a:spcAft>
                <a:spcPts val="0"/>
              </a:spcAft>
              <a:buClr>
                <a:srgbClr val="FFFFFF"/>
              </a:buClr>
              <a:buSzPts val="4000"/>
              <a:buFont typeface="Proxima Nova"/>
              <a:buNone/>
              <a:defRPr b="1" sz="4000">
                <a:solidFill>
                  <a:srgbClr val="FFFFFF"/>
                </a:solidFill>
                <a:latin typeface="Proxima Nova"/>
                <a:ea typeface="Proxima Nova"/>
                <a:cs typeface="Proxima Nova"/>
                <a:sym typeface="Proxima Nov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70" name="Google Shape;170;p29"/>
          <p:cNvSpPr txBox="1"/>
          <p:nvPr>
            <p:ph idx="1" type="subTitle"/>
          </p:nvPr>
        </p:nvSpPr>
        <p:spPr>
          <a:xfrm>
            <a:off x="2680900" y="4706800"/>
            <a:ext cx="6668000" cy="290400"/>
          </a:xfrm>
          <a:prstGeom prst="rect">
            <a:avLst/>
          </a:prstGeom>
        </p:spPr>
        <p:txBody>
          <a:bodyPr anchorCtr="0" anchor="ctr" bIns="121900" lIns="121900" spcFirstLastPara="1" rIns="121900" wrap="square" tIns="121900"/>
          <a:lstStyle>
            <a:lvl1pPr lvl="0" rtl="0" algn="ctr">
              <a:lnSpc>
                <a:spcPct val="100000"/>
              </a:lnSpc>
              <a:spcBef>
                <a:spcPts val="0"/>
              </a:spcBef>
              <a:spcAft>
                <a:spcPts val="0"/>
              </a:spcAft>
              <a:buClr>
                <a:srgbClr val="FFFFFF"/>
              </a:buClr>
              <a:buSzPts val="1300"/>
              <a:buFont typeface="Proxima Nova"/>
              <a:buNone/>
              <a:defRPr sz="13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71" name="Google Shape;171;p29"/>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172" name="Google Shape;172;p29"/>
          <p:cNvPicPr preferRelativeResize="0"/>
          <p:nvPr/>
        </p:nvPicPr>
        <p:blipFill rotWithShape="1">
          <a:blip r:embed="rId3">
            <a:alphaModFix/>
          </a:blip>
          <a:srcRect b="30396" l="0" r="0" t="0"/>
          <a:stretch/>
        </p:blipFill>
        <p:spPr>
          <a:xfrm>
            <a:off x="3711000" y="351500"/>
            <a:ext cx="4784600" cy="3330365"/>
          </a:xfrm>
          <a:prstGeom prst="rect">
            <a:avLst/>
          </a:prstGeom>
          <a:noFill/>
          <a:ln>
            <a:noFill/>
          </a:ln>
        </p:spPr>
      </p:pic>
      <p:cxnSp>
        <p:nvCxnSpPr>
          <p:cNvPr id="173" name="Google Shape;173;p29"/>
          <p:cNvCxnSpPr/>
          <p:nvPr/>
        </p:nvCxnSpPr>
        <p:spPr>
          <a:xfrm>
            <a:off x="2823898" y="3894800"/>
            <a:ext cx="63368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174" name="Shape 174"/>
        <p:cNvGrpSpPr/>
        <p:nvPr/>
      </p:nvGrpSpPr>
      <p:grpSpPr>
        <a:xfrm>
          <a:off x="0" y="0"/>
          <a:ext cx="0" cy="0"/>
          <a:chOff x="0" y="0"/>
          <a:chExt cx="0" cy="0"/>
        </a:xfrm>
      </p:grpSpPr>
      <p:sp>
        <p:nvSpPr>
          <p:cNvPr id="175" name="Google Shape;175;p30"/>
          <p:cNvSpPr txBox="1"/>
          <p:nvPr>
            <p:ph type="title"/>
          </p:nvPr>
        </p:nvSpPr>
        <p:spPr>
          <a:xfrm>
            <a:off x="3039200" y="3287703"/>
            <a:ext cx="6261600" cy="712000"/>
          </a:xfrm>
          <a:prstGeom prst="rect">
            <a:avLst/>
          </a:prstGeom>
          <a:solidFill>
            <a:srgbClr val="FFFFFF">
              <a:alpha val="8540"/>
            </a:srgbClr>
          </a:solidFill>
        </p:spPr>
        <p:txBody>
          <a:bodyPr anchorCtr="0" anchor="ctr" bIns="121900" lIns="121900" spcFirstLastPara="1" rIns="121900" wrap="square" tIns="121900"/>
          <a:lstStyle>
            <a:lvl1pPr lvl="0" rtl="0" algn="ctr">
              <a:spcBef>
                <a:spcPts val="0"/>
              </a:spcBef>
              <a:spcAft>
                <a:spcPts val="0"/>
              </a:spcAft>
              <a:buClr>
                <a:srgbClr val="FFFFFF"/>
              </a:buClr>
              <a:buSzPts val="2700"/>
              <a:buFont typeface="Proxima Nova"/>
              <a:buNone/>
              <a:defRPr sz="2700">
                <a:solidFill>
                  <a:srgbClr val="FFFFFF"/>
                </a:solidFill>
                <a:latin typeface="Proxima Nova"/>
                <a:ea typeface="Proxima Nova"/>
                <a:cs typeface="Proxima Nova"/>
                <a:sym typeface="Proxima Nova"/>
              </a:defRPr>
            </a:lvl1pPr>
            <a:lvl2pPr lvl="1"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2pPr>
            <a:lvl3pPr lvl="2"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3pPr>
            <a:lvl4pPr lvl="3"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4pPr>
            <a:lvl5pPr lvl="4"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5pPr>
            <a:lvl6pPr lvl="5"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6pPr>
            <a:lvl7pPr lvl="6"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7pPr>
            <a:lvl8pPr lvl="7"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8pPr>
            <a:lvl9pPr lvl="8"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9pPr>
          </a:lstStyle>
          <a:p/>
        </p:txBody>
      </p:sp>
      <p:sp>
        <p:nvSpPr>
          <p:cNvPr id="176" name="Google Shape;176;p30"/>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77" name="Google Shape;177;p30"/>
          <p:cNvPicPr preferRelativeResize="0"/>
          <p:nvPr/>
        </p:nvPicPr>
        <p:blipFill>
          <a:blip r:embed="rId3">
            <a:alphaModFix/>
          </a:blip>
          <a:stretch>
            <a:fillRect/>
          </a:stretch>
        </p:blipFill>
        <p:spPr>
          <a:xfrm>
            <a:off x="5029754" y="2340974"/>
            <a:ext cx="818633" cy="818633"/>
          </a:xfrm>
          <a:prstGeom prst="rect">
            <a:avLst/>
          </a:prstGeom>
          <a:noFill/>
          <a:ln>
            <a:noFill/>
          </a:ln>
        </p:spPr>
      </p:pic>
      <p:sp>
        <p:nvSpPr>
          <p:cNvPr id="178" name="Google Shape;178;p30"/>
          <p:cNvSpPr txBox="1"/>
          <p:nvPr>
            <p:ph idx="2" type="title"/>
          </p:nvPr>
        </p:nvSpPr>
        <p:spPr>
          <a:xfrm>
            <a:off x="5669431" y="2579439"/>
            <a:ext cx="6112800" cy="5248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3200"/>
              <a:buFont typeface="Proxima Nova"/>
              <a:buNone/>
              <a:defRPr b="1" sz="3200">
                <a:solidFill>
                  <a:schemeClr val="lt1"/>
                </a:solidFill>
                <a:latin typeface="Proxima Nova"/>
                <a:ea typeface="Proxima Nova"/>
                <a:cs typeface="Proxima Nova"/>
                <a:sym typeface="Proxima Nova"/>
              </a:defRPr>
            </a:lvl1pPr>
            <a:lvl2pPr lvl="1"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2pPr>
            <a:lvl3pPr lvl="2"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3pPr>
            <a:lvl4pPr lvl="3"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4pPr>
            <a:lvl5pPr lvl="4"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5pPr>
            <a:lvl6pPr lvl="5"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6pPr>
            <a:lvl7pPr lvl="6"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7pPr>
            <a:lvl8pPr lvl="7"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8pPr>
            <a:lvl9pPr lvl="8"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p:cSld name="SECTION_HEADER_1">
    <p:bg>
      <p:bgPr>
        <a:blipFill>
          <a:blip r:embed="rId2">
            <a:alphaModFix/>
          </a:blip>
          <a:stretch>
            <a:fillRect/>
          </a:stretch>
        </a:blipFill>
      </p:bgPr>
    </p:bg>
    <p:spTree>
      <p:nvGrpSpPr>
        <p:cNvPr id="179" name="Shape 179"/>
        <p:cNvGrpSpPr/>
        <p:nvPr/>
      </p:nvGrpSpPr>
      <p:grpSpPr>
        <a:xfrm>
          <a:off x="0" y="0"/>
          <a:ext cx="0" cy="0"/>
          <a:chOff x="0" y="0"/>
          <a:chExt cx="0" cy="0"/>
        </a:xfrm>
      </p:grpSpPr>
      <p:sp>
        <p:nvSpPr>
          <p:cNvPr id="180" name="Google Shape;180;p31"/>
          <p:cNvSpPr txBox="1"/>
          <p:nvPr>
            <p:ph type="title"/>
          </p:nvPr>
        </p:nvSpPr>
        <p:spPr>
          <a:xfrm>
            <a:off x="4795500" y="3772800"/>
            <a:ext cx="7732400" cy="822800"/>
          </a:xfrm>
          <a:prstGeom prst="rect">
            <a:avLst/>
          </a:prstGeom>
        </p:spPr>
        <p:txBody>
          <a:bodyPr anchorCtr="0" anchor="ctr" bIns="121900" lIns="121900" spcFirstLastPara="1" rIns="121900" wrap="square" tIns="121900"/>
          <a:lstStyle>
            <a:lvl1pPr lvl="0" rtl="0">
              <a:spcBef>
                <a:spcPts val="0"/>
              </a:spcBef>
              <a:spcAft>
                <a:spcPts val="0"/>
              </a:spcAft>
              <a:buClr>
                <a:schemeClr val="lt1"/>
              </a:buClr>
              <a:buSzPts val="4000"/>
              <a:buFont typeface="Proxima Nova"/>
              <a:buNone/>
              <a:defRPr>
                <a:solidFill>
                  <a:schemeClr val="lt1"/>
                </a:solidFill>
                <a:latin typeface="Proxima Nova"/>
                <a:ea typeface="Proxima Nova"/>
                <a:cs typeface="Proxima Nova"/>
                <a:sym typeface="Proxima Nova"/>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81" name="Google Shape;181;p31"/>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182" name="Google Shape;182;p31"/>
          <p:cNvSpPr/>
          <p:nvPr/>
        </p:nvSpPr>
        <p:spPr>
          <a:xfrm rot="-5400000">
            <a:off x="5880442" y="3396344"/>
            <a:ext cx="320400" cy="32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descr="logo.png" id="183" name="Google Shape;183;p31"/>
          <p:cNvPicPr preferRelativeResize="0"/>
          <p:nvPr/>
        </p:nvPicPr>
        <p:blipFill>
          <a:blip r:embed="rId3">
            <a:alphaModFix/>
          </a:blip>
          <a:stretch>
            <a:fillRect/>
          </a:stretch>
        </p:blipFill>
        <p:spPr>
          <a:xfrm>
            <a:off x="4764100" y="2439233"/>
            <a:ext cx="1078734" cy="1296334"/>
          </a:xfrm>
          <a:prstGeom prst="rect">
            <a:avLst/>
          </a:prstGeom>
          <a:noFill/>
          <a:ln>
            <a:noFill/>
          </a:ln>
        </p:spPr>
      </p:pic>
      <p:sp>
        <p:nvSpPr>
          <p:cNvPr id="184" name="Google Shape;184;p31"/>
          <p:cNvSpPr txBox="1"/>
          <p:nvPr>
            <p:ph idx="2" type="title"/>
          </p:nvPr>
        </p:nvSpPr>
        <p:spPr>
          <a:xfrm>
            <a:off x="6189913" y="3356285"/>
            <a:ext cx="4943600" cy="468800"/>
          </a:xfrm>
          <a:prstGeom prst="rect">
            <a:avLst/>
          </a:prstGeom>
        </p:spPr>
        <p:txBody>
          <a:bodyPr anchorCtr="0" anchor="ctr" bIns="121900" lIns="121900" spcFirstLastPara="1" rIns="121900" wrap="square" tIns="121900"/>
          <a:lstStyle>
            <a:lvl1pPr lvl="0"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3">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4"/>
          <p:cNvSpPr txBox="1"/>
          <p:nvPr>
            <p:ph type="ctrTitle"/>
          </p:nvPr>
        </p:nvSpPr>
        <p:spPr>
          <a:xfrm>
            <a:off x="2450367" y="4010350"/>
            <a:ext cx="7206000" cy="623100"/>
          </a:xfrm>
          <a:prstGeom prst="rect">
            <a:avLst/>
          </a:prstGeom>
        </p:spPr>
        <p:txBody>
          <a:bodyPr anchorCtr="0" anchor="ctr" bIns="121900" lIns="121900" spcFirstLastPara="1" rIns="121900" wrap="square" tIns="121900"/>
          <a:lstStyle>
            <a:lvl1pPr lvl="0" rtl="0" algn="ctr">
              <a:spcBef>
                <a:spcPts val="0"/>
              </a:spcBef>
              <a:spcAft>
                <a:spcPts val="0"/>
              </a:spcAft>
              <a:buClr>
                <a:srgbClr val="FFFFFF"/>
              </a:buClr>
              <a:buSzPts val="4000"/>
              <a:buFont typeface="Proxima Nova"/>
              <a:buNone/>
              <a:defRPr b="1" sz="4000">
                <a:solidFill>
                  <a:srgbClr val="FFFFFF"/>
                </a:solidFill>
                <a:latin typeface="Proxima Nova"/>
                <a:ea typeface="Proxima Nova"/>
                <a:cs typeface="Proxima Nova"/>
                <a:sym typeface="Proxima Nov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25" name="Google Shape;25;p4"/>
          <p:cNvSpPr txBox="1"/>
          <p:nvPr>
            <p:ph idx="1" type="subTitle"/>
          </p:nvPr>
        </p:nvSpPr>
        <p:spPr>
          <a:xfrm>
            <a:off x="2680900" y="4706800"/>
            <a:ext cx="6668100" cy="290400"/>
          </a:xfrm>
          <a:prstGeom prst="rect">
            <a:avLst/>
          </a:prstGeom>
        </p:spPr>
        <p:txBody>
          <a:bodyPr anchorCtr="0" anchor="ctr" bIns="121900" lIns="121900" spcFirstLastPara="1" rIns="121900" wrap="square" tIns="121900"/>
          <a:lstStyle>
            <a:lvl1pPr lvl="0" rtl="0" algn="ctr">
              <a:lnSpc>
                <a:spcPct val="100000"/>
              </a:lnSpc>
              <a:spcBef>
                <a:spcPts val="0"/>
              </a:spcBef>
              <a:spcAft>
                <a:spcPts val="0"/>
              </a:spcAft>
              <a:buClr>
                <a:srgbClr val="FFFFFF"/>
              </a:buClr>
              <a:buSzPts val="1300"/>
              <a:buFont typeface="Proxima Nova"/>
              <a:buNone/>
              <a:defRPr sz="13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26" name="Google Shape;26;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27" name="Google Shape;27;p4"/>
          <p:cNvPicPr preferRelativeResize="0"/>
          <p:nvPr/>
        </p:nvPicPr>
        <p:blipFill rotWithShape="1">
          <a:blip r:embed="rId3">
            <a:alphaModFix/>
          </a:blip>
          <a:srcRect b="30396" l="0" r="0" t="0"/>
          <a:stretch/>
        </p:blipFill>
        <p:spPr>
          <a:xfrm>
            <a:off x="3711000" y="351500"/>
            <a:ext cx="4784599" cy="3330364"/>
          </a:xfrm>
          <a:prstGeom prst="rect">
            <a:avLst/>
          </a:prstGeom>
          <a:noFill/>
          <a:ln>
            <a:noFill/>
          </a:ln>
        </p:spPr>
      </p:pic>
      <p:cxnSp>
        <p:nvCxnSpPr>
          <p:cNvPr id="28" name="Google Shape;28;p4"/>
          <p:cNvCxnSpPr/>
          <p:nvPr/>
        </p:nvCxnSpPr>
        <p:spPr>
          <a:xfrm>
            <a:off x="2823898" y="3894800"/>
            <a:ext cx="63369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_HEADER_2">
    <p:bg>
      <p:bgPr>
        <a:blipFill>
          <a:blip r:embed="rId2">
            <a:alphaModFix/>
          </a:blip>
          <a:stretch>
            <a:fillRect/>
          </a:stretch>
        </a:blipFill>
      </p:bgPr>
    </p:bg>
    <p:spTree>
      <p:nvGrpSpPr>
        <p:cNvPr id="185" name="Shape 185"/>
        <p:cNvGrpSpPr/>
        <p:nvPr/>
      </p:nvGrpSpPr>
      <p:grpSpPr>
        <a:xfrm>
          <a:off x="0" y="0"/>
          <a:ext cx="0" cy="0"/>
          <a:chOff x="0" y="0"/>
          <a:chExt cx="0" cy="0"/>
        </a:xfrm>
      </p:grpSpPr>
      <p:sp>
        <p:nvSpPr>
          <p:cNvPr id="186" name="Google Shape;186;p32"/>
          <p:cNvSpPr txBox="1"/>
          <p:nvPr>
            <p:ph type="title"/>
          </p:nvPr>
        </p:nvSpPr>
        <p:spPr>
          <a:xfrm>
            <a:off x="415600" y="3935033"/>
            <a:ext cx="11360800" cy="776800"/>
          </a:xfrm>
          <a:prstGeom prst="rect">
            <a:avLst/>
          </a:prstGeom>
        </p:spPr>
        <p:txBody>
          <a:bodyPr anchorCtr="0" anchor="ctr" bIns="121900" lIns="121900" spcFirstLastPara="1" rIns="121900" wrap="square" tIns="121900"/>
          <a:lstStyle>
            <a:lvl1pPr lvl="0" rtl="0" algn="ctr">
              <a:spcBef>
                <a:spcPts val="0"/>
              </a:spcBef>
              <a:spcAft>
                <a:spcPts val="0"/>
              </a:spcAft>
              <a:buClr>
                <a:srgbClr val="FFFFFF"/>
              </a:buClr>
              <a:buSzPts val="4000"/>
              <a:buFont typeface="Proxima Nova"/>
              <a:buNone/>
              <a:defRPr sz="4000">
                <a:solidFill>
                  <a:srgbClr val="FFFFFF"/>
                </a:solidFill>
                <a:latin typeface="Proxima Nova"/>
                <a:ea typeface="Proxima Nova"/>
                <a:cs typeface="Proxima Nova"/>
                <a:sym typeface="Proxima Nova"/>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87" name="Google Shape;187;p32"/>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logo.png" id="188" name="Google Shape;188;p32"/>
          <p:cNvPicPr preferRelativeResize="0"/>
          <p:nvPr/>
        </p:nvPicPr>
        <p:blipFill>
          <a:blip r:embed="rId3">
            <a:alphaModFix/>
          </a:blip>
          <a:stretch>
            <a:fillRect/>
          </a:stretch>
        </p:blipFill>
        <p:spPr>
          <a:xfrm>
            <a:off x="5468746" y="1959867"/>
            <a:ext cx="1047106" cy="1258367"/>
          </a:xfrm>
          <a:prstGeom prst="rect">
            <a:avLst/>
          </a:prstGeom>
          <a:noFill/>
          <a:ln>
            <a:noFill/>
          </a:ln>
        </p:spPr>
      </p:pic>
      <p:cxnSp>
        <p:nvCxnSpPr>
          <p:cNvPr id="189" name="Google Shape;189;p32"/>
          <p:cNvCxnSpPr/>
          <p:nvPr/>
        </p:nvCxnSpPr>
        <p:spPr>
          <a:xfrm>
            <a:off x="3287100" y="3894800"/>
            <a:ext cx="5626400" cy="0"/>
          </a:xfrm>
          <a:prstGeom prst="straightConnector1">
            <a:avLst/>
          </a:prstGeom>
          <a:noFill/>
          <a:ln cap="flat" cmpd="sng" w="9525">
            <a:solidFill>
              <a:srgbClr val="FFFFFF"/>
            </a:solidFill>
            <a:prstDash val="solid"/>
            <a:round/>
            <a:headEnd len="med" w="med" type="none"/>
            <a:tailEnd len="med" w="med" type="none"/>
          </a:ln>
        </p:spPr>
      </p:cxnSp>
      <p:sp>
        <p:nvSpPr>
          <p:cNvPr id="190" name="Google Shape;190;p32"/>
          <p:cNvSpPr txBox="1"/>
          <p:nvPr>
            <p:ph idx="2" type="title"/>
          </p:nvPr>
        </p:nvSpPr>
        <p:spPr>
          <a:xfrm>
            <a:off x="1733196" y="3118367"/>
            <a:ext cx="8708400" cy="776800"/>
          </a:xfrm>
          <a:prstGeom prst="rect">
            <a:avLst/>
          </a:prstGeom>
        </p:spPr>
        <p:txBody>
          <a:bodyPr anchorCtr="0" anchor="ctr" bIns="121900" lIns="121900" spcFirstLastPara="1" rIns="121900" wrap="square" tIns="121900"/>
          <a:lstStyle>
            <a:lvl1pPr lvl="0" rtl="0" algn="ctr">
              <a:spcBef>
                <a:spcPts val="0"/>
              </a:spcBef>
              <a:spcAft>
                <a:spcPts val="0"/>
              </a:spcAft>
              <a:buClr>
                <a:srgbClr val="FFFFFF"/>
              </a:buClr>
              <a:buSzPts val="4700"/>
              <a:buFont typeface="Proxima Nova Semibold"/>
              <a:buNone/>
              <a:defRPr sz="47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2pPr>
            <a:lvl3pPr lvl="2"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3pPr>
            <a:lvl4pPr lvl="3"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4pPr>
            <a:lvl5pPr lvl="4"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5pPr>
            <a:lvl6pPr lvl="5"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6pPr>
            <a:lvl7pPr lvl="6"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7pPr>
            <a:lvl8pPr lvl="7"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8pPr>
            <a:lvl9pPr lvl="8"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1" name="Shape 191"/>
        <p:cNvGrpSpPr/>
        <p:nvPr/>
      </p:nvGrpSpPr>
      <p:grpSpPr>
        <a:xfrm>
          <a:off x="0" y="0"/>
          <a:ext cx="0" cy="0"/>
          <a:chOff x="0" y="0"/>
          <a:chExt cx="0" cy="0"/>
        </a:xfrm>
      </p:grpSpPr>
      <p:sp>
        <p:nvSpPr>
          <p:cNvPr id="192" name="Google Shape;192;p33"/>
          <p:cNvSpPr/>
          <p:nvPr/>
        </p:nvSpPr>
        <p:spPr>
          <a:xfrm>
            <a:off x="0" y="372633"/>
            <a:ext cx="31804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93" name="Google Shape;193;p33"/>
          <p:cNvSpPr txBox="1"/>
          <p:nvPr>
            <p:ph type="title"/>
          </p:nvPr>
        </p:nvSpPr>
        <p:spPr>
          <a:xfrm>
            <a:off x="0" y="372633"/>
            <a:ext cx="34904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194" name="Google Shape;194;p33"/>
          <p:cNvSpPr txBox="1"/>
          <p:nvPr>
            <p:ph idx="2" type="title"/>
          </p:nvPr>
        </p:nvSpPr>
        <p:spPr>
          <a:xfrm>
            <a:off x="359167" y="907767"/>
            <a:ext cx="11360800" cy="7636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sp>
        <p:nvSpPr>
          <p:cNvPr id="195" name="Google Shape;195;p33"/>
          <p:cNvSpPr txBox="1"/>
          <p:nvPr>
            <p:ph idx="1" type="body"/>
          </p:nvPr>
        </p:nvSpPr>
        <p:spPr>
          <a:xfrm>
            <a:off x="415600" y="1863300"/>
            <a:ext cx="11360800" cy="4228400"/>
          </a:xfrm>
          <a:prstGeom prst="rect">
            <a:avLst/>
          </a:prstGeom>
        </p:spPr>
        <p:txBody>
          <a:bodyPr anchorCtr="0" anchor="t" bIns="121900" lIns="121900" spcFirstLastPara="1" rIns="121900" wrap="square" tIns="121900"/>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96" name="Google Shape;196;p33"/>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197" name="Google Shape;197;p33"/>
          <p:cNvPicPr preferRelativeResize="0"/>
          <p:nvPr/>
        </p:nvPicPr>
        <p:blipFill rotWithShape="1">
          <a:blip r:embed="rId2">
            <a:alphaModFix/>
          </a:blip>
          <a:srcRect b="0" l="69" r="79" t="0"/>
          <a:stretch/>
        </p:blipFill>
        <p:spPr>
          <a:xfrm>
            <a:off x="10041667" y="271033"/>
            <a:ext cx="1851999" cy="5803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8" name="Shape 198"/>
        <p:cNvGrpSpPr/>
        <p:nvPr/>
      </p:nvGrpSpPr>
      <p:grpSpPr>
        <a:xfrm>
          <a:off x="0" y="0"/>
          <a:ext cx="0" cy="0"/>
          <a:chOff x="0" y="0"/>
          <a:chExt cx="0" cy="0"/>
        </a:xfrm>
      </p:grpSpPr>
      <p:sp>
        <p:nvSpPr>
          <p:cNvPr id="199" name="Google Shape;199;p34"/>
          <p:cNvSpPr txBox="1"/>
          <p:nvPr>
            <p:ph idx="1" type="body"/>
          </p:nvPr>
        </p:nvSpPr>
        <p:spPr>
          <a:xfrm>
            <a:off x="415600" y="1947933"/>
            <a:ext cx="5042400" cy="41440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0" name="Google Shape;200;p34"/>
          <p:cNvSpPr txBox="1"/>
          <p:nvPr>
            <p:ph idx="2" type="body"/>
          </p:nvPr>
        </p:nvSpPr>
        <p:spPr>
          <a:xfrm>
            <a:off x="5979667" y="1947967"/>
            <a:ext cx="5740400" cy="41440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1" name="Google Shape;201;p34"/>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202" name="Google Shape;202;p34"/>
          <p:cNvSpPr/>
          <p:nvPr/>
        </p:nvSpPr>
        <p:spPr>
          <a:xfrm>
            <a:off x="0" y="372633"/>
            <a:ext cx="31804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03" name="Google Shape;203;p34"/>
          <p:cNvSpPr txBox="1"/>
          <p:nvPr>
            <p:ph type="title"/>
          </p:nvPr>
        </p:nvSpPr>
        <p:spPr>
          <a:xfrm>
            <a:off x="0" y="372633"/>
            <a:ext cx="36596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204" name="Google Shape;204;p34"/>
          <p:cNvSpPr txBox="1"/>
          <p:nvPr>
            <p:ph idx="3" type="title"/>
          </p:nvPr>
        </p:nvSpPr>
        <p:spPr>
          <a:xfrm>
            <a:off x="359167" y="907767"/>
            <a:ext cx="11360800" cy="7636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pic>
        <p:nvPicPr>
          <p:cNvPr descr="Alice_Logo_horizontal-02.jpg" id="205" name="Google Shape;205;p34"/>
          <p:cNvPicPr preferRelativeResize="0"/>
          <p:nvPr/>
        </p:nvPicPr>
        <p:blipFill rotWithShape="1">
          <a:blip r:embed="rId2">
            <a:alphaModFix/>
          </a:blip>
          <a:srcRect b="0" l="69" r="79" t="0"/>
          <a:stretch/>
        </p:blipFill>
        <p:spPr>
          <a:xfrm>
            <a:off x="10041667" y="271033"/>
            <a:ext cx="1851999" cy="580300"/>
          </a:xfrm>
          <a:prstGeom prst="rect">
            <a:avLst/>
          </a:prstGeom>
          <a:noFill/>
          <a:ln>
            <a:noFill/>
          </a:ln>
        </p:spPr>
      </p:pic>
      <p:cxnSp>
        <p:nvCxnSpPr>
          <p:cNvPr id="206" name="Google Shape;206;p34"/>
          <p:cNvCxnSpPr/>
          <p:nvPr/>
        </p:nvCxnSpPr>
        <p:spPr>
          <a:xfrm>
            <a:off x="5778183" y="2501933"/>
            <a:ext cx="0" cy="3036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2">
  <p:cSld name="TITLE_AND_TWO_COLUMNS_2">
    <p:spTree>
      <p:nvGrpSpPr>
        <p:cNvPr id="207" name="Shape 207"/>
        <p:cNvGrpSpPr/>
        <p:nvPr/>
      </p:nvGrpSpPr>
      <p:grpSpPr>
        <a:xfrm>
          <a:off x="0" y="0"/>
          <a:ext cx="0" cy="0"/>
          <a:chOff x="0" y="0"/>
          <a:chExt cx="0" cy="0"/>
        </a:xfrm>
      </p:grpSpPr>
      <p:sp>
        <p:nvSpPr>
          <p:cNvPr id="208" name="Google Shape;208;p35"/>
          <p:cNvSpPr txBox="1"/>
          <p:nvPr>
            <p:ph idx="1" type="body"/>
          </p:nvPr>
        </p:nvSpPr>
        <p:spPr>
          <a:xfrm>
            <a:off x="6218967" y="1947933"/>
            <a:ext cx="5126800" cy="41440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9" name="Google Shape;209;p35"/>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210" name="Google Shape;210;p35"/>
          <p:cNvSpPr/>
          <p:nvPr/>
        </p:nvSpPr>
        <p:spPr>
          <a:xfrm>
            <a:off x="0" y="372633"/>
            <a:ext cx="31804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11" name="Google Shape;211;p35"/>
          <p:cNvSpPr txBox="1"/>
          <p:nvPr>
            <p:ph type="title"/>
          </p:nvPr>
        </p:nvSpPr>
        <p:spPr>
          <a:xfrm>
            <a:off x="0" y="372633"/>
            <a:ext cx="37936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212" name="Google Shape;212;p35"/>
          <p:cNvSpPr txBox="1"/>
          <p:nvPr>
            <p:ph idx="2" type="title"/>
          </p:nvPr>
        </p:nvSpPr>
        <p:spPr>
          <a:xfrm>
            <a:off x="359167" y="907767"/>
            <a:ext cx="11360800" cy="7636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pic>
        <p:nvPicPr>
          <p:cNvPr descr="Alice_Logo_horizontal-02.jpg" id="213" name="Google Shape;213;p35"/>
          <p:cNvPicPr preferRelativeResize="0"/>
          <p:nvPr/>
        </p:nvPicPr>
        <p:blipFill rotWithShape="1">
          <a:blip r:embed="rId2">
            <a:alphaModFix/>
          </a:blip>
          <a:srcRect b="0" l="69" r="79" t="0"/>
          <a:stretch/>
        </p:blipFill>
        <p:spPr>
          <a:xfrm>
            <a:off x="10041667" y="271033"/>
            <a:ext cx="1851999" cy="580300"/>
          </a:xfrm>
          <a:prstGeom prst="rect">
            <a:avLst/>
          </a:prstGeom>
          <a:noFill/>
          <a:ln>
            <a:noFill/>
          </a:ln>
        </p:spPr>
      </p:pic>
      <p:cxnSp>
        <p:nvCxnSpPr>
          <p:cNvPr id="214" name="Google Shape;214;p35"/>
          <p:cNvCxnSpPr/>
          <p:nvPr/>
        </p:nvCxnSpPr>
        <p:spPr>
          <a:xfrm>
            <a:off x="5778183" y="2501933"/>
            <a:ext cx="0" cy="3036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op column">
  <p:cSld name="TITLE_AND_TWO_COLUMNS_1">
    <p:spTree>
      <p:nvGrpSpPr>
        <p:cNvPr id="215" name="Shape 215"/>
        <p:cNvGrpSpPr/>
        <p:nvPr/>
      </p:nvGrpSpPr>
      <p:grpSpPr>
        <a:xfrm>
          <a:off x="0" y="0"/>
          <a:ext cx="0" cy="0"/>
          <a:chOff x="0" y="0"/>
          <a:chExt cx="0" cy="0"/>
        </a:xfrm>
      </p:grpSpPr>
      <p:sp>
        <p:nvSpPr>
          <p:cNvPr id="216" name="Google Shape;216;p36"/>
          <p:cNvSpPr txBox="1"/>
          <p:nvPr>
            <p:ph idx="1" type="body"/>
          </p:nvPr>
        </p:nvSpPr>
        <p:spPr>
          <a:xfrm>
            <a:off x="818000" y="1947967"/>
            <a:ext cx="10478800" cy="21576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17" name="Google Shape;217;p36"/>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218" name="Google Shape;218;p36"/>
          <p:cNvSpPr/>
          <p:nvPr/>
        </p:nvSpPr>
        <p:spPr>
          <a:xfrm>
            <a:off x="0" y="372633"/>
            <a:ext cx="31804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19" name="Google Shape;219;p36"/>
          <p:cNvSpPr txBox="1"/>
          <p:nvPr>
            <p:ph type="title"/>
          </p:nvPr>
        </p:nvSpPr>
        <p:spPr>
          <a:xfrm>
            <a:off x="0" y="372633"/>
            <a:ext cx="33424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220" name="Google Shape;220;p36"/>
          <p:cNvSpPr txBox="1"/>
          <p:nvPr>
            <p:ph idx="2" type="title"/>
          </p:nvPr>
        </p:nvSpPr>
        <p:spPr>
          <a:xfrm>
            <a:off x="359167" y="907767"/>
            <a:ext cx="11360800" cy="7636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pic>
        <p:nvPicPr>
          <p:cNvPr descr="Alice_Logo_horizontal-02.jpg" id="221" name="Google Shape;221;p36"/>
          <p:cNvPicPr preferRelativeResize="0"/>
          <p:nvPr/>
        </p:nvPicPr>
        <p:blipFill rotWithShape="1">
          <a:blip r:embed="rId2">
            <a:alphaModFix/>
          </a:blip>
          <a:srcRect b="0" l="69" r="79" t="0"/>
          <a:stretch/>
        </p:blipFill>
        <p:spPr>
          <a:xfrm>
            <a:off x="10041667" y="271033"/>
            <a:ext cx="1851999" cy="5803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2" name="Shape 222"/>
        <p:cNvGrpSpPr/>
        <p:nvPr/>
      </p:nvGrpSpPr>
      <p:grpSpPr>
        <a:xfrm>
          <a:off x="0" y="0"/>
          <a:ext cx="0" cy="0"/>
          <a:chOff x="0" y="0"/>
          <a:chExt cx="0" cy="0"/>
        </a:xfrm>
      </p:grpSpPr>
      <p:sp>
        <p:nvSpPr>
          <p:cNvPr id="223" name="Google Shape;223;p37"/>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224" name="Google Shape;224;p37"/>
          <p:cNvPicPr preferRelativeResize="0"/>
          <p:nvPr/>
        </p:nvPicPr>
        <p:blipFill rotWithShape="1">
          <a:blip r:embed="rId2">
            <a:alphaModFix/>
          </a:blip>
          <a:srcRect b="0" l="69" r="79" t="0"/>
          <a:stretch/>
        </p:blipFill>
        <p:spPr>
          <a:xfrm>
            <a:off x="10041667" y="271033"/>
            <a:ext cx="1851999" cy="580300"/>
          </a:xfrm>
          <a:prstGeom prst="rect">
            <a:avLst/>
          </a:prstGeom>
          <a:noFill/>
          <a:ln>
            <a:noFill/>
          </a:ln>
        </p:spPr>
      </p:pic>
      <p:sp>
        <p:nvSpPr>
          <p:cNvPr id="225" name="Google Shape;225;p37"/>
          <p:cNvSpPr txBox="1"/>
          <p:nvPr>
            <p:ph type="title"/>
          </p:nvPr>
        </p:nvSpPr>
        <p:spPr>
          <a:xfrm>
            <a:off x="373270" y="907767"/>
            <a:ext cx="11360800" cy="7636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26" name="Shape 226"/>
        <p:cNvGrpSpPr/>
        <p:nvPr/>
      </p:nvGrpSpPr>
      <p:grpSpPr>
        <a:xfrm>
          <a:off x="0" y="0"/>
          <a:ext cx="0" cy="0"/>
          <a:chOff x="0" y="0"/>
          <a:chExt cx="0" cy="0"/>
        </a:xfrm>
      </p:grpSpPr>
      <p:sp>
        <p:nvSpPr>
          <p:cNvPr id="227" name="Google Shape;227;p38"/>
          <p:cNvSpPr txBox="1"/>
          <p:nvPr>
            <p:ph idx="1" type="body"/>
          </p:nvPr>
        </p:nvSpPr>
        <p:spPr>
          <a:xfrm>
            <a:off x="415600" y="1852800"/>
            <a:ext cx="5148000" cy="4239200"/>
          </a:xfrm>
          <a:prstGeom prst="rect">
            <a:avLst/>
          </a:prstGeom>
        </p:spPr>
        <p:txBody>
          <a:bodyPr anchorCtr="0" anchor="t" bIns="121900" lIns="121900" spcFirstLastPara="1" rIns="121900" wrap="square" tIns="121900"/>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28" name="Google Shape;228;p38"/>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229" name="Google Shape;229;p38"/>
          <p:cNvSpPr/>
          <p:nvPr/>
        </p:nvSpPr>
        <p:spPr>
          <a:xfrm>
            <a:off x="0" y="372633"/>
            <a:ext cx="31804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30" name="Google Shape;230;p38"/>
          <p:cNvSpPr txBox="1"/>
          <p:nvPr>
            <p:ph type="title"/>
          </p:nvPr>
        </p:nvSpPr>
        <p:spPr>
          <a:xfrm>
            <a:off x="0" y="372633"/>
            <a:ext cx="115564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pic>
        <p:nvPicPr>
          <p:cNvPr descr="Alice_Logo_horizontal-02.jpg" id="231" name="Google Shape;231;p38"/>
          <p:cNvPicPr preferRelativeResize="0"/>
          <p:nvPr/>
        </p:nvPicPr>
        <p:blipFill rotWithShape="1">
          <a:blip r:embed="rId2">
            <a:alphaModFix/>
          </a:blip>
          <a:srcRect b="0" l="69" r="79" t="0"/>
          <a:stretch/>
        </p:blipFill>
        <p:spPr>
          <a:xfrm>
            <a:off x="10041667" y="271033"/>
            <a:ext cx="1851999" cy="580300"/>
          </a:xfrm>
          <a:prstGeom prst="rect">
            <a:avLst/>
          </a:prstGeom>
          <a:noFill/>
          <a:ln>
            <a:noFill/>
          </a:ln>
        </p:spPr>
      </p:pic>
      <p:sp>
        <p:nvSpPr>
          <p:cNvPr id="232" name="Google Shape;232;p38"/>
          <p:cNvSpPr txBox="1"/>
          <p:nvPr>
            <p:ph idx="2" type="title"/>
          </p:nvPr>
        </p:nvSpPr>
        <p:spPr>
          <a:xfrm>
            <a:off x="359167" y="907767"/>
            <a:ext cx="11360800" cy="7636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cxnSp>
        <p:nvCxnSpPr>
          <p:cNvPr id="233" name="Google Shape;233;p38"/>
          <p:cNvCxnSpPr/>
          <p:nvPr/>
        </p:nvCxnSpPr>
        <p:spPr>
          <a:xfrm>
            <a:off x="5778183" y="2501933"/>
            <a:ext cx="0" cy="3036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blipFill>
          <a:blip r:embed="rId2">
            <a:alphaModFix/>
          </a:blip>
          <a:stretch>
            <a:fillRect/>
          </a:stretch>
        </a:blipFill>
      </p:bgPr>
    </p:bg>
    <p:spTree>
      <p:nvGrpSpPr>
        <p:cNvPr id="234" name="Shape 234"/>
        <p:cNvGrpSpPr/>
        <p:nvPr/>
      </p:nvGrpSpPr>
      <p:grpSpPr>
        <a:xfrm>
          <a:off x="0" y="0"/>
          <a:ext cx="0" cy="0"/>
          <a:chOff x="0" y="0"/>
          <a:chExt cx="0" cy="0"/>
        </a:xfrm>
      </p:grpSpPr>
      <p:sp>
        <p:nvSpPr>
          <p:cNvPr id="235" name="Google Shape;235;p39"/>
          <p:cNvSpPr txBox="1"/>
          <p:nvPr>
            <p:ph type="title"/>
          </p:nvPr>
        </p:nvSpPr>
        <p:spPr>
          <a:xfrm>
            <a:off x="1318667" y="2229967"/>
            <a:ext cx="9399600" cy="23620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800"/>
              <a:buFont typeface="Proxima Nova"/>
              <a:buNone/>
              <a:defRPr b="1" sz="4800">
                <a:solidFill>
                  <a:srgbClr val="253446"/>
                </a:solidFill>
                <a:latin typeface="Proxima Nova"/>
                <a:ea typeface="Proxima Nova"/>
                <a:cs typeface="Proxima Nova"/>
                <a:sym typeface="Proxima Nova"/>
              </a:defRPr>
            </a:lvl1pPr>
            <a:lvl2pPr lvl="1" rtl="0" algn="ctr">
              <a:spcBef>
                <a:spcPts val="0"/>
              </a:spcBef>
              <a:spcAft>
                <a:spcPts val="0"/>
              </a:spcAft>
              <a:buSzPts val="4800"/>
              <a:buFont typeface="Proxima Nova"/>
              <a:buNone/>
              <a:defRPr b="1" sz="4800">
                <a:latin typeface="Proxima Nova"/>
                <a:ea typeface="Proxima Nova"/>
                <a:cs typeface="Proxima Nova"/>
                <a:sym typeface="Proxima Nova"/>
              </a:defRPr>
            </a:lvl2pPr>
            <a:lvl3pPr lvl="2" rtl="0" algn="ctr">
              <a:spcBef>
                <a:spcPts val="0"/>
              </a:spcBef>
              <a:spcAft>
                <a:spcPts val="0"/>
              </a:spcAft>
              <a:buSzPts val="4800"/>
              <a:buFont typeface="Proxima Nova"/>
              <a:buNone/>
              <a:defRPr b="1" sz="4800">
                <a:latin typeface="Proxima Nova"/>
                <a:ea typeface="Proxima Nova"/>
                <a:cs typeface="Proxima Nova"/>
                <a:sym typeface="Proxima Nova"/>
              </a:defRPr>
            </a:lvl3pPr>
            <a:lvl4pPr lvl="3" rtl="0" algn="ctr">
              <a:spcBef>
                <a:spcPts val="0"/>
              </a:spcBef>
              <a:spcAft>
                <a:spcPts val="0"/>
              </a:spcAft>
              <a:buSzPts val="4800"/>
              <a:buFont typeface="Proxima Nova"/>
              <a:buNone/>
              <a:defRPr b="1" sz="4800">
                <a:latin typeface="Proxima Nova"/>
                <a:ea typeface="Proxima Nova"/>
                <a:cs typeface="Proxima Nova"/>
                <a:sym typeface="Proxima Nova"/>
              </a:defRPr>
            </a:lvl4pPr>
            <a:lvl5pPr lvl="4" rtl="0" algn="ctr">
              <a:spcBef>
                <a:spcPts val="0"/>
              </a:spcBef>
              <a:spcAft>
                <a:spcPts val="0"/>
              </a:spcAft>
              <a:buSzPts val="4800"/>
              <a:buFont typeface="Proxima Nova"/>
              <a:buNone/>
              <a:defRPr b="1" sz="4800">
                <a:latin typeface="Proxima Nova"/>
                <a:ea typeface="Proxima Nova"/>
                <a:cs typeface="Proxima Nova"/>
                <a:sym typeface="Proxima Nova"/>
              </a:defRPr>
            </a:lvl5pPr>
            <a:lvl6pPr lvl="5" rtl="0" algn="ctr">
              <a:spcBef>
                <a:spcPts val="0"/>
              </a:spcBef>
              <a:spcAft>
                <a:spcPts val="0"/>
              </a:spcAft>
              <a:buSzPts val="4800"/>
              <a:buFont typeface="Proxima Nova"/>
              <a:buNone/>
              <a:defRPr b="1" sz="4800">
                <a:latin typeface="Proxima Nova"/>
                <a:ea typeface="Proxima Nova"/>
                <a:cs typeface="Proxima Nova"/>
                <a:sym typeface="Proxima Nova"/>
              </a:defRPr>
            </a:lvl6pPr>
            <a:lvl7pPr lvl="6" rtl="0" algn="ctr">
              <a:spcBef>
                <a:spcPts val="0"/>
              </a:spcBef>
              <a:spcAft>
                <a:spcPts val="0"/>
              </a:spcAft>
              <a:buSzPts val="4800"/>
              <a:buFont typeface="Proxima Nova"/>
              <a:buNone/>
              <a:defRPr b="1" sz="4800">
                <a:latin typeface="Proxima Nova"/>
                <a:ea typeface="Proxima Nova"/>
                <a:cs typeface="Proxima Nova"/>
                <a:sym typeface="Proxima Nova"/>
              </a:defRPr>
            </a:lvl7pPr>
            <a:lvl8pPr lvl="7" rtl="0" algn="ctr">
              <a:spcBef>
                <a:spcPts val="0"/>
              </a:spcBef>
              <a:spcAft>
                <a:spcPts val="0"/>
              </a:spcAft>
              <a:buSzPts val="4800"/>
              <a:buFont typeface="Proxima Nova"/>
              <a:buNone/>
              <a:defRPr b="1" sz="4800">
                <a:latin typeface="Proxima Nova"/>
                <a:ea typeface="Proxima Nova"/>
                <a:cs typeface="Proxima Nova"/>
                <a:sym typeface="Proxima Nova"/>
              </a:defRPr>
            </a:lvl8pPr>
            <a:lvl9pPr lvl="8" rtl="0" algn="ctr">
              <a:spcBef>
                <a:spcPts val="0"/>
              </a:spcBef>
              <a:spcAft>
                <a:spcPts val="0"/>
              </a:spcAft>
              <a:buSzPts val="4800"/>
              <a:buFont typeface="Proxima Nova"/>
              <a:buNone/>
              <a:defRPr b="1" sz="4800">
                <a:latin typeface="Proxima Nova"/>
                <a:ea typeface="Proxima Nova"/>
                <a:cs typeface="Proxima Nova"/>
                <a:sym typeface="Proxima Nova"/>
              </a:defRPr>
            </a:lvl9pPr>
          </a:lstStyle>
          <a:p/>
        </p:txBody>
      </p:sp>
      <p:sp>
        <p:nvSpPr>
          <p:cNvPr id="236" name="Google Shape;236;p39"/>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237" name="Google Shape;237;p39"/>
          <p:cNvPicPr preferRelativeResize="0"/>
          <p:nvPr/>
        </p:nvPicPr>
        <p:blipFill rotWithShape="1">
          <a:blip r:embed="rId3">
            <a:alphaModFix/>
          </a:blip>
          <a:srcRect b="0" l="69" r="79" t="0"/>
          <a:stretch/>
        </p:blipFill>
        <p:spPr>
          <a:xfrm>
            <a:off x="10041667" y="271033"/>
            <a:ext cx="1851999" cy="5803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1">
  <p:cSld name="MAIN_POINT_1">
    <p:spTree>
      <p:nvGrpSpPr>
        <p:cNvPr id="238" name="Shape 238"/>
        <p:cNvGrpSpPr/>
        <p:nvPr/>
      </p:nvGrpSpPr>
      <p:grpSpPr>
        <a:xfrm>
          <a:off x="0" y="0"/>
          <a:ext cx="0" cy="0"/>
          <a:chOff x="0" y="0"/>
          <a:chExt cx="0" cy="0"/>
        </a:xfrm>
      </p:grpSpPr>
      <p:sp>
        <p:nvSpPr>
          <p:cNvPr id="239" name="Google Shape;239;p40"/>
          <p:cNvSpPr txBox="1"/>
          <p:nvPr>
            <p:ph type="title"/>
          </p:nvPr>
        </p:nvSpPr>
        <p:spPr>
          <a:xfrm>
            <a:off x="653667" y="600200"/>
            <a:ext cx="8490400" cy="5454400"/>
          </a:xfrm>
          <a:prstGeom prst="rect">
            <a:avLst/>
          </a:prstGeom>
        </p:spPr>
        <p:txBody>
          <a:bodyPr anchorCtr="0" anchor="ctr" bIns="121900" lIns="121900" spcFirstLastPara="1" rIns="121900" wrap="square" tIns="121900"/>
          <a:lstStyle>
            <a:lvl1pPr lvl="0" rtl="0">
              <a:spcBef>
                <a:spcPts val="0"/>
              </a:spcBef>
              <a:spcAft>
                <a:spcPts val="0"/>
              </a:spcAft>
              <a:buClr>
                <a:srgbClr val="253446"/>
              </a:buClr>
              <a:buSzPts val="4800"/>
              <a:buFont typeface="Proxima Nova"/>
              <a:buNone/>
              <a:defRPr b="1" sz="4800">
                <a:solidFill>
                  <a:srgbClr val="253446"/>
                </a:solidFill>
                <a:latin typeface="Proxima Nova"/>
                <a:ea typeface="Proxima Nova"/>
                <a:cs typeface="Proxima Nova"/>
                <a:sym typeface="Proxima Nova"/>
              </a:defRPr>
            </a:lvl1pPr>
            <a:lvl2pPr lvl="1" rtl="0">
              <a:spcBef>
                <a:spcPts val="0"/>
              </a:spcBef>
              <a:spcAft>
                <a:spcPts val="0"/>
              </a:spcAft>
              <a:buSzPts val="6400"/>
              <a:buFont typeface="Proxima Nova"/>
              <a:buNone/>
              <a:defRPr sz="6400">
                <a:latin typeface="Proxima Nova"/>
                <a:ea typeface="Proxima Nova"/>
                <a:cs typeface="Proxima Nova"/>
                <a:sym typeface="Proxima Nova"/>
              </a:defRPr>
            </a:lvl2pPr>
            <a:lvl3pPr lvl="2" rtl="0">
              <a:spcBef>
                <a:spcPts val="0"/>
              </a:spcBef>
              <a:spcAft>
                <a:spcPts val="0"/>
              </a:spcAft>
              <a:buSzPts val="6400"/>
              <a:buFont typeface="Proxima Nova"/>
              <a:buNone/>
              <a:defRPr sz="6400">
                <a:latin typeface="Proxima Nova"/>
                <a:ea typeface="Proxima Nova"/>
                <a:cs typeface="Proxima Nova"/>
                <a:sym typeface="Proxima Nova"/>
              </a:defRPr>
            </a:lvl3pPr>
            <a:lvl4pPr lvl="3" rtl="0">
              <a:spcBef>
                <a:spcPts val="0"/>
              </a:spcBef>
              <a:spcAft>
                <a:spcPts val="0"/>
              </a:spcAft>
              <a:buSzPts val="6400"/>
              <a:buFont typeface="Proxima Nova"/>
              <a:buNone/>
              <a:defRPr sz="6400">
                <a:latin typeface="Proxima Nova"/>
                <a:ea typeface="Proxima Nova"/>
                <a:cs typeface="Proxima Nova"/>
                <a:sym typeface="Proxima Nova"/>
              </a:defRPr>
            </a:lvl4pPr>
            <a:lvl5pPr lvl="4" rtl="0">
              <a:spcBef>
                <a:spcPts val="0"/>
              </a:spcBef>
              <a:spcAft>
                <a:spcPts val="0"/>
              </a:spcAft>
              <a:buSzPts val="6400"/>
              <a:buFont typeface="Proxima Nova"/>
              <a:buNone/>
              <a:defRPr sz="6400">
                <a:latin typeface="Proxima Nova"/>
                <a:ea typeface="Proxima Nova"/>
                <a:cs typeface="Proxima Nova"/>
                <a:sym typeface="Proxima Nova"/>
              </a:defRPr>
            </a:lvl5pPr>
            <a:lvl6pPr lvl="5" rtl="0">
              <a:spcBef>
                <a:spcPts val="0"/>
              </a:spcBef>
              <a:spcAft>
                <a:spcPts val="0"/>
              </a:spcAft>
              <a:buSzPts val="6400"/>
              <a:buFont typeface="Proxima Nova"/>
              <a:buNone/>
              <a:defRPr sz="6400">
                <a:latin typeface="Proxima Nova"/>
                <a:ea typeface="Proxima Nova"/>
                <a:cs typeface="Proxima Nova"/>
                <a:sym typeface="Proxima Nova"/>
              </a:defRPr>
            </a:lvl6pPr>
            <a:lvl7pPr lvl="6" rtl="0">
              <a:spcBef>
                <a:spcPts val="0"/>
              </a:spcBef>
              <a:spcAft>
                <a:spcPts val="0"/>
              </a:spcAft>
              <a:buSzPts val="6400"/>
              <a:buFont typeface="Proxima Nova"/>
              <a:buNone/>
              <a:defRPr sz="6400">
                <a:latin typeface="Proxima Nova"/>
                <a:ea typeface="Proxima Nova"/>
                <a:cs typeface="Proxima Nova"/>
                <a:sym typeface="Proxima Nova"/>
              </a:defRPr>
            </a:lvl7pPr>
            <a:lvl8pPr lvl="7" rtl="0">
              <a:spcBef>
                <a:spcPts val="0"/>
              </a:spcBef>
              <a:spcAft>
                <a:spcPts val="0"/>
              </a:spcAft>
              <a:buSzPts val="6400"/>
              <a:buFont typeface="Proxima Nova"/>
              <a:buNone/>
              <a:defRPr sz="6400">
                <a:latin typeface="Proxima Nova"/>
                <a:ea typeface="Proxima Nova"/>
                <a:cs typeface="Proxima Nova"/>
                <a:sym typeface="Proxima Nova"/>
              </a:defRPr>
            </a:lvl8pPr>
            <a:lvl9pPr lvl="8" rtl="0">
              <a:spcBef>
                <a:spcPts val="0"/>
              </a:spcBef>
              <a:spcAft>
                <a:spcPts val="0"/>
              </a:spcAft>
              <a:buSzPts val="6400"/>
              <a:buFont typeface="Proxima Nova"/>
              <a:buNone/>
              <a:defRPr sz="6400">
                <a:latin typeface="Proxima Nova"/>
                <a:ea typeface="Proxima Nova"/>
                <a:cs typeface="Proxima Nova"/>
                <a:sym typeface="Proxima Nova"/>
              </a:defRPr>
            </a:lvl9pPr>
          </a:lstStyle>
          <a:p/>
        </p:txBody>
      </p:sp>
      <p:sp>
        <p:nvSpPr>
          <p:cNvPr id="240" name="Google Shape;240;p40"/>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PPT cover3-main point.png" id="241" name="Google Shape;241;p40"/>
          <p:cNvPicPr preferRelativeResize="0"/>
          <p:nvPr/>
        </p:nvPicPr>
        <p:blipFill>
          <a:blip r:embed="rId2">
            <a:alphaModFix/>
          </a:blip>
          <a:stretch>
            <a:fillRect/>
          </a:stretch>
        </p:blipFill>
        <p:spPr>
          <a:xfrm>
            <a:off x="7968200" y="-52115"/>
            <a:ext cx="4223799" cy="6924234"/>
          </a:xfrm>
          <a:prstGeom prst="rect">
            <a:avLst/>
          </a:prstGeom>
          <a:noFill/>
          <a:ln>
            <a:noFill/>
          </a:ln>
        </p:spPr>
      </p:pic>
      <p:pic>
        <p:nvPicPr>
          <p:cNvPr descr="logo horizon.png" id="242" name="Google Shape;242;p40"/>
          <p:cNvPicPr preferRelativeResize="0"/>
          <p:nvPr/>
        </p:nvPicPr>
        <p:blipFill rotWithShape="1">
          <a:blip r:embed="rId3">
            <a:alphaModFix/>
          </a:blip>
          <a:srcRect b="-7227" l="0" r="0" t="0"/>
          <a:stretch/>
        </p:blipFill>
        <p:spPr>
          <a:xfrm>
            <a:off x="547873" y="326500"/>
            <a:ext cx="1181809" cy="324400"/>
          </a:xfrm>
          <a:prstGeom prst="rect">
            <a:avLst/>
          </a:prstGeom>
          <a:noFill/>
          <a:ln>
            <a:noFill/>
          </a:ln>
        </p:spPr>
      </p:pic>
      <p:pic>
        <p:nvPicPr>
          <p:cNvPr descr="PPT cover3-title.png" id="243" name="Google Shape;243;p40"/>
          <p:cNvPicPr preferRelativeResize="0"/>
          <p:nvPr/>
        </p:nvPicPr>
        <p:blipFill rotWithShape="1">
          <a:blip r:embed="rId4">
            <a:alphaModFix/>
          </a:blip>
          <a:srcRect b="-10" l="32203" r="0" t="10"/>
          <a:stretch/>
        </p:blipFill>
        <p:spPr>
          <a:xfrm>
            <a:off x="-7049" y="360667"/>
            <a:ext cx="455933" cy="2296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44" name="Shape 244"/>
        <p:cNvGrpSpPr/>
        <p:nvPr/>
      </p:nvGrpSpPr>
      <p:grpSpPr>
        <a:xfrm>
          <a:off x="0" y="0"/>
          <a:ext cx="0" cy="0"/>
          <a:chOff x="0" y="0"/>
          <a:chExt cx="0" cy="0"/>
        </a:xfrm>
      </p:grpSpPr>
      <p:pic>
        <p:nvPicPr>
          <p:cNvPr descr="PPT cover2- bg.png" id="245" name="Google Shape;245;p41"/>
          <p:cNvPicPr preferRelativeResize="0"/>
          <p:nvPr/>
        </p:nvPicPr>
        <p:blipFill rotWithShape="1">
          <a:blip r:embed="rId2">
            <a:alphaModFix/>
          </a:blip>
          <a:srcRect b="0" l="0" r="50000" t="0"/>
          <a:stretch/>
        </p:blipFill>
        <p:spPr>
          <a:xfrm>
            <a:off x="0" y="0"/>
            <a:ext cx="6096000" cy="6858000"/>
          </a:xfrm>
          <a:prstGeom prst="rect">
            <a:avLst/>
          </a:prstGeom>
          <a:noFill/>
          <a:ln>
            <a:noFill/>
          </a:ln>
        </p:spPr>
      </p:pic>
      <p:sp>
        <p:nvSpPr>
          <p:cNvPr id="246" name="Google Shape;246;p41"/>
          <p:cNvSpPr txBox="1"/>
          <p:nvPr>
            <p:ph type="title"/>
          </p:nvPr>
        </p:nvSpPr>
        <p:spPr>
          <a:xfrm>
            <a:off x="354000" y="1644233"/>
            <a:ext cx="5393600" cy="1976400"/>
          </a:xfrm>
          <a:prstGeom prst="rect">
            <a:avLst/>
          </a:prstGeom>
        </p:spPr>
        <p:txBody>
          <a:bodyPr anchorCtr="0" anchor="b" bIns="121900" lIns="121900" spcFirstLastPara="1" rIns="121900" wrap="square" tIns="121900"/>
          <a:lstStyle>
            <a:lvl1pPr lvl="0" rtl="0" algn="ctr">
              <a:spcBef>
                <a:spcPts val="0"/>
              </a:spcBef>
              <a:spcAft>
                <a:spcPts val="0"/>
              </a:spcAft>
              <a:buClr>
                <a:srgbClr val="FFFFFF"/>
              </a:buClr>
              <a:buSzPts val="4800"/>
              <a:buFont typeface="Proxima Nova"/>
              <a:buNone/>
              <a:defRPr b="1" sz="4800">
                <a:solidFill>
                  <a:srgbClr val="FFFFFF"/>
                </a:solidFill>
                <a:latin typeface="Proxima Nova"/>
                <a:ea typeface="Proxima Nova"/>
                <a:cs typeface="Proxima Nova"/>
                <a:sym typeface="Proxima Nova"/>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247" name="Google Shape;247;p41"/>
          <p:cNvSpPr txBox="1"/>
          <p:nvPr>
            <p:ph idx="1" type="subTitle"/>
          </p:nvPr>
        </p:nvSpPr>
        <p:spPr>
          <a:xfrm>
            <a:off x="354000" y="3737433"/>
            <a:ext cx="5393600" cy="1646800"/>
          </a:xfrm>
          <a:prstGeom prst="rect">
            <a:avLst/>
          </a:prstGeom>
        </p:spPr>
        <p:txBody>
          <a:bodyPr anchorCtr="0" anchor="t" bIns="121900" lIns="121900" spcFirstLastPara="1" rIns="121900" wrap="square" tIns="121900"/>
          <a:lstStyle>
            <a:lvl1pPr lvl="0" rtl="0" algn="ctr">
              <a:lnSpc>
                <a:spcPct val="100000"/>
              </a:lnSpc>
              <a:spcBef>
                <a:spcPts val="0"/>
              </a:spcBef>
              <a:spcAft>
                <a:spcPts val="0"/>
              </a:spcAft>
              <a:buClr>
                <a:srgbClr val="FFFFFF"/>
              </a:buClr>
              <a:buSzPts val="2400"/>
              <a:buFont typeface="Proxima Nova"/>
              <a:buNone/>
              <a:defRPr>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8" name="Google Shape;248;p41"/>
          <p:cNvSpPr txBox="1"/>
          <p:nvPr>
            <p:ph idx="2" type="body"/>
          </p:nvPr>
        </p:nvSpPr>
        <p:spPr>
          <a:xfrm>
            <a:off x="6586000" y="1202734"/>
            <a:ext cx="5116000" cy="4792800"/>
          </a:xfrm>
          <a:prstGeom prst="rect">
            <a:avLst/>
          </a:prstGeom>
        </p:spPr>
        <p:txBody>
          <a:bodyPr anchorCtr="0" anchor="ctr" bIns="121900" lIns="121900" spcFirstLastPara="1" rIns="121900" wrap="square" tIns="121900"/>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49" name="Google Shape;249;p41"/>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250" name="Google Shape;250;p41"/>
          <p:cNvPicPr preferRelativeResize="0"/>
          <p:nvPr/>
        </p:nvPicPr>
        <p:blipFill rotWithShape="1">
          <a:blip r:embed="rId3">
            <a:alphaModFix/>
          </a:blip>
          <a:srcRect b="0" l="69" r="79" t="0"/>
          <a:stretch/>
        </p:blipFill>
        <p:spPr>
          <a:xfrm>
            <a:off x="10041667" y="271033"/>
            <a:ext cx="1851999" cy="580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5"/>
          <p:cNvSpPr txBox="1"/>
          <p:nvPr>
            <p:ph type="title"/>
          </p:nvPr>
        </p:nvSpPr>
        <p:spPr>
          <a:xfrm>
            <a:off x="3039200" y="3287703"/>
            <a:ext cx="6261600" cy="711900"/>
          </a:xfrm>
          <a:prstGeom prst="rect">
            <a:avLst/>
          </a:prstGeom>
          <a:solidFill>
            <a:srgbClr val="FFFFFF">
              <a:alpha val="8540"/>
            </a:srgbClr>
          </a:solidFill>
        </p:spPr>
        <p:txBody>
          <a:bodyPr anchorCtr="0" anchor="ctr" bIns="121900" lIns="121900" spcFirstLastPara="1" rIns="121900" wrap="square" tIns="121900"/>
          <a:lstStyle>
            <a:lvl1pPr lvl="0" rtl="0" algn="ctr">
              <a:spcBef>
                <a:spcPts val="0"/>
              </a:spcBef>
              <a:spcAft>
                <a:spcPts val="0"/>
              </a:spcAft>
              <a:buClr>
                <a:srgbClr val="FFFFFF"/>
              </a:buClr>
              <a:buSzPts val="2700"/>
              <a:buFont typeface="Proxima Nova"/>
              <a:buNone/>
              <a:defRPr sz="2700">
                <a:solidFill>
                  <a:srgbClr val="FFFFFF"/>
                </a:solidFill>
                <a:latin typeface="Proxima Nova"/>
                <a:ea typeface="Proxima Nova"/>
                <a:cs typeface="Proxima Nova"/>
                <a:sym typeface="Proxima Nova"/>
              </a:defRPr>
            </a:lvl1pPr>
            <a:lvl2pPr lvl="1"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2pPr>
            <a:lvl3pPr lvl="2"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3pPr>
            <a:lvl4pPr lvl="3"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4pPr>
            <a:lvl5pPr lvl="4"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5pPr>
            <a:lvl6pPr lvl="5"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6pPr>
            <a:lvl7pPr lvl="6"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7pPr>
            <a:lvl8pPr lvl="7"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8pPr>
            <a:lvl9pPr lvl="8" rtl="0" algn="ctr">
              <a:spcBef>
                <a:spcPts val="0"/>
              </a:spcBef>
              <a:spcAft>
                <a:spcPts val="0"/>
              </a:spcAft>
              <a:buClr>
                <a:srgbClr val="FFFFFF"/>
              </a:buClr>
              <a:buSzPts val="4800"/>
              <a:buFont typeface="Proxima Nova"/>
              <a:buNone/>
              <a:defRPr sz="4800">
                <a:solidFill>
                  <a:srgbClr val="FFFFFF"/>
                </a:solidFill>
                <a:latin typeface="Proxima Nova"/>
                <a:ea typeface="Proxima Nova"/>
                <a:cs typeface="Proxima Nova"/>
                <a:sym typeface="Proxima Nova"/>
              </a:defRPr>
            </a:lvl9pPr>
          </a:lstStyle>
          <a:p/>
        </p:txBody>
      </p:sp>
      <p:sp>
        <p:nvSpPr>
          <p:cNvPr id="31" name="Google Shape;31;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p5"/>
          <p:cNvPicPr preferRelativeResize="0"/>
          <p:nvPr/>
        </p:nvPicPr>
        <p:blipFill>
          <a:blip r:embed="rId3">
            <a:alphaModFix/>
          </a:blip>
          <a:stretch>
            <a:fillRect/>
          </a:stretch>
        </p:blipFill>
        <p:spPr>
          <a:xfrm>
            <a:off x="5029754" y="2340974"/>
            <a:ext cx="818633" cy="818633"/>
          </a:xfrm>
          <a:prstGeom prst="rect">
            <a:avLst/>
          </a:prstGeom>
          <a:noFill/>
          <a:ln>
            <a:noFill/>
          </a:ln>
        </p:spPr>
      </p:pic>
      <p:sp>
        <p:nvSpPr>
          <p:cNvPr id="33" name="Google Shape;33;p5"/>
          <p:cNvSpPr txBox="1"/>
          <p:nvPr>
            <p:ph idx="2" type="title"/>
          </p:nvPr>
        </p:nvSpPr>
        <p:spPr>
          <a:xfrm>
            <a:off x="5669431" y="2579439"/>
            <a:ext cx="6112800" cy="5247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3200"/>
              <a:buFont typeface="Proxima Nova"/>
              <a:buNone/>
              <a:defRPr b="1" sz="3200">
                <a:solidFill>
                  <a:schemeClr val="lt1"/>
                </a:solidFill>
                <a:latin typeface="Proxima Nova"/>
                <a:ea typeface="Proxima Nova"/>
                <a:cs typeface="Proxima Nova"/>
                <a:sym typeface="Proxima Nova"/>
              </a:defRPr>
            </a:lvl1pPr>
            <a:lvl2pPr lvl="1"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2pPr>
            <a:lvl3pPr lvl="2"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3pPr>
            <a:lvl4pPr lvl="3"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4pPr>
            <a:lvl5pPr lvl="4"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5pPr>
            <a:lvl6pPr lvl="5"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6pPr>
            <a:lvl7pPr lvl="6"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7pPr>
            <a:lvl8pPr lvl="7"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8pPr>
            <a:lvl9pPr lvl="8" rtl="0">
              <a:spcBef>
                <a:spcPts val="0"/>
              </a:spcBef>
              <a:spcAft>
                <a:spcPts val="0"/>
              </a:spcAft>
              <a:buClr>
                <a:srgbClr val="253446"/>
              </a:buClr>
              <a:buSzPts val="3200"/>
              <a:buFont typeface="Proxima Nova"/>
              <a:buNone/>
              <a:defRPr b="1" sz="3200">
                <a:solidFill>
                  <a:srgbClr val="253446"/>
                </a:solidFill>
                <a:latin typeface="Proxima Nova"/>
                <a:ea typeface="Proxima Nova"/>
                <a:cs typeface="Proxima Nova"/>
                <a:sym typeface="Proxima Nova"/>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p:cSld name="SECTION_TITLE_AND_DESCRIPTION_1">
    <p:spTree>
      <p:nvGrpSpPr>
        <p:cNvPr id="251" name="Shape 251"/>
        <p:cNvGrpSpPr/>
        <p:nvPr/>
      </p:nvGrpSpPr>
      <p:grpSpPr>
        <a:xfrm>
          <a:off x="0" y="0"/>
          <a:ext cx="0" cy="0"/>
          <a:chOff x="0" y="0"/>
          <a:chExt cx="0" cy="0"/>
        </a:xfrm>
      </p:grpSpPr>
      <p:sp>
        <p:nvSpPr>
          <p:cNvPr id="252" name="Google Shape;252;p42"/>
          <p:cNvSpPr/>
          <p:nvPr/>
        </p:nvSpPr>
        <p:spPr>
          <a:xfrm>
            <a:off x="6096000" y="-167"/>
            <a:ext cx="6096000" cy="6858000"/>
          </a:xfrm>
          <a:prstGeom prst="rect">
            <a:avLst/>
          </a:prstGeom>
          <a:solidFill>
            <a:srgbClr val="25344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 name="Google Shape;253;p42"/>
          <p:cNvSpPr txBox="1"/>
          <p:nvPr>
            <p:ph type="title"/>
          </p:nvPr>
        </p:nvSpPr>
        <p:spPr>
          <a:xfrm>
            <a:off x="354000" y="1644233"/>
            <a:ext cx="5393600" cy="1976400"/>
          </a:xfrm>
          <a:prstGeom prst="rect">
            <a:avLst/>
          </a:prstGeom>
        </p:spPr>
        <p:txBody>
          <a:bodyPr anchorCtr="0" anchor="b" bIns="121900" lIns="121900" spcFirstLastPara="1" rIns="121900" wrap="square" tIns="121900"/>
          <a:lstStyle>
            <a:lvl1pPr lvl="0" rtl="0">
              <a:spcBef>
                <a:spcPts val="0"/>
              </a:spcBef>
              <a:spcAft>
                <a:spcPts val="0"/>
              </a:spcAft>
              <a:buClr>
                <a:srgbClr val="253446"/>
              </a:buClr>
              <a:buSzPts val="4800"/>
              <a:buFont typeface="Proxima Nova"/>
              <a:buNone/>
              <a:defRPr b="1" sz="4800">
                <a:solidFill>
                  <a:srgbClr val="253446"/>
                </a:solidFill>
                <a:latin typeface="Proxima Nova"/>
                <a:ea typeface="Proxima Nova"/>
                <a:cs typeface="Proxima Nova"/>
                <a:sym typeface="Proxima Nova"/>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254" name="Google Shape;254;p42"/>
          <p:cNvSpPr txBox="1"/>
          <p:nvPr>
            <p:ph idx="1" type="subTitle"/>
          </p:nvPr>
        </p:nvSpPr>
        <p:spPr>
          <a:xfrm>
            <a:off x="354000" y="3737433"/>
            <a:ext cx="5393600" cy="1646800"/>
          </a:xfrm>
          <a:prstGeom prst="rect">
            <a:avLst/>
          </a:prstGeom>
        </p:spPr>
        <p:txBody>
          <a:bodyPr anchorCtr="0" anchor="t" bIns="121900" lIns="121900" spcFirstLastPara="1" rIns="121900" wrap="square" tIns="121900"/>
          <a:lstStyle>
            <a:lvl1pPr lvl="0" rtl="0">
              <a:lnSpc>
                <a:spcPct val="100000"/>
              </a:lnSpc>
              <a:spcBef>
                <a:spcPts val="0"/>
              </a:spcBef>
              <a:spcAft>
                <a:spcPts val="0"/>
              </a:spcAft>
              <a:buSzPts val="2800"/>
              <a:buFont typeface="Proxima Nova"/>
              <a:buNone/>
              <a:defRPr sz="2800">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5" name="Google Shape;255;p42"/>
          <p:cNvSpPr txBox="1"/>
          <p:nvPr>
            <p:ph idx="2" type="body"/>
          </p:nvPr>
        </p:nvSpPr>
        <p:spPr>
          <a:xfrm>
            <a:off x="6586000" y="965433"/>
            <a:ext cx="5116000" cy="4926800"/>
          </a:xfrm>
          <a:prstGeom prst="rect">
            <a:avLst/>
          </a:prstGeom>
        </p:spPr>
        <p:txBody>
          <a:bodyPr anchorCtr="0" anchor="ctr" bIns="121900" lIns="121900" spcFirstLastPara="1" rIns="121900" wrap="square" tIns="121900"/>
          <a:lstStyle>
            <a:lvl1pPr indent="-381000" lvl="0" marL="457200" rtl="0">
              <a:spcBef>
                <a:spcPts val="0"/>
              </a:spcBef>
              <a:spcAft>
                <a:spcPts val="0"/>
              </a:spcAft>
              <a:buClr>
                <a:srgbClr val="FFFFFF"/>
              </a:buClr>
              <a:buSzPts val="2400"/>
              <a:buChar char="●"/>
              <a:defRPr>
                <a:solidFill>
                  <a:srgbClr val="FFFFFF"/>
                </a:solidFill>
              </a:defRPr>
            </a:lvl1pPr>
            <a:lvl2pPr indent="-349250" lvl="1" marL="914400" rtl="0">
              <a:spcBef>
                <a:spcPts val="2100"/>
              </a:spcBef>
              <a:spcAft>
                <a:spcPts val="0"/>
              </a:spcAft>
              <a:buClr>
                <a:srgbClr val="FFFFFF"/>
              </a:buClr>
              <a:buSzPts val="1900"/>
              <a:buChar char="○"/>
              <a:defRPr>
                <a:solidFill>
                  <a:srgbClr val="FFFFFF"/>
                </a:solidFill>
              </a:defRPr>
            </a:lvl2pPr>
            <a:lvl3pPr indent="-349250" lvl="2" marL="1371600" rtl="0">
              <a:spcBef>
                <a:spcPts val="2100"/>
              </a:spcBef>
              <a:spcAft>
                <a:spcPts val="0"/>
              </a:spcAft>
              <a:buClr>
                <a:srgbClr val="FFFFFF"/>
              </a:buClr>
              <a:buSzPts val="1900"/>
              <a:buChar char="■"/>
              <a:defRPr>
                <a:solidFill>
                  <a:srgbClr val="FFFFFF"/>
                </a:solidFill>
              </a:defRPr>
            </a:lvl3pPr>
            <a:lvl4pPr indent="-349250" lvl="3" marL="1828800" rtl="0">
              <a:spcBef>
                <a:spcPts val="2100"/>
              </a:spcBef>
              <a:spcAft>
                <a:spcPts val="0"/>
              </a:spcAft>
              <a:buClr>
                <a:srgbClr val="FFFFFF"/>
              </a:buClr>
              <a:buSzPts val="1900"/>
              <a:buChar char="●"/>
              <a:defRPr>
                <a:solidFill>
                  <a:srgbClr val="FFFFFF"/>
                </a:solidFill>
              </a:defRPr>
            </a:lvl4pPr>
            <a:lvl5pPr indent="-349250" lvl="4" marL="2286000" rtl="0">
              <a:spcBef>
                <a:spcPts val="2100"/>
              </a:spcBef>
              <a:spcAft>
                <a:spcPts val="0"/>
              </a:spcAft>
              <a:buClr>
                <a:srgbClr val="FFFFFF"/>
              </a:buClr>
              <a:buSzPts val="1900"/>
              <a:buChar char="○"/>
              <a:defRPr>
                <a:solidFill>
                  <a:srgbClr val="FFFFFF"/>
                </a:solidFill>
              </a:defRPr>
            </a:lvl5pPr>
            <a:lvl6pPr indent="-349250" lvl="5" marL="2743200" rtl="0">
              <a:spcBef>
                <a:spcPts val="2100"/>
              </a:spcBef>
              <a:spcAft>
                <a:spcPts val="0"/>
              </a:spcAft>
              <a:buClr>
                <a:srgbClr val="FFFFFF"/>
              </a:buClr>
              <a:buSzPts val="1900"/>
              <a:buChar char="■"/>
              <a:defRPr>
                <a:solidFill>
                  <a:srgbClr val="FFFFFF"/>
                </a:solidFill>
              </a:defRPr>
            </a:lvl6pPr>
            <a:lvl7pPr indent="-349250" lvl="6" marL="3200400" rtl="0">
              <a:spcBef>
                <a:spcPts val="2100"/>
              </a:spcBef>
              <a:spcAft>
                <a:spcPts val="0"/>
              </a:spcAft>
              <a:buClr>
                <a:srgbClr val="FFFFFF"/>
              </a:buClr>
              <a:buSzPts val="1900"/>
              <a:buChar char="●"/>
              <a:defRPr>
                <a:solidFill>
                  <a:srgbClr val="FFFFFF"/>
                </a:solidFill>
              </a:defRPr>
            </a:lvl7pPr>
            <a:lvl8pPr indent="-349250" lvl="7" marL="3657600" rtl="0">
              <a:spcBef>
                <a:spcPts val="2100"/>
              </a:spcBef>
              <a:spcAft>
                <a:spcPts val="0"/>
              </a:spcAft>
              <a:buClr>
                <a:srgbClr val="FFFFFF"/>
              </a:buClr>
              <a:buSzPts val="1900"/>
              <a:buChar char="○"/>
              <a:defRPr>
                <a:solidFill>
                  <a:srgbClr val="FFFFFF"/>
                </a:solidFill>
              </a:defRPr>
            </a:lvl8pPr>
            <a:lvl9pPr indent="-349250" lvl="8" marL="4114800" rtl="0">
              <a:spcBef>
                <a:spcPts val="2100"/>
              </a:spcBef>
              <a:spcAft>
                <a:spcPts val="2100"/>
              </a:spcAft>
              <a:buClr>
                <a:srgbClr val="FFFFFF"/>
              </a:buClr>
              <a:buSzPts val="1900"/>
              <a:buChar char="■"/>
              <a:defRPr>
                <a:solidFill>
                  <a:srgbClr val="FFFFFF"/>
                </a:solidFill>
              </a:defRPr>
            </a:lvl9pPr>
          </a:lstStyle>
          <a:p/>
        </p:txBody>
      </p:sp>
      <p:sp>
        <p:nvSpPr>
          <p:cNvPr id="256" name="Google Shape;256;p42"/>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logo horizon 2.png" id="257" name="Google Shape;257;p42"/>
          <p:cNvPicPr preferRelativeResize="0"/>
          <p:nvPr/>
        </p:nvPicPr>
        <p:blipFill rotWithShape="1">
          <a:blip r:embed="rId2">
            <a:alphaModFix/>
          </a:blip>
          <a:srcRect b="-8798" l="0" r="-2312" t="-9140"/>
          <a:stretch/>
        </p:blipFill>
        <p:spPr>
          <a:xfrm>
            <a:off x="10249378" y="273929"/>
            <a:ext cx="1481314" cy="437133"/>
          </a:xfrm>
          <a:prstGeom prst="rect">
            <a:avLst/>
          </a:prstGeom>
          <a:noFill/>
          <a:ln>
            <a:noFill/>
          </a:ln>
        </p:spPr>
      </p:pic>
      <p:sp>
        <p:nvSpPr>
          <p:cNvPr id="258" name="Google Shape;258;p42"/>
          <p:cNvSpPr/>
          <p:nvPr/>
        </p:nvSpPr>
        <p:spPr>
          <a:xfrm>
            <a:off x="0" y="372633"/>
            <a:ext cx="31804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59" name="Google Shape;259;p42"/>
          <p:cNvSpPr txBox="1"/>
          <p:nvPr>
            <p:ph idx="3" type="title"/>
          </p:nvPr>
        </p:nvSpPr>
        <p:spPr>
          <a:xfrm>
            <a:off x="0" y="372633"/>
            <a:ext cx="34904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2">
  <p:cSld name="SECTION_TITLE_AND_DESCRIPTION_2">
    <p:spTree>
      <p:nvGrpSpPr>
        <p:cNvPr id="260" name="Shape 260"/>
        <p:cNvGrpSpPr/>
        <p:nvPr/>
      </p:nvGrpSpPr>
      <p:grpSpPr>
        <a:xfrm>
          <a:off x="0" y="0"/>
          <a:ext cx="0" cy="0"/>
          <a:chOff x="0" y="0"/>
          <a:chExt cx="0" cy="0"/>
        </a:xfrm>
      </p:grpSpPr>
      <p:sp>
        <p:nvSpPr>
          <p:cNvPr id="261" name="Google Shape;261;p43"/>
          <p:cNvSpPr txBox="1"/>
          <p:nvPr>
            <p:ph type="title"/>
          </p:nvPr>
        </p:nvSpPr>
        <p:spPr>
          <a:xfrm>
            <a:off x="354000" y="1644233"/>
            <a:ext cx="5393600" cy="1976400"/>
          </a:xfrm>
          <a:prstGeom prst="rect">
            <a:avLst/>
          </a:prstGeom>
        </p:spPr>
        <p:txBody>
          <a:bodyPr anchorCtr="0" anchor="b" bIns="121900" lIns="121900" spcFirstLastPara="1" rIns="121900" wrap="square" tIns="121900"/>
          <a:lstStyle>
            <a:lvl1pPr lvl="0" rtl="0" algn="ctr">
              <a:spcBef>
                <a:spcPts val="0"/>
              </a:spcBef>
              <a:spcAft>
                <a:spcPts val="0"/>
              </a:spcAft>
              <a:buClr>
                <a:srgbClr val="253446"/>
              </a:buClr>
              <a:buSzPts val="4800"/>
              <a:buFont typeface="Proxima Nova"/>
              <a:buNone/>
              <a:defRPr b="1" sz="4800">
                <a:solidFill>
                  <a:srgbClr val="253446"/>
                </a:solidFill>
                <a:latin typeface="Proxima Nova"/>
                <a:ea typeface="Proxima Nova"/>
                <a:cs typeface="Proxima Nova"/>
                <a:sym typeface="Proxima Nova"/>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262" name="Google Shape;262;p43"/>
          <p:cNvSpPr txBox="1"/>
          <p:nvPr>
            <p:ph idx="1" type="subTitle"/>
          </p:nvPr>
        </p:nvSpPr>
        <p:spPr>
          <a:xfrm>
            <a:off x="354000" y="3737433"/>
            <a:ext cx="5393600" cy="1646800"/>
          </a:xfrm>
          <a:prstGeom prst="rect">
            <a:avLst/>
          </a:prstGeom>
        </p:spPr>
        <p:txBody>
          <a:bodyPr anchorCtr="0" anchor="t" bIns="121900" lIns="121900" spcFirstLastPara="1" rIns="121900" wrap="square" tIns="121900"/>
          <a:lstStyle>
            <a:lvl1pPr lvl="0" rtl="0" algn="ctr">
              <a:lnSpc>
                <a:spcPct val="100000"/>
              </a:lnSpc>
              <a:spcBef>
                <a:spcPts val="0"/>
              </a:spcBef>
              <a:spcAft>
                <a:spcPts val="0"/>
              </a:spcAft>
              <a:buClr>
                <a:srgbClr val="253446"/>
              </a:buClr>
              <a:buSzPts val="2800"/>
              <a:buFont typeface="Proxima Nova"/>
              <a:buNone/>
              <a:defRPr sz="2800">
                <a:solidFill>
                  <a:srgbClr val="253446"/>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3" name="Google Shape;263;p43"/>
          <p:cNvSpPr txBox="1"/>
          <p:nvPr>
            <p:ph idx="2" type="body"/>
          </p:nvPr>
        </p:nvSpPr>
        <p:spPr>
          <a:xfrm>
            <a:off x="6586000" y="965433"/>
            <a:ext cx="5116000" cy="4926800"/>
          </a:xfrm>
          <a:prstGeom prst="rect">
            <a:avLst/>
          </a:prstGeom>
        </p:spPr>
        <p:txBody>
          <a:bodyPr anchorCtr="0" anchor="ctr" bIns="121900" lIns="121900" spcFirstLastPara="1" rIns="121900" wrap="square" tIns="121900"/>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64" name="Google Shape;264;p43"/>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logo horizon.png" id="265" name="Google Shape;265;p43"/>
          <p:cNvPicPr preferRelativeResize="0"/>
          <p:nvPr/>
        </p:nvPicPr>
        <p:blipFill rotWithShape="1">
          <a:blip r:embed="rId2">
            <a:alphaModFix/>
          </a:blip>
          <a:srcRect b="-7227" l="0" r="0" t="0"/>
          <a:stretch/>
        </p:blipFill>
        <p:spPr>
          <a:xfrm>
            <a:off x="10462261" y="326500"/>
            <a:ext cx="1181809" cy="324400"/>
          </a:xfrm>
          <a:prstGeom prst="rect">
            <a:avLst/>
          </a:prstGeom>
          <a:noFill/>
          <a:ln>
            <a:noFill/>
          </a:ln>
        </p:spPr>
      </p:pic>
      <p:pic>
        <p:nvPicPr>
          <p:cNvPr descr="PPT cover3-title.png" id="266" name="Google Shape;266;p43"/>
          <p:cNvPicPr preferRelativeResize="0"/>
          <p:nvPr/>
        </p:nvPicPr>
        <p:blipFill rotWithShape="1">
          <a:blip r:embed="rId3">
            <a:alphaModFix/>
          </a:blip>
          <a:srcRect b="-10" l="32203" r="0" t="10"/>
          <a:stretch/>
        </p:blipFill>
        <p:spPr>
          <a:xfrm flipH="1">
            <a:off x="11738551" y="360667"/>
            <a:ext cx="470000" cy="229600"/>
          </a:xfrm>
          <a:prstGeom prst="rect">
            <a:avLst/>
          </a:prstGeom>
          <a:noFill/>
          <a:ln>
            <a:noFill/>
          </a:ln>
        </p:spPr>
      </p:pic>
      <p:pic>
        <p:nvPicPr>
          <p:cNvPr descr="PPT cover3- section.png" id="267" name="Google Shape;267;p43"/>
          <p:cNvPicPr preferRelativeResize="0"/>
          <p:nvPr/>
        </p:nvPicPr>
        <p:blipFill>
          <a:blip r:embed="rId4">
            <a:alphaModFix/>
          </a:blip>
          <a:stretch>
            <a:fillRect/>
          </a:stretch>
        </p:blipFill>
        <p:spPr>
          <a:xfrm>
            <a:off x="0" y="-2"/>
            <a:ext cx="6096000" cy="1550667"/>
          </a:xfrm>
          <a:prstGeom prst="rect">
            <a:avLst/>
          </a:prstGeom>
          <a:noFill/>
          <a:ln>
            <a:noFill/>
          </a:ln>
        </p:spPr>
      </p:pic>
      <p:pic>
        <p:nvPicPr>
          <p:cNvPr descr="PPT cover3- section.png" id="268" name="Google Shape;268;p43"/>
          <p:cNvPicPr preferRelativeResize="0"/>
          <p:nvPr/>
        </p:nvPicPr>
        <p:blipFill>
          <a:blip r:embed="rId4">
            <a:alphaModFix/>
          </a:blip>
          <a:stretch>
            <a:fillRect/>
          </a:stretch>
        </p:blipFill>
        <p:spPr>
          <a:xfrm flipH="1" rot="10800000">
            <a:off x="0" y="5010236"/>
            <a:ext cx="6096000" cy="185481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69" name="Shape 269"/>
        <p:cNvGrpSpPr/>
        <p:nvPr/>
      </p:nvGrpSpPr>
      <p:grpSpPr>
        <a:xfrm>
          <a:off x="0" y="0"/>
          <a:ext cx="0" cy="0"/>
          <a:chOff x="0" y="0"/>
          <a:chExt cx="0" cy="0"/>
        </a:xfrm>
      </p:grpSpPr>
      <p:sp>
        <p:nvSpPr>
          <p:cNvPr id="270" name="Google Shape;270;p44"/>
          <p:cNvSpPr txBox="1"/>
          <p:nvPr>
            <p:ph idx="1" type="body"/>
          </p:nvPr>
        </p:nvSpPr>
        <p:spPr>
          <a:xfrm>
            <a:off x="415600" y="5640767"/>
            <a:ext cx="7998400" cy="806800"/>
          </a:xfrm>
          <a:prstGeom prst="rect">
            <a:avLst/>
          </a:prstGeom>
        </p:spPr>
        <p:txBody>
          <a:bodyPr anchorCtr="0" anchor="ctr" bIns="121900" lIns="121900" spcFirstLastPara="1" rIns="121900" wrap="square" tIns="121900"/>
          <a:lstStyle>
            <a:lvl1pPr indent="-228600" lvl="0" marL="457200" rtl="0">
              <a:lnSpc>
                <a:spcPct val="100000"/>
              </a:lnSpc>
              <a:spcBef>
                <a:spcPts val="0"/>
              </a:spcBef>
              <a:spcAft>
                <a:spcPts val="0"/>
              </a:spcAft>
              <a:buSzPts val="2400"/>
              <a:buFont typeface="Proxima Nova"/>
              <a:buNone/>
              <a:defRPr>
                <a:latin typeface="Proxima Nova"/>
                <a:ea typeface="Proxima Nova"/>
                <a:cs typeface="Proxima Nova"/>
                <a:sym typeface="Proxima Nova"/>
              </a:defRPr>
            </a:lvl1pPr>
          </a:lstStyle>
          <a:p/>
        </p:txBody>
      </p:sp>
      <p:sp>
        <p:nvSpPr>
          <p:cNvPr id="271" name="Google Shape;271;p44"/>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272" name="Google Shape;272;p44"/>
          <p:cNvPicPr preferRelativeResize="0"/>
          <p:nvPr/>
        </p:nvPicPr>
        <p:blipFill rotWithShape="1">
          <a:blip r:embed="rId2">
            <a:alphaModFix/>
          </a:blip>
          <a:srcRect b="0" l="69" r="79" t="0"/>
          <a:stretch/>
        </p:blipFill>
        <p:spPr>
          <a:xfrm>
            <a:off x="10041667" y="271033"/>
            <a:ext cx="1851999" cy="5803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73" name="Shape 273"/>
        <p:cNvGrpSpPr/>
        <p:nvPr/>
      </p:nvGrpSpPr>
      <p:grpSpPr>
        <a:xfrm>
          <a:off x="0" y="0"/>
          <a:ext cx="0" cy="0"/>
          <a:chOff x="0" y="0"/>
          <a:chExt cx="0" cy="0"/>
        </a:xfrm>
      </p:grpSpPr>
      <p:sp>
        <p:nvSpPr>
          <p:cNvPr id="274" name="Google Shape;274;p45"/>
          <p:cNvSpPr txBox="1"/>
          <p:nvPr>
            <p:ph hasCustomPrompt="1" type="title"/>
          </p:nvPr>
        </p:nvSpPr>
        <p:spPr>
          <a:xfrm>
            <a:off x="415600" y="1474833"/>
            <a:ext cx="11360800" cy="2618000"/>
          </a:xfrm>
          <a:prstGeom prst="rect">
            <a:avLst/>
          </a:prstGeom>
        </p:spPr>
        <p:txBody>
          <a:bodyPr anchorCtr="0" anchor="b" bIns="121900" lIns="121900" spcFirstLastPara="1" rIns="121900" wrap="square" tIns="121900"/>
          <a:lstStyle>
            <a:lvl1pPr lvl="0" rtl="0" algn="ctr">
              <a:spcBef>
                <a:spcPts val="0"/>
              </a:spcBef>
              <a:spcAft>
                <a:spcPts val="0"/>
              </a:spcAft>
              <a:buClr>
                <a:srgbClr val="253446"/>
              </a:buClr>
              <a:buSzPts val="16000"/>
              <a:buFont typeface="Proxima Nova"/>
              <a:buNone/>
              <a:defRPr sz="16000">
                <a:solidFill>
                  <a:srgbClr val="253446"/>
                </a:solidFill>
                <a:latin typeface="Proxima Nova"/>
                <a:ea typeface="Proxima Nova"/>
                <a:cs typeface="Proxima Nova"/>
                <a:sym typeface="Proxima Nova"/>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275" name="Google Shape;275;p45"/>
          <p:cNvSpPr txBox="1"/>
          <p:nvPr>
            <p:ph idx="1" type="body"/>
          </p:nvPr>
        </p:nvSpPr>
        <p:spPr>
          <a:xfrm>
            <a:off x="415600" y="4202967"/>
            <a:ext cx="11360800" cy="1734400"/>
          </a:xfrm>
          <a:prstGeom prst="rect">
            <a:avLst/>
          </a:prstGeom>
        </p:spPr>
        <p:txBody>
          <a:bodyPr anchorCtr="0" anchor="t" bIns="121900" lIns="121900" spcFirstLastPara="1" rIns="121900" wrap="square" tIns="121900"/>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276" name="Google Shape;276;p45"/>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277" name="Google Shape;277;p45"/>
          <p:cNvPicPr preferRelativeResize="0"/>
          <p:nvPr/>
        </p:nvPicPr>
        <p:blipFill rotWithShape="1">
          <a:blip r:embed="rId2">
            <a:alphaModFix/>
          </a:blip>
          <a:srcRect b="0" l="69" r="79" t="0"/>
          <a:stretch/>
        </p:blipFill>
        <p:spPr>
          <a:xfrm>
            <a:off x="10041667" y="271033"/>
            <a:ext cx="1851999" cy="5803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8" name="Shape 278"/>
        <p:cNvGrpSpPr/>
        <p:nvPr/>
      </p:nvGrpSpPr>
      <p:grpSpPr>
        <a:xfrm>
          <a:off x="0" y="0"/>
          <a:ext cx="0" cy="0"/>
          <a:chOff x="0" y="0"/>
          <a:chExt cx="0" cy="0"/>
        </a:xfrm>
      </p:grpSpPr>
      <p:sp>
        <p:nvSpPr>
          <p:cNvPr id="279" name="Google Shape;279;p46"/>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TITLE_1">
    <p:bg>
      <p:bgPr>
        <a:blipFill>
          <a:blip r:embed="rId2">
            <a:alphaModFix/>
          </a:blip>
          <a:stretch>
            <a:fillRect/>
          </a:stretch>
        </a:blipFill>
      </p:bgPr>
    </p:bg>
    <p:spTree>
      <p:nvGrpSpPr>
        <p:cNvPr id="280" name="Shape 280"/>
        <p:cNvGrpSpPr/>
        <p:nvPr/>
      </p:nvGrpSpPr>
      <p:grpSpPr>
        <a:xfrm>
          <a:off x="0" y="0"/>
          <a:ext cx="0" cy="0"/>
          <a:chOff x="0" y="0"/>
          <a:chExt cx="0" cy="0"/>
        </a:xfrm>
      </p:grpSpPr>
      <p:sp>
        <p:nvSpPr>
          <p:cNvPr id="281" name="Google Shape;281;p47"/>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282" name="Google Shape;282;p47"/>
          <p:cNvPicPr preferRelativeResize="0"/>
          <p:nvPr/>
        </p:nvPicPr>
        <p:blipFill rotWithShape="1">
          <a:blip r:embed="rId3">
            <a:alphaModFix/>
          </a:blip>
          <a:srcRect b="28535" l="0" r="0" t="0"/>
          <a:stretch/>
        </p:blipFill>
        <p:spPr>
          <a:xfrm>
            <a:off x="4403233" y="904200"/>
            <a:ext cx="3385500" cy="2419465"/>
          </a:xfrm>
          <a:prstGeom prst="rect">
            <a:avLst/>
          </a:prstGeom>
          <a:noFill/>
          <a:ln>
            <a:noFill/>
          </a:ln>
        </p:spPr>
      </p:pic>
      <p:sp>
        <p:nvSpPr>
          <p:cNvPr id="283" name="Google Shape;283;p47"/>
          <p:cNvSpPr txBox="1"/>
          <p:nvPr/>
        </p:nvSpPr>
        <p:spPr>
          <a:xfrm>
            <a:off x="4534133" y="3395267"/>
            <a:ext cx="3123600" cy="698800"/>
          </a:xfrm>
          <a:prstGeom prst="rect">
            <a:avLst/>
          </a:prstGeom>
          <a:solidFill>
            <a:srgbClr val="FFFFFF">
              <a:alpha val="8540"/>
            </a:srgbClr>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lt1"/>
              </a:buClr>
              <a:buSzPts val="3500"/>
              <a:buFont typeface="Proxima Nova"/>
              <a:buNone/>
            </a:pPr>
            <a:r>
              <a:rPr b="1" lang="en-US" sz="3500">
                <a:solidFill>
                  <a:schemeClr val="lt1"/>
                </a:solidFill>
                <a:latin typeface="Proxima Nova"/>
                <a:ea typeface="Proxima Nova"/>
                <a:cs typeface="Proxima Nova"/>
                <a:sym typeface="Proxima Nova"/>
              </a:rPr>
              <a:t>Thank You</a:t>
            </a:r>
            <a:endParaRPr sz="1900"/>
          </a:p>
        </p:txBody>
      </p:sp>
      <p:sp>
        <p:nvSpPr>
          <p:cNvPr id="284" name="Google Shape;284;p47"/>
          <p:cNvSpPr txBox="1"/>
          <p:nvPr/>
        </p:nvSpPr>
        <p:spPr>
          <a:xfrm>
            <a:off x="3843067" y="4119782"/>
            <a:ext cx="4527200" cy="3596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chemeClr val="lt1"/>
              </a:buClr>
              <a:buSzPts val="1200"/>
              <a:buFont typeface="Proxima Nova"/>
              <a:buNone/>
            </a:pPr>
            <a:r>
              <a:rPr lang="en-US" sz="1200">
                <a:solidFill>
                  <a:schemeClr val="lt1"/>
                </a:solidFill>
                <a:latin typeface="Proxima Nova"/>
                <a:ea typeface="Proxima Nova"/>
                <a:cs typeface="Proxima Nova"/>
                <a:sym typeface="Proxima Nova"/>
              </a:rPr>
              <a:t>For more information go to www.alice.org</a:t>
            </a:r>
            <a:endParaRPr sz="1200">
              <a:solidFill>
                <a:schemeClr val="lt1"/>
              </a:solidFill>
              <a:latin typeface="Proxima Nova"/>
              <a:ea typeface="Proxima Nova"/>
              <a:cs typeface="Proxima Nova"/>
              <a:sym typeface="Proxima Nov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
  <p:cSld name="TITLE_1_1">
    <p:bg>
      <p:bgPr>
        <a:blipFill>
          <a:blip r:embed="rId2">
            <a:alphaModFix/>
          </a:blip>
          <a:stretch>
            <a:fillRect/>
          </a:stretch>
        </a:blipFill>
      </p:bgPr>
    </p:bg>
    <p:spTree>
      <p:nvGrpSpPr>
        <p:cNvPr id="285" name="Shape 285"/>
        <p:cNvGrpSpPr/>
        <p:nvPr/>
      </p:nvGrpSpPr>
      <p:grpSpPr>
        <a:xfrm>
          <a:off x="0" y="0"/>
          <a:ext cx="0" cy="0"/>
          <a:chOff x="0" y="0"/>
          <a:chExt cx="0" cy="0"/>
        </a:xfrm>
      </p:grpSpPr>
      <p:sp>
        <p:nvSpPr>
          <p:cNvPr id="286" name="Google Shape;286;p48"/>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287" name="Google Shape;287;p48"/>
          <p:cNvPicPr preferRelativeResize="0"/>
          <p:nvPr/>
        </p:nvPicPr>
        <p:blipFill>
          <a:blip r:embed="rId3">
            <a:alphaModFix/>
          </a:blip>
          <a:stretch>
            <a:fillRect/>
          </a:stretch>
        </p:blipFill>
        <p:spPr>
          <a:xfrm>
            <a:off x="494600" y="1755389"/>
            <a:ext cx="2734900" cy="2734865"/>
          </a:xfrm>
          <a:prstGeom prst="rect">
            <a:avLst/>
          </a:prstGeom>
          <a:noFill/>
          <a:ln>
            <a:noFill/>
          </a:ln>
        </p:spPr>
      </p:pic>
      <p:sp>
        <p:nvSpPr>
          <p:cNvPr id="288" name="Google Shape;288;p48"/>
          <p:cNvSpPr txBox="1"/>
          <p:nvPr/>
        </p:nvSpPr>
        <p:spPr>
          <a:xfrm>
            <a:off x="572067" y="3621703"/>
            <a:ext cx="5225200" cy="914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4800">
                <a:solidFill>
                  <a:schemeClr val="lt1"/>
                </a:solidFill>
                <a:latin typeface="Proxima Nova"/>
                <a:ea typeface="Proxima Nova"/>
                <a:cs typeface="Proxima Nova"/>
                <a:sym typeface="Proxima Nova"/>
              </a:rPr>
              <a:t>Thank You !</a:t>
            </a:r>
            <a:endParaRPr b="1" sz="4800">
              <a:solidFill>
                <a:schemeClr val="lt1"/>
              </a:solidFill>
              <a:latin typeface="Proxima Nova"/>
              <a:ea typeface="Proxima Nova"/>
              <a:cs typeface="Proxima Nova"/>
              <a:sym typeface="Proxima Nova"/>
            </a:endParaRPr>
          </a:p>
        </p:txBody>
      </p:sp>
      <p:sp>
        <p:nvSpPr>
          <p:cNvPr id="289" name="Google Shape;289;p48"/>
          <p:cNvSpPr txBox="1"/>
          <p:nvPr/>
        </p:nvSpPr>
        <p:spPr>
          <a:xfrm>
            <a:off x="640374" y="4424682"/>
            <a:ext cx="6608400" cy="6832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300">
                <a:solidFill>
                  <a:srgbClr val="FFFFFF"/>
                </a:solidFill>
                <a:latin typeface="Proxima Nova"/>
                <a:ea typeface="Proxima Nova"/>
                <a:cs typeface="Proxima Nova"/>
                <a:sym typeface="Proxima Nova"/>
              </a:rPr>
              <a:t>For more information go to www.alice.org</a:t>
            </a:r>
            <a:endParaRPr sz="13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1">
  <p:cSld name="TITLE_1_2">
    <p:bg>
      <p:bgPr>
        <a:blipFill>
          <a:blip r:embed="rId2">
            <a:alphaModFix/>
          </a:blip>
          <a:stretch>
            <a:fillRect/>
          </a:stretch>
        </a:blipFill>
      </p:bgPr>
    </p:bg>
    <p:spTree>
      <p:nvGrpSpPr>
        <p:cNvPr id="290" name="Shape 290"/>
        <p:cNvGrpSpPr/>
        <p:nvPr/>
      </p:nvGrpSpPr>
      <p:grpSpPr>
        <a:xfrm>
          <a:off x="0" y="0"/>
          <a:ext cx="0" cy="0"/>
          <a:chOff x="0" y="0"/>
          <a:chExt cx="0" cy="0"/>
        </a:xfrm>
      </p:grpSpPr>
      <p:sp>
        <p:nvSpPr>
          <p:cNvPr id="291" name="Google Shape;291;p49"/>
          <p:cNvSpPr txBox="1"/>
          <p:nvPr/>
        </p:nvSpPr>
        <p:spPr>
          <a:xfrm>
            <a:off x="2823733" y="4001955"/>
            <a:ext cx="6336800" cy="6232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FFFFFF"/>
              </a:buClr>
              <a:buSzPts val="4000"/>
              <a:buFont typeface="Proxima Nova"/>
              <a:buNone/>
            </a:pPr>
            <a:r>
              <a:rPr b="1" lang="en-US" sz="4000">
                <a:solidFill>
                  <a:srgbClr val="FFFFFF"/>
                </a:solidFill>
                <a:latin typeface="Proxima Nova"/>
                <a:ea typeface="Proxima Nova"/>
                <a:cs typeface="Proxima Nova"/>
                <a:sym typeface="Proxima Nova"/>
              </a:rPr>
              <a:t>Thank You</a:t>
            </a:r>
            <a:endParaRPr sz="1900"/>
          </a:p>
        </p:txBody>
      </p:sp>
      <p:sp>
        <p:nvSpPr>
          <p:cNvPr id="292" name="Google Shape;292;p49"/>
          <p:cNvSpPr txBox="1"/>
          <p:nvPr>
            <p:ph idx="12" type="sldNum"/>
          </p:nvPr>
        </p:nvSpPr>
        <p:spPr>
          <a:xfrm>
            <a:off x="11296610" y="6217622"/>
            <a:ext cx="731600" cy="5248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 KO_5.png" id="293" name="Google Shape;293;p49"/>
          <p:cNvPicPr preferRelativeResize="0"/>
          <p:nvPr/>
        </p:nvPicPr>
        <p:blipFill rotWithShape="1">
          <a:blip r:embed="rId3">
            <a:alphaModFix/>
          </a:blip>
          <a:srcRect b="30396" l="0" r="0" t="0"/>
          <a:stretch/>
        </p:blipFill>
        <p:spPr>
          <a:xfrm>
            <a:off x="3711000" y="351500"/>
            <a:ext cx="4784600" cy="3330365"/>
          </a:xfrm>
          <a:prstGeom prst="rect">
            <a:avLst/>
          </a:prstGeom>
          <a:noFill/>
          <a:ln>
            <a:noFill/>
          </a:ln>
        </p:spPr>
      </p:pic>
      <p:cxnSp>
        <p:nvCxnSpPr>
          <p:cNvPr id="294" name="Google Shape;294;p49"/>
          <p:cNvCxnSpPr/>
          <p:nvPr/>
        </p:nvCxnSpPr>
        <p:spPr>
          <a:xfrm>
            <a:off x="2823898" y="3894800"/>
            <a:ext cx="6336800" cy="0"/>
          </a:xfrm>
          <a:prstGeom prst="straightConnector1">
            <a:avLst/>
          </a:prstGeom>
          <a:noFill/>
          <a:ln cap="flat" cmpd="sng" w="9525">
            <a:solidFill>
              <a:srgbClr val="FFFFFF"/>
            </a:solidFill>
            <a:prstDash val="solid"/>
            <a:round/>
            <a:headEnd len="med" w="med" type="none"/>
            <a:tailEnd len="med" w="med" type="none"/>
          </a:ln>
        </p:spPr>
      </p:cxnSp>
      <p:sp>
        <p:nvSpPr>
          <p:cNvPr id="295" name="Google Shape;295;p49"/>
          <p:cNvSpPr txBox="1"/>
          <p:nvPr/>
        </p:nvSpPr>
        <p:spPr>
          <a:xfrm>
            <a:off x="2816682" y="4709764"/>
            <a:ext cx="6371600" cy="22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FFFFFF"/>
              </a:buClr>
              <a:buSzPts val="1200"/>
              <a:buFont typeface="Proxima Nova"/>
              <a:buNone/>
            </a:pPr>
            <a:r>
              <a:rPr lang="en-US" sz="1200">
                <a:solidFill>
                  <a:srgbClr val="FFFFFF"/>
                </a:solidFill>
                <a:latin typeface="Proxima Nova"/>
                <a:ea typeface="Proxima Nova"/>
                <a:cs typeface="Proxima Nova"/>
                <a:sym typeface="Proxima Nova"/>
              </a:rPr>
              <a:t>For more information go to www.alice.org</a:t>
            </a:r>
            <a:endParaRPr sz="12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96" name="Shape 296"/>
        <p:cNvGrpSpPr/>
        <p:nvPr/>
      </p:nvGrpSpPr>
      <p:grpSpPr>
        <a:xfrm>
          <a:off x="0" y="0"/>
          <a:ext cx="0" cy="0"/>
          <a:chOff x="0" y="0"/>
          <a:chExt cx="0" cy="0"/>
        </a:xfrm>
      </p:grpSpPr>
      <p:sp>
        <p:nvSpPr>
          <p:cNvPr id="297" name="Google Shape;297;p50"/>
          <p:cNvSpPr txBox="1"/>
          <p:nvPr>
            <p:ph type="title"/>
          </p:nvPr>
        </p:nvSpPr>
        <p:spPr>
          <a:xfrm>
            <a:off x="732367" y="107576"/>
            <a:ext cx="10722800" cy="1022800"/>
          </a:xfrm>
          <a:prstGeom prst="rect">
            <a:avLst/>
          </a:prstGeom>
          <a:noFill/>
          <a:ln>
            <a:noFill/>
          </a:ln>
        </p:spPr>
        <p:txBody>
          <a:bodyPr anchorCtr="0" anchor="b" bIns="60925" lIns="121900" spcFirstLastPara="1" rIns="121900" wrap="square" tIns="60925"/>
          <a:lstStyle>
            <a:lvl1pPr lvl="0" marR="0" rtl="0" algn="ctr">
              <a:spcBef>
                <a:spcPts val="0"/>
              </a:spcBef>
              <a:spcAft>
                <a:spcPts val="0"/>
              </a:spcAft>
              <a:buClr>
                <a:srgbClr val="124163"/>
              </a:buClr>
              <a:buSzPts val="6400"/>
              <a:buFont typeface="Verdana"/>
              <a:buNone/>
              <a:defRPr b="0" i="0" sz="6400" u="none" cap="none" strike="noStrike">
                <a:solidFill>
                  <a:srgbClr val="124163"/>
                </a:solidFill>
                <a:latin typeface="Verdana"/>
                <a:ea typeface="Verdana"/>
                <a:cs typeface="Verdana"/>
                <a:sym typeface="Verdana"/>
              </a:defRPr>
            </a:lvl1pPr>
            <a:lvl2pPr lvl="1" rtl="0">
              <a:spcBef>
                <a:spcPts val="0"/>
              </a:spcBef>
              <a:spcAft>
                <a:spcPts val="0"/>
              </a:spcAft>
              <a:buSzPts val="3700"/>
              <a:buNone/>
              <a:defRPr sz="2400"/>
            </a:lvl2pPr>
            <a:lvl3pPr lvl="2" rtl="0">
              <a:spcBef>
                <a:spcPts val="0"/>
              </a:spcBef>
              <a:spcAft>
                <a:spcPts val="0"/>
              </a:spcAft>
              <a:buSzPts val="3700"/>
              <a:buNone/>
              <a:defRPr sz="2400"/>
            </a:lvl3pPr>
            <a:lvl4pPr lvl="3" rtl="0">
              <a:spcBef>
                <a:spcPts val="0"/>
              </a:spcBef>
              <a:spcAft>
                <a:spcPts val="0"/>
              </a:spcAft>
              <a:buSzPts val="3700"/>
              <a:buNone/>
              <a:defRPr sz="2400"/>
            </a:lvl4pPr>
            <a:lvl5pPr lvl="4" rtl="0">
              <a:spcBef>
                <a:spcPts val="0"/>
              </a:spcBef>
              <a:spcAft>
                <a:spcPts val="0"/>
              </a:spcAft>
              <a:buSzPts val="3700"/>
              <a:buNone/>
              <a:defRPr sz="2400"/>
            </a:lvl5pPr>
            <a:lvl6pPr lvl="5" rtl="0">
              <a:spcBef>
                <a:spcPts val="0"/>
              </a:spcBef>
              <a:spcAft>
                <a:spcPts val="0"/>
              </a:spcAft>
              <a:buSzPts val="3700"/>
              <a:buNone/>
              <a:defRPr sz="2400"/>
            </a:lvl6pPr>
            <a:lvl7pPr lvl="6" rtl="0">
              <a:spcBef>
                <a:spcPts val="0"/>
              </a:spcBef>
              <a:spcAft>
                <a:spcPts val="0"/>
              </a:spcAft>
              <a:buSzPts val="3700"/>
              <a:buNone/>
              <a:defRPr sz="2400"/>
            </a:lvl7pPr>
            <a:lvl8pPr lvl="7" rtl="0">
              <a:spcBef>
                <a:spcPts val="0"/>
              </a:spcBef>
              <a:spcAft>
                <a:spcPts val="0"/>
              </a:spcAft>
              <a:buSzPts val="3700"/>
              <a:buNone/>
              <a:defRPr sz="2400"/>
            </a:lvl8pPr>
            <a:lvl9pPr lvl="8" rtl="0">
              <a:spcBef>
                <a:spcPts val="0"/>
              </a:spcBef>
              <a:spcAft>
                <a:spcPts val="0"/>
              </a:spcAft>
              <a:buSzPts val="3700"/>
              <a:buNone/>
              <a:defRPr sz="2400"/>
            </a:lvl9pPr>
          </a:lstStyle>
          <a:p/>
        </p:txBody>
      </p:sp>
      <p:sp>
        <p:nvSpPr>
          <p:cNvPr id="298" name="Google Shape;298;p50"/>
          <p:cNvSpPr txBox="1"/>
          <p:nvPr>
            <p:ph idx="1" type="body"/>
          </p:nvPr>
        </p:nvSpPr>
        <p:spPr>
          <a:xfrm>
            <a:off x="732367" y="1532365"/>
            <a:ext cx="10722800" cy="4343200"/>
          </a:xfrm>
          <a:prstGeom prst="rect">
            <a:avLst/>
          </a:prstGeom>
          <a:noFill/>
          <a:ln>
            <a:noFill/>
          </a:ln>
        </p:spPr>
        <p:txBody>
          <a:bodyPr anchorCtr="0" anchor="t" bIns="60925" lIns="121900" spcFirstLastPara="1" rIns="121900" wrap="square" tIns="60925"/>
          <a:lstStyle>
            <a:lvl1pPr indent="-527050" lvl="0" marL="457200" marR="0" rtl="0" algn="l">
              <a:spcBef>
                <a:spcPts val="2700"/>
              </a:spcBef>
              <a:spcAft>
                <a:spcPts val="0"/>
              </a:spcAft>
              <a:buClr>
                <a:srgbClr val="7EC0DB"/>
              </a:buClr>
              <a:buSzPts val="4700"/>
              <a:buFont typeface="Noto Sans Symbols"/>
              <a:buChar char="●"/>
              <a:defRPr b="0" i="0" sz="4300" u="none" cap="none" strike="noStrike">
                <a:solidFill>
                  <a:schemeClr val="dk1"/>
                </a:solidFill>
                <a:latin typeface="Verdana"/>
                <a:ea typeface="Verdana"/>
                <a:cs typeface="Verdana"/>
                <a:sym typeface="Verdana"/>
              </a:defRPr>
            </a:lvl1pPr>
            <a:lvl2pPr indent="-488950" lvl="1" marL="914400" marR="0" rtl="0" algn="l">
              <a:spcBef>
                <a:spcPts val="2100"/>
              </a:spcBef>
              <a:spcAft>
                <a:spcPts val="0"/>
              </a:spcAft>
              <a:buClr>
                <a:srgbClr val="266F8B"/>
              </a:buClr>
              <a:buSzPts val="4100"/>
              <a:buFont typeface="Noto Sans Symbols"/>
              <a:buChar char="●"/>
              <a:defRPr b="0" i="0" sz="3700" u="none" cap="none" strike="noStrike">
                <a:solidFill>
                  <a:schemeClr val="dk1"/>
                </a:solidFill>
                <a:latin typeface="Verdana"/>
                <a:ea typeface="Verdana"/>
                <a:cs typeface="Verdana"/>
                <a:sym typeface="Verdana"/>
              </a:defRPr>
            </a:lvl2pPr>
            <a:lvl3pPr indent="-488950" lvl="2" marL="1371600" marR="0" rtl="0" algn="l">
              <a:spcBef>
                <a:spcPts val="2100"/>
              </a:spcBef>
              <a:spcAft>
                <a:spcPts val="0"/>
              </a:spcAft>
              <a:buClr>
                <a:srgbClr val="7EC0DB"/>
              </a:buClr>
              <a:buSzPts val="4100"/>
              <a:buFont typeface="Noto Sans Symbols"/>
              <a:buChar char="●"/>
              <a:defRPr b="0" i="0" sz="3700" u="none" cap="none" strike="noStrike">
                <a:solidFill>
                  <a:schemeClr val="dk1"/>
                </a:solidFill>
                <a:latin typeface="Verdana"/>
                <a:ea typeface="Verdana"/>
                <a:cs typeface="Verdana"/>
                <a:sym typeface="Verdana"/>
              </a:defRPr>
            </a:lvl3pPr>
            <a:lvl4pPr indent="-450850" lvl="3" marL="1828800" marR="0" rtl="0" algn="l">
              <a:spcBef>
                <a:spcPts val="2100"/>
              </a:spcBef>
              <a:spcAft>
                <a:spcPts val="0"/>
              </a:spcAft>
              <a:buClr>
                <a:srgbClr val="266F8B"/>
              </a:buClr>
              <a:buSzPts val="3500"/>
              <a:buFont typeface="Noto Sans Symbols"/>
              <a:buChar char="●"/>
              <a:defRPr b="0" i="0" sz="3200" u="none" cap="none" strike="noStrike">
                <a:solidFill>
                  <a:schemeClr val="dk1"/>
                </a:solidFill>
                <a:latin typeface="Verdana"/>
                <a:ea typeface="Verdana"/>
                <a:cs typeface="Verdana"/>
                <a:sym typeface="Verdana"/>
              </a:defRPr>
            </a:lvl4pPr>
            <a:lvl5pPr indent="-450850" lvl="4" marL="2286000" marR="0" rtl="0" algn="l">
              <a:spcBef>
                <a:spcPts val="2100"/>
              </a:spcBef>
              <a:spcAft>
                <a:spcPts val="0"/>
              </a:spcAft>
              <a:buClr>
                <a:srgbClr val="7EC0DB"/>
              </a:buClr>
              <a:buSzPts val="3500"/>
              <a:buFont typeface="Noto Sans Symbols"/>
              <a:buChar char="●"/>
              <a:defRPr b="0" i="0" sz="3200" u="none" cap="none" strike="noStrike">
                <a:solidFill>
                  <a:schemeClr val="dk1"/>
                </a:solidFill>
                <a:latin typeface="Verdana"/>
                <a:ea typeface="Verdana"/>
                <a:cs typeface="Verdana"/>
                <a:sym typeface="Verdana"/>
              </a:defRPr>
            </a:lvl5pPr>
            <a:lvl6pPr indent="-393700" lvl="5" marL="2743200" marR="0" rtl="0" algn="l">
              <a:spcBef>
                <a:spcPts val="2100"/>
              </a:spcBef>
              <a:spcAft>
                <a:spcPts val="0"/>
              </a:spcAft>
              <a:buClr>
                <a:schemeClr val="accent2"/>
              </a:buClr>
              <a:buSzPts val="2600"/>
              <a:buFont typeface="Noto Sans Symbols"/>
              <a:buChar char="●"/>
              <a:defRPr b="0" i="0" sz="2400" u="none" cap="none" strike="noStrike">
                <a:solidFill>
                  <a:srgbClr val="595959"/>
                </a:solidFill>
                <a:latin typeface="Source Sans Pro"/>
                <a:ea typeface="Source Sans Pro"/>
                <a:cs typeface="Source Sans Pro"/>
                <a:sym typeface="Source Sans Pro"/>
              </a:defRPr>
            </a:lvl6pPr>
            <a:lvl7pPr indent="-393700" lvl="6" marL="3200400" marR="0" rtl="0" algn="l">
              <a:spcBef>
                <a:spcPts val="2100"/>
              </a:spcBef>
              <a:spcAft>
                <a:spcPts val="0"/>
              </a:spcAft>
              <a:buClr>
                <a:srgbClr val="7EC0DB"/>
              </a:buClr>
              <a:buSzPts val="2600"/>
              <a:buFont typeface="Noto Sans Symbols"/>
              <a:buChar char="●"/>
              <a:defRPr b="0" i="0" sz="2400" u="none" cap="none" strike="noStrike">
                <a:solidFill>
                  <a:srgbClr val="595959"/>
                </a:solidFill>
                <a:latin typeface="Source Sans Pro"/>
                <a:ea typeface="Source Sans Pro"/>
                <a:cs typeface="Source Sans Pro"/>
                <a:sym typeface="Source Sans Pro"/>
              </a:defRPr>
            </a:lvl7pPr>
            <a:lvl8pPr indent="-393700" lvl="7" marL="3657600" marR="0" rtl="0" algn="l">
              <a:spcBef>
                <a:spcPts val="2100"/>
              </a:spcBef>
              <a:spcAft>
                <a:spcPts val="0"/>
              </a:spcAft>
              <a:buClr>
                <a:schemeClr val="accent2"/>
              </a:buClr>
              <a:buSzPts val="2600"/>
              <a:buFont typeface="Noto Sans Symbols"/>
              <a:buChar char="●"/>
              <a:defRPr b="0" i="0" sz="2400" u="none" cap="none" strike="noStrike">
                <a:solidFill>
                  <a:srgbClr val="595959"/>
                </a:solidFill>
                <a:latin typeface="Source Sans Pro"/>
                <a:ea typeface="Source Sans Pro"/>
                <a:cs typeface="Source Sans Pro"/>
                <a:sym typeface="Source Sans Pro"/>
              </a:defRPr>
            </a:lvl8pPr>
            <a:lvl9pPr indent="-393700" lvl="8" marL="4114800" marR="0" rtl="0" algn="l">
              <a:spcBef>
                <a:spcPts val="2100"/>
              </a:spcBef>
              <a:spcAft>
                <a:spcPts val="2100"/>
              </a:spcAft>
              <a:buClr>
                <a:srgbClr val="7EC0DB"/>
              </a:buClr>
              <a:buSzPts val="2600"/>
              <a:buFont typeface="Noto Sans Symbols"/>
              <a:buChar char="●"/>
              <a:defRPr b="0" i="0" sz="24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p:cSld name="SECTION_HEADER_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6"/>
          <p:cNvSpPr txBox="1"/>
          <p:nvPr>
            <p:ph type="title"/>
          </p:nvPr>
        </p:nvSpPr>
        <p:spPr>
          <a:xfrm>
            <a:off x="4795500" y="3772800"/>
            <a:ext cx="7732500" cy="822900"/>
          </a:xfrm>
          <a:prstGeom prst="rect">
            <a:avLst/>
          </a:prstGeom>
        </p:spPr>
        <p:txBody>
          <a:bodyPr anchorCtr="0" anchor="ctr" bIns="121900" lIns="121900" spcFirstLastPara="1" rIns="121900" wrap="square" tIns="121900"/>
          <a:lstStyle>
            <a:lvl1pPr lvl="0" rtl="0">
              <a:spcBef>
                <a:spcPts val="0"/>
              </a:spcBef>
              <a:spcAft>
                <a:spcPts val="0"/>
              </a:spcAft>
              <a:buClr>
                <a:schemeClr val="lt1"/>
              </a:buClr>
              <a:buSzPts val="4000"/>
              <a:buFont typeface="Proxima Nova"/>
              <a:buNone/>
              <a:defRPr>
                <a:solidFill>
                  <a:schemeClr val="lt1"/>
                </a:solidFill>
                <a:latin typeface="Proxima Nova"/>
                <a:ea typeface="Proxima Nova"/>
                <a:cs typeface="Proxima Nova"/>
                <a:sym typeface="Proxima Nova"/>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36" name="Google Shape;36;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6"/>
          <p:cNvSpPr/>
          <p:nvPr/>
        </p:nvSpPr>
        <p:spPr>
          <a:xfrm rot="-5400000">
            <a:off x="5880442" y="3396344"/>
            <a:ext cx="320400" cy="32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descr="logo.png" id="38" name="Google Shape;38;p6"/>
          <p:cNvPicPr preferRelativeResize="0"/>
          <p:nvPr/>
        </p:nvPicPr>
        <p:blipFill>
          <a:blip r:embed="rId3">
            <a:alphaModFix/>
          </a:blip>
          <a:stretch>
            <a:fillRect/>
          </a:stretch>
        </p:blipFill>
        <p:spPr>
          <a:xfrm>
            <a:off x="4764100" y="2439233"/>
            <a:ext cx="1078734" cy="1296334"/>
          </a:xfrm>
          <a:prstGeom prst="rect">
            <a:avLst/>
          </a:prstGeom>
          <a:noFill/>
          <a:ln>
            <a:noFill/>
          </a:ln>
        </p:spPr>
      </p:pic>
      <p:sp>
        <p:nvSpPr>
          <p:cNvPr id="39" name="Google Shape;39;p6"/>
          <p:cNvSpPr txBox="1"/>
          <p:nvPr>
            <p:ph idx="2" type="title"/>
          </p:nvPr>
        </p:nvSpPr>
        <p:spPr>
          <a:xfrm>
            <a:off x="6189913" y="3356285"/>
            <a:ext cx="4943700" cy="468900"/>
          </a:xfrm>
          <a:prstGeom prst="rect">
            <a:avLst/>
          </a:prstGeom>
        </p:spPr>
        <p:txBody>
          <a:bodyPr anchorCtr="0" anchor="ctr" bIns="121900" lIns="121900" spcFirstLastPara="1" rIns="121900" wrap="square" tIns="121900"/>
          <a:lstStyle>
            <a:lvl1pPr lvl="0"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700"/>
              <a:buFont typeface="Proxima Nova"/>
              <a:buNone/>
              <a:defRPr b="1" sz="27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_HEADER_2">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7"/>
          <p:cNvSpPr txBox="1"/>
          <p:nvPr>
            <p:ph type="title"/>
          </p:nvPr>
        </p:nvSpPr>
        <p:spPr>
          <a:xfrm>
            <a:off x="415600" y="3935033"/>
            <a:ext cx="11360700" cy="776700"/>
          </a:xfrm>
          <a:prstGeom prst="rect">
            <a:avLst/>
          </a:prstGeom>
        </p:spPr>
        <p:txBody>
          <a:bodyPr anchorCtr="0" anchor="ctr" bIns="121900" lIns="121900" spcFirstLastPara="1" rIns="121900" wrap="square" tIns="121900"/>
          <a:lstStyle>
            <a:lvl1pPr lvl="0" rtl="0" algn="ctr">
              <a:spcBef>
                <a:spcPts val="0"/>
              </a:spcBef>
              <a:spcAft>
                <a:spcPts val="0"/>
              </a:spcAft>
              <a:buClr>
                <a:srgbClr val="FFFFFF"/>
              </a:buClr>
              <a:buSzPts val="4000"/>
              <a:buFont typeface="Proxima Nova"/>
              <a:buNone/>
              <a:defRPr sz="4000">
                <a:solidFill>
                  <a:srgbClr val="FFFFFF"/>
                </a:solidFill>
                <a:latin typeface="Proxima Nova"/>
                <a:ea typeface="Proxima Nova"/>
                <a:cs typeface="Proxima Nova"/>
                <a:sym typeface="Proxima Nova"/>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42" name="Google Shape;42;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logo.png" id="43" name="Google Shape;43;p7"/>
          <p:cNvPicPr preferRelativeResize="0"/>
          <p:nvPr/>
        </p:nvPicPr>
        <p:blipFill>
          <a:blip r:embed="rId3">
            <a:alphaModFix/>
          </a:blip>
          <a:stretch>
            <a:fillRect/>
          </a:stretch>
        </p:blipFill>
        <p:spPr>
          <a:xfrm>
            <a:off x="5468746" y="1959867"/>
            <a:ext cx="1047106" cy="1258367"/>
          </a:xfrm>
          <a:prstGeom prst="rect">
            <a:avLst/>
          </a:prstGeom>
          <a:noFill/>
          <a:ln>
            <a:noFill/>
          </a:ln>
        </p:spPr>
      </p:pic>
      <p:cxnSp>
        <p:nvCxnSpPr>
          <p:cNvPr id="44" name="Google Shape;44;p7"/>
          <p:cNvCxnSpPr/>
          <p:nvPr/>
        </p:nvCxnSpPr>
        <p:spPr>
          <a:xfrm>
            <a:off x="3287100" y="3894800"/>
            <a:ext cx="5626500" cy="0"/>
          </a:xfrm>
          <a:prstGeom prst="straightConnector1">
            <a:avLst/>
          </a:prstGeom>
          <a:noFill/>
          <a:ln cap="flat" cmpd="sng" w="9525">
            <a:solidFill>
              <a:srgbClr val="FFFFFF"/>
            </a:solidFill>
            <a:prstDash val="solid"/>
            <a:round/>
            <a:headEnd len="med" w="med" type="none"/>
            <a:tailEnd len="med" w="med" type="none"/>
          </a:ln>
        </p:spPr>
      </p:cxnSp>
      <p:sp>
        <p:nvSpPr>
          <p:cNvPr id="45" name="Google Shape;45;p7"/>
          <p:cNvSpPr txBox="1"/>
          <p:nvPr>
            <p:ph idx="2" type="title"/>
          </p:nvPr>
        </p:nvSpPr>
        <p:spPr>
          <a:xfrm>
            <a:off x="1733196" y="3118367"/>
            <a:ext cx="8708400" cy="776700"/>
          </a:xfrm>
          <a:prstGeom prst="rect">
            <a:avLst/>
          </a:prstGeom>
        </p:spPr>
        <p:txBody>
          <a:bodyPr anchorCtr="0" anchor="ctr" bIns="121900" lIns="121900" spcFirstLastPara="1" rIns="121900" wrap="square" tIns="121900"/>
          <a:lstStyle>
            <a:lvl1pPr lvl="0" rtl="0" algn="ctr">
              <a:spcBef>
                <a:spcPts val="0"/>
              </a:spcBef>
              <a:spcAft>
                <a:spcPts val="0"/>
              </a:spcAft>
              <a:buClr>
                <a:srgbClr val="FFFFFF"/>
              </a:buClr>
              <a:buSzPts val="4700"/>
              <a:buFont typeface="Proxima Nova Semibold"/>
              <a:buNone/>
              <a:defRPr sz="47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2pPr>
            <a:lvl3pPr lvl="2"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3pPr>
            <a:lvl4pPr lvl="3"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4pPr>
            <a:lvl5pPr lvl="4"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5pPr>
            <a:lvl6pPr lvl="5"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6pPr>
            <a:lvl7pPr lvl="6"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7pPr>
            <a:lvl8pPr lvl="7"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8pPr>
            <a:lvl9pPr lvl="8" rtl="0" algn="ctr">
              <a:spcBef>
                <a:spcPts val="0"/>
              </a:spcBef>
              <a:spcAft>
                <a:spcPts val="0"/>
              </a:spcAft>
              <a:buSzPts val="4800"/>
              <a:buFont typeface="Proxima Nova Semibold"/>
              <a:buNone/>
              <a:defRPr sz="4800">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6" name="Shape 46"/>
        <p:cNvGrpSpPr/>
        <p:nvPr/>
      </p:nvGrpSpPr>
      <p:grpSpPr>
        <a:xfrm>
          <a:off x="0" y="0"/>
          <a:ext cx="0" cy="0"/>
          <a:chOff x="0" y="0"/>
          <a:chExt cx="0" cy="0"/>
        </a:xfrm>
      </p:grpSpPr>
      <p:sp>
        <p:nvSpPr>
          <p:cNvPr id="47" name="Google Shape;47;p8"/>
          <p:cNvSpPr/>
          <p:nvPr/>
        </p:nvSpPr>
        <p:spPr>
          <a:xfrm>
            <a:off x="0" y="372633"/>
            <a:ext cx="31803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48" name="Google Shape;48;p8"/>
          <p:cNvSpPr txBox="1"/>
          <p:nvPr>
            <p:ph type="title"/>
          </p:nvPr>
        </p:nvSpPr>
        <p:spPr>
          <a:xfrm>
            <a:off x="0" y="372633"/>
            <a:ext cx="34905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49" name="Google Shape;49;p8"/>
          <p:cNvSpPr txBox="1"/>
          <p:nvPr>
            <p:ph idx="2" type="title"/>
          </p:nvPr>
        </p:nvSpPr>
        <p:spPr>
          <a:xfrm>
            <a:off x="359167" y="907767"/>
            <a:ext cx="11360700" cy="7635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sp>
        <p:nvSpPr>
          <p:cNvPr id="50" name="Google Shape;50;p8"/>
          <p:cNvSpPr txBox="1"/>
          <p:nvPr>
            <p:ph idx="1" type="body"/>
          </p:nvPr>
        </p:nvSpPr>
        <p:spPr>
          <a:xfrm>
            <a:off x="415600" y="1863300"/>
            <a:ext cx="11360700" cy="4228500"/>
          </a:xfrm>
          <a:prstGeom prst="rect">
            <a:avLst/>
          </a:prstGeom>
        </p:spPr>
        <p:txBody>
          <a:bodyPr anchorCtr="0" anchor="t" bIns="121900" lIns="121900" spcFirstLastPara="1" rIns="121900" wrap="square" tIns="121900"/>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51" name="Google Shape;51;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lice_Logo_horizontal-02.jpg" id="52" name="Google Shape;52;p8"/>
          <p:cNvPicPr preferRelativeResize="0"/>
          <p:nvPr/>
        </p:nvPicPr>
        <p:blipFill rotWithShape="1">
          <a:blip r:embed="rId2">
            <a:alphaModFix/>
          </a:blip>
          <a:srcRect b="0" l="69" r="79" t="0"/>
          <a:stretch/>
        </p:blipFill>
        <p:spPr>
          <a:xfrm>
            <a:off x="10041667" y="271033"/>
            <a:ext cx="1851999" cy="5802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3" name="Shape 53"/>
        <p:cNvGrpSpPr/>
        <p:nvPr/>
      </p:nvGrpSpPr>
      <p:grpSpPr>
        <a:xfrm>
          <a:off x="0" y="0"/>
          <a:ext cx="0" cy="0"/>
          <a:chOff x="0" y="0"/>
          <a:chExt cx="0" cy="0"/>
        </a:xfrm>
      </p:grpSpPr>
      <p:sp>
        <p:nvSpPr>
          <p:cNvPr id="54" name="Google Shape;54;p9"/>
          <p:cNvSpPr txBox="1"/>
          <p:nvPr>
            <p:ph idx="1" type="body"/>
          </p:nvPr>
        </p:nvSpPr>
        <p:spPr>
          <a:xfrm>
            <a:off x="415600" y="1947933"/>
            <a:ext cx="5042400" cy="41439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5" name="Google Shape;55;p9"/>
          <p:cNvSpPr txBox="1"/>
          <p:nvPr>
            <p:ph idx="2" type="body"/>
          </p:nvPr>
        </p:nvSpPr>
        <p:spPr>
          <a:xfrm>
            <a:off x="5979667" y="1947967"/>
            <a:ext cx="5740500" cy="41439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6" name="Google Shape;56;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9"/>
          <p:cNvSpPr/>
          <p:nvPr/>
        </p:nvSpPr>
        <p:spPr>
          <a:xfrm>
            <a:off x="0" y="372633"/>
            <a:ext cx="31803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58" name="Google Shape;58;p9"/>
          <p:cNvSpPr txBox="1"/>
          <p:nvPr>
            <p:ph type="title"/>
          </p:nvPr>
        </p:nvSpPr>
        <p:spPr>
          <a:xfrm>
            <a:off x="0" y="372633"/>
            <a:ext cx="36597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59" name="Google Shape;59;p9"/>
          <p:cNvSpPr txBox="1"/>
          <p:nvPr>
            <p:ph idx="3" type="title"/>
          </p:nvPr>
        </p:nvSpPr>
        <p:spPr>
          <a:xfrm>
            <a:off x="359167" y="907767"/>
            <a:ext cx="11360700" cy="7635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pic>
        <p:nvPicPr>
          <p:cNvPr descr="Alice_Logo_horizontal-02.jpg" id="60" name="Google Shape;60;p9"/>
          <p:cNvPicPr preferRelativeResize="0"/>
          <p:nvPr/>
        </p:nvPicPr>
        <p:blipFill rotWithShape="1">
          <a:blip r:embed="rId2">
            <a:alphaModFix/>
          </a:blip>
          <a:srcRect b="0" l="69" r="79" t="0"/>
          <a:stretch/>
        </p:blipFill>
        <p:spPr>
          <a:xfrm>
            <a:off x="10041667" y="271033"/>
            <a:ext cx="1851999" cy="580298"/>
          </a:xfrm>
          <a:prstGeom prst="rect">
            <a:avLst/>
          </a:prstGeom>
          <a:noFill/>
          <a:ln>
            <a:noFill/>
          </a:ln>
        </p:spPr>
      </p:pic>
      <p:cxnSp>
        <p:nvCxnSpPr>
          <p:cNvPr id="61" name="Google Shape;61;p9"/>
          <p:cNvCxnSpPr/>
          <p:nvPr/>
        </p:nvCxnSpPr>
        <p:spPr>
          <a:xfrm>
            <a:off x="5778183" y="2501933"/>
            <a:ext cx="0" cy="3036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2">
  <p:cSld name="TITLE_AND_TWO_COLUMNS_2">
    <p:spTree>
      <p:nvGrpSpPr>
        <p:cNvPr id="62" name="Shape 62"/>
        <p:cNvGrpSpPr/>
        <p:nvPr/>
      </p:nvGrpSpPr>
      <p:grpSpPr>
        <a:xfrm>
          <a:off x="0" y="0"/>
          <a:ext cx="0" cy="0"/>
          <a:chOff x="0" y="0"/>
          <a:chExt cx="0" cy="0"/>
        </a:xfrm>
      </p:grpSpPr>
      <p:sp>
        <p:nvSpPr>
          <p:cNvPr id="63" name="Google Shape;63;p10"/>
          <p:cNvSpPr txBox="1"/>
          <p:nvPr>
            <p:ph idx="1" type="body"/>
          </p:nvPr>
        </p:nvSpPr>
        <p:spPr>
          <a:xfrm>
            <a:off x="6218967" y="1947933"/>
            <a:ext cx="5126700" cy="41439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4" name="Google Shape;64;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10"/>
          <p:cNvSpPr/>
          <p:nvPr/>
        </p:nvSpPr>
        <p:spPr>
          <a:xfrm>
            <a:off x="0" y="372633"/>
            <a:ext cx="3180300" cy="3432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66" name="Google Shape;66;p10"/>
          <p:cNvSpPr txBox="1"/>
          <p:nvPr>
            <p:ph type="title"/>
          </p:nvPr>
        </p:nvSpPr>
        <p:spPr>
          <a:xfrm>
            <a:off x="0" y="372633"/>
            <a:ext cx="3793500" cy="343200"/>
          </a:xfrm>
          <a:prstGeom prst="rect">
            <a:avLst/>
          </a:prstGeom>
        </p:spPr>
        <p:txBody>
          <a:bodyPr anchorCtr="0" anchor="ctr" bIns="121900" lIns="121900" spcFirstLastPara="1" rIns="121900" wrap="square" tIns="121900"/>
          <a:lstStyle>
            <a:lvl1pPr lvl="0" rtl="0" algn="l">
              <a:spcBef>
                <a:spcPts val="0"/>
              </a:spcBef>
              <a:spcAft>
                <a:spcPts val="0"/>
              </a:spcAft>
              <a:buClr>
                <a:schemeClr val="lt1"/>
              </a:buClr>
              <a:buSzPts val="1900"/>
              <a:buFont typeface="Proxima Nova"/>
              <a:buNone/>
              <a:defRPr sz="19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67" name="Google Shape;67;p10"/>
          <p:cNvSpPr txBox="1"/>
          <p:nvPr>
            <p:ph idx="2" type="title"/>
          </p:nvPr>
        </p:nvSpPr>
        <p:spPr>
          <a:xfrm>
            <a:off x="359167" y="907767"/>
            <a:ext cx="11360700" cy="763500"/>
          </a:xfrm>
          <a:prstGeom prst="rect">
            <a:avLst/>
          </a:prstGeom>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3700"/>
              <a:buNone/>
              <a:defRPr>
                <a:solidFill>
                  <a:srgbClr val="253446"/>
                </a:solidFill>
              </a:defRPr>
            </a:lvl2pPr>
            <a:lvl3pPr lvl="2" rtl="0">
              <a:spcBef>
                <a:spcPts val="0"/>
              </a:spcBef>
              <a:spcAft>
                <a:spcPts val="0"/>
              </a:spcAft>
              <a:buClr>
                <a:srgbClr val="253446"/>
              </a:buClr>
              <a:buSzPts val="3700"/>
              <a:buNone/>
              <a:defRPr>
                <a:solidFill>
                  <a:srgbClr val="253446"/>
                </a:solidFill>
              </a:defRPr>
            </a:lvl3pPr>
            <a:lvl4pPr lvl="3" rtl="0">
              <a:spcBef>
                <a:spcPts val="0"/>
              </a:spcBef>
              <a:spcAft>
                <a:spcPts val="0"/>
              </a:spcAft>
              <a:buClr>
                <a:srgbClr val="253446"/>
              </a:buClr>
              <a:buSzPts val="3700"/>
              <a:buNone/>
              <a:defRPr>
                <a:solidFill>
                  <a:srgbClr val="253446"/>
                </a:solidFill>
              </a:defRPr>
            </a:lvl4pPr>
            <a:lvl5pPr lvl="4" rtl="0">
              <a:spcBef>
                <a:spcPts val="0"/>
              </a:spcBef>
              <a:spcAft>
                <a:spcPts val="0"/>
              </a:spcAft>
              <a:buClr>
                <a:srgbClr val="253446"/>
              </a:buClr>
              <a:buSzPts val="3700"/>
              <a:buNone/>
              <a:defRPr>
                <a:solidFill>
                  <a:srgbClr val="253446"/>
                </a:solidFill>
              </a:defRPr>
            </a:lvl5pPr>
            <a:lvl6pPr lvl="5" rtl="0">
              <a:spcBef>
                <a:spcPts val="0"/>
              </a:spcBef>
              <a:spcAft>
                <a:spcPts val="0"/>
              </a:spcAft>
              <a:buClr>
                <a:srgbClr val="253446"/>
              </a:buClr>
              <a:buSzPts val="3700"/>
              <a:buNone/>
              <a:defRPr>
                <a:solidFill>
                  <a:srgbClr val="253446"/>
                </a:solidFill>
              </a:defRPr>
            </a:lvl6pPr>
            <a:lvl7pPr lvl="6" rtl="0">
              <a:spcBef>
                <a:spcPts val="0"/>
              </a:spcBef>
              <a:spcAft>
                <a:spcPts val="0"/>
              </a:spcAft>
              <a:buClr>
                <a:srgbClr val="253446"/>
              </a:buClr>
              <a:buSzPts val="3700"/>
              <a:buNone/>
              <a:defRPr>
                <a:solidFill>
                  <a:srgbClr val="253446"/>
                </a:solidFill>
              </a:defRPr>
            </a:lvl7pPr>
            <a:lvl8pPr lvl="7" rtl="0">
              <a:spcBef>
                <a:spcPts val="0"/>
              </a:spcBef>
              <a:spcAft>
                <a:spcPts val="0"/>
              </a:spcAft>
              <a:buClr>
                <a:srgbClr val="253446"/>
              </a:buClr>
              <a:buSzPts val="3700"/>
              <a:buNone/>
              <a:defRPr>
                <a:solidFill>
                  <a:srgbClr val="253446"/>
                </a:solidFill>
              </a:defRPr>
            </a:lvl8pPr>
            <a:lvl9pPr lvl="8" rtl="0">
              <a:spcBef>
                <a:spcPts val="0"/>
              </a:spcBef>
              <a:spcAft>
                <a:spcPts val="0"/>
              </a:spcAft>
              <a:buClr>
                <a:srgbClr val="253446"/>
              </a:buClr>
              <a:buSzPts val="3700"/>
              <a:buNone/>
              <a:defRPr>
                <a:solidFill>
                  <a:srgbClr val="253446"/>
                </a:solidFill>
              </a:defRPr>
            </a:lvl9pPr>
          </a:lstStyle>
          <a:p/>
        </p:txBody>
      </p:sp>
      <p:pic>
        <p:nvPicPr>
          <p:cNvPr descr="Alice_Logo_horizontal-02.jpg" id="68" name="Google Shape;68;p10"/>
          <p:cNvPicPr preferRelativeResize="0"/>
          <p:nvPr/>
        </p:nvPicPr>
        <p:blipFill rotWithShape="1">
          <a:blip r:embed="rId2">
            <a:alphaModFix/>
          </a:blip>
          <a:srcRect b="0" l="69" r="79" t="0"/>
          <a:stretch/>
        </p:blipFill>
        <p:spPr>
          <a:xfrm>
            <a:off x="10041667" y="271033"/>
            <a:ext cx="1851999" cy="580298"/>
          </a:xfrm>
          <a:prstGeom prst="rect">
            <a:avLst/>
          </a:prstGeom>
          <a:noFill/>
          <a:ln>
            <a:noFill/>
          </a:ln>
        </p:spPr>
      </p:pic>
      <p:cxnSp>
        <p:nvCxnSpPr>
          <p:cNvPr id="69" name="Google Shape;69;p10"/>
          <p:cNvCxnSpPr/>
          <p:nvPr/>
        </p:nvCxnSpPr>
        <p:spPr>
          <a:xfrm>
            <a:off x="5778183" y="2501933"/>
            <a:ext cx="0" cy="3036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5" Type="http://schemas.openxmlformats.org/officeDocument/2006/relationships/theme" Target="../theme/theme2.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851333"/>
            <a:ext cx="11360700" cy="763500"/>
          </a:xfrm>
          <a:prstGeom prst="rect">
            <a:avLst/>
          </a:prstGeom>
          <a:noFill/>
          <a:ln>
            <a:noFill/>
          </a:ln>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1" name="Google Shape;11;p1"/>
          <p:cNvSpPr txBox="1"/>
          <p:nvPr>
            <p:ph idx="1" type="body"/>
          </p:nvPr>
        </p:nvSpPr>
        <p:spPr>
          <a:xfrm>
            <a:off x="415600" y="2081900"/>
            <a:ext cx="11360700" cy="4010100"/>
          </a:xfrm>
          <a:prstGeom prst="rect">
            <a:avLst/>
          </a:prstGeom>
          <a:noFill/>
          <a:ln>
            <a:noFill/>
          </a:ln>
        </p:spPr>
        <p:txBody>
          <a:bodyPr anchorCtr="0" anchor="t" bIns="121900" lIns="121900" spcFirstLastPara="1" rIns="121900" wrap="square" tIns="121900"/>
          <a:lstStyle>
            <a:lvl1pPr indent="-381000" lvl="0" marL="457200" rtl="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indent="-349250" lvl="1" marL="9144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2pPr>
            <a:lvl3pPr indent="-349250" lvl="2" marL="13716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3pPr>
            <a:lvl4pPr indent="-349250" lvl="3" marL="18288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4pPr>
            <a:lvl5pPr indent="-349250" lvl="4" marL="22860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5pPr>
            <a:lvl6pPr indent="-349250" lvl="5" marL="27432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6pPr>
            <a:lvl7pPr indent="-349250" lvl="6" marL="32004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7pPr>
            <a:lvl8pPr indent="-349250" lvl="7" marL="36576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8pPr>
            <a:lvl9pPr indent="-349250" lvl="8" marL="4114800" rtl="0">
              <a:lnSpc>
                <a:spcPct val="115000"/>
              </a:lnSpc>
              <a:spcBef>
                <a:spcPts val="2100"/>
              </a:spcBef>
              <a:spcAft>
                <a:spcPts val="2100"/>
              </a:spcAft>
              <a:buClr>
                <a:schemeClr val="dk2"/>
              </a:buClr>
              <a:buSzPts val="1900"/>
              <a:buFont typeface="Proxima Nova"/>
              <a:buChar char="■"/>
              <a:defRPr sz="1900">
                <a:solidFill>
                  <a:schemeClr val="dk2"/>
                </a:solidFill>
                <a:latin typeface="Proxima Nova"/>
                <a:ea typeface="Proxima Nova"/>
                <a:cs typeface="Proxima Nova"/>
                <a:sym typeface="Proxima Nova"/>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54" name="Shape 154"/>
        <p:cNvGrpSpPr/>
        <p:nvPr/>
      </p:nvGrpSpPr>
      <p:grpSpPr>
        <a:xfrm>
          <a:off x="0" y="0"/>
          <a:ext cx="0" cy="0"/>
          <a:chOff x="0" y="0"/>
          <a:chExt cx="0" cy="0"/>
        </a:xfrm>
      </p:grpSpPr>
      <p:sp>
        <p:nvSpPr>
          <p:cNvPr id="155" name="Google Shape;155;p26"/>
          <p:cNvSpPr txBox="1"/>
          <p:nvPr>
            <p:ph type="title"/>
          </p:nvPr>
        </p:nvSpPr>
        <p:spPr>
          <a:xfrm>
            <a:off x="415600" y="851333"/>
            <a:ext cx="11360800" cy="763600"/>
          </a:xfrm>
          <a:prstGeom prst="rect">
            <a:avLst/>
          </a:prstGeom>
          <a:noFill/>
          <a:ln>
            <a:noFill/>
          </a:ln>
        </p:spPr>
        <p:txBody>
          <a:bodyPr anchorCtr="0" anchor="ctr" bIns="121900" lIns="121900" spcFirstLastPara="1" rIns="121900" wrap="square" tIns="121900"/>
          <a:lstStyle>
            <a:lvl1pPr lvl="0" rtl="0" algn="ctr">
              <a:spcBef>
                <a:spcPts val="0"/>
              </a:spcBef>
              <a:spcAft>
                <a:spcPts val="0"/>
              </a:spcAft>
              <a:buClr>
                <a:srgbClr val="253446"/>
              </a:buClr>
              <a:buSzPts val="4000"/>
              <a:buFont typeface="Proxima Nova"/>
              <a:buNone/>
              <a:defRPr sz="4000">
                <a:solidFill>
                  <a:srgbClr val="253446"/>
                </a:solidFill>
                <a:latin typeface="Proxima Nova"/>
                <a:ea typeface="Proxima Nova"/>
                <a:cs typeface="Proxima Nova"/>
                <a:sym typeface="Proxima Nova"/>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56" name="Google Shape;156;p26"/>
          <p:cNvSpPr txBox="1"/>
          <p:nvPr>
            <p:ph idx="1" type="body"/>
          </p:nvPr>
        </p:nvSpPr>
        <p:spPr>
          <a:xfrm>
            <a:off x="415600" y="2081900"/>
            <a:ext cx="11360800" cy="4010000"/>
          </a:xfrm>
          <a:prstGeom prst="rect">
            <a:avLst/>
          </a:prstGeom>
          <a:noFill/>
          <a:ln>
            <a:noFill/>
          </a:ln>
        </p:spPr>
        <p:txBody>
          <a:bodyPr anchorCtr="0" anchor="t" bIns="121900" lIns="121900" spcFirstLastPara="1" rIns="121900" wrap="square" tIns="121900"/>
          <a:lstStyle>
            <a:lvl1pPr indent="-381000" lvl="0" marL="457200" rtl="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indent="-349250" lvl="1" marL="9144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2pPr>
            <a:lvl3pPr indent="-349250" lvl="2" marL="13716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3pPr>
            <a:lvl4pPr indent="-349250" lvl="3" marL="18288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4pPr>
            <a:lvl5pPr indent="-349250" lvl="4" marL="22860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5pPr>
            <a:lvl6pPr indent="-349250" lvl="5" marL="27432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6pPr>
            <a:lvl7pPr indent="-349250" lvl="6" marL="32004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7pPr>
            <a:lvl8pPr indent="-349250" lvl="7" marL="3657600" rtl="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8pPr>
            <a:lvl9pPr indent="-349250" lvl="8" marL="4114800" rtl="0">
              <a:lnSpc>
                <a:spcPct val="115000"/>
              </a:lnSpc>
              <a:spcBef>
                <a:spcPts val="2100"/>
              </a:spcBef>
              <a:spcAft>
                <a:spcPts val="2100"/>
              </a:spcAft>
              <a:buClr>
                <a:schemeClr val="dk2"/>
              </a:buClr>
              <a:buSzPts val="1900"/>
              <a:buFont typeface="Proxima Nova"/>
              <a:buChar char="■"/>
              <a:defRPr sz="1900">
                <a:solidFill>
                  <a:schemeClr val="dk2"/>
                </a:solidFill>
                <a:latin typeface="Proxima Nova"/>
                <a:ea typeface="Proxima Nova"/>
                <a:cs typeface="Proxima Nova"/>
                <a:sym typeface="Proxima Nova"/>
              </a:defRPr>
            </a:lvl9pPr>
          </a:lstStyle>
          <a:p/>
        </p:txBody>
      </p:sp>
      <p:sp>
        <p:nvSpPr>
          <p:cNvPr id="157" name="Google Shape;157;p26"/>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alice.org/resources/lessons/using-variabl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6.jpg"/><Relationship Id="rId4" Type="http://schemas.openxmlformats.org/officeDocument/2006/relationships/image" Target="../media/image5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5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42.jpg"/><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s://www.alice.org/resources/lessons/data-types/" TargetMode="External"/><Relationship Id="rId4" Type="http://schemas.openxmlformats.org/officeDocument/2006/relationships/hyperlink" Target="https://www.alice.org/resources/lessons/data-types/" TargetMode="External"/><Relationship Id="rId5" Type="http://schemas.openxmlformats.org/officeDocument/2006/relationships/image" Target="../media/image33.png"/><Relationship Id="rId6"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51"/>
          <p:cNvSpPr txBox="1"/>
          <p:nvPr>
            <p:ph type="ctrTitle"/>
          </p:nvPr>
        </p:nvSpPr>
        <p:spPr>
          <a:xfrm>
            <a:off x="2884082" y="3473918"/>
            <a:ext cx="6410100" cy="698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Using Variables</a:t>
            </a:r>
            <a:endParaRPr/>
          </a:p>
        </p:txBody>
      </p:sp>
      <p:sp>
        <p:nvSpPr>
          <p:cNvPr id="305" name="Google Shape;305;p51"/>
          <p:cNvSpPr txBox="1"/>
          <p:nvPr>
            <p:ph idx="1" type="subTitle"/>
          </p:nvPr>
        </p:nvSpPr>
        <p:spPr>
          <a:xfrm>
            <a:off x="2891133" y="4165667"/>
            <a:ext cx="6410100" cy="330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US" sz="1100" u="sng">
                <a:solidFill>
                  <a:schemeClr val="hlink"/>
                </a:solidFill>
                <a:latin typeface="Arial"/>
                <a:ea typeface="Arial"/>
                <a:cs typeface="Arial"/>
                <a:sym typeface="Arial"/>
                <a:hlinkClick r:id="rId3"/>
              </a:rPr>
              <a:t>http://www.alice.org/resources/lessons/using-variables/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60"/>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Naming a Variable</a:t>
            </a:r>
            <a:endParaRPr/>
          </a:p>
        </p:txBody>
      </p:sp>
      <p:sp>
        <p:nvSpPr>
          <p:cNvPr id="379" name="Google Shape;379;p60"/>
          <p:cNvSpPr txBox="1"/>
          <p:nvPr>
            <p:ph type="title"/>
          </p:nvPr>
        </p:nvSpPr>
        <p:spPr>
          <a:xfrm>
            <a:off x="0" y="372633"/>
            <a:ext cx="115563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a:t>Variables</a:t>
            </a:r>
            <a:endParaRPr/>
          </a:p>
        </p:txBody>
      </p:sp>
      <p:pic>
        <p:nvPicPr>
          <p:cNvPr id="380" name="Google Shape;380;p60"/>
          <p:cNvPicPr preferRelativeResize="0"/>
          <p:nvPr/>
        </p:nvPicPr>
        <p:blipFill rotWithShape="1">
          <a:blip r:embed="rId3">
            <a:alphaModFix/>
          </a:blip>
          <a:srcRect b="0" l="0" r="0" t="0"/>
          <a:stretch/>
        </p:blipFill>
        <p:spPr>
          <a:xfrm>
            <a:off x="7332399" y="1793600"/>
            <a:ext cx="3432050" cy="2387226"/>
          </a:xfrm>
          <a:prstGeom prst="rect">
            <a:avLst/>
          </a:prstGeom>
          <a:noFill/>
          <a:ln>
            <a:noFill/>
          </a:ln>
        </p:spPr>
      </p:pic>
      <p:pic>
        <p:nvPicPr>
          <p:cNvPr id="381" name="Google Shape;381;p60"/>
          <p:cNvPicPr preferRelativeResize="0"/>
          <p:nvPr/>
        </p:nvPicPr>
        <p:blipFill rotWithShape="1">
          <a:blip r:embed="rId4">
            <a:alphaModFix/>
          </a:blip>
          <a:srcRect b="0" l="0" r="0" t="0"/>
          <a:stretch/>
        </p:blipFill>
        <p:spPr>
          <a:xfrm>
            <a:off x="7332400" y="4180825"/>
            <a:ext cx="3432050" cy="2385750"/>
          </a:xfrm>
          <a:prstGeom prst="rect">
            <a:avLst/>
          </a:prstGeom>
          <a:noFill/>
          <a:ln>
            <a:noFill/>
          </a:ln>
        </p:spPr>
      </p:pic>
      <p:sp>
        <p:nvSpPr>
          <p:cNvPr id="382" name="Google Shape;382;p60"/>
          <p:cNvSpPr txBox="1"/>
          <p:nvPr>
            <p:ph idx="1" type="body"/>
          </p:nvPr>
        </p:nvSpPr>
        <p:spPr>
          <a:xfrm>
            <a:off x="415600" y="1852800"/>
            <a:ext cx="5148000" cy="4239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sz="1800"/>
              <a:t>Be sure to name your variable in a way that makes it easy for you and others to understand what the variable is being used for.</a:t>
            </a:r>
            <a:endParaRPr sz="1800"/>
          </a:p>
          <a:p>
            <a:pPr indent="0" lvl="0" marL="0" rtl="0" algn="l">
              <a:spcBef>
                <a:spcPts val="2100"/>
              </a:spcBef>
              <a:spcAft>
                <a:spcPts val="0"/>
              </a:spcAft>
              <a:buClr>
                <a:schemeClr val="dk1"/>
              </a:buClr>
              <a:buSzPts val="1100"/>
              <a:buFont typeface="Arial"/>
              <a:buNone/>
            </a:pPr>
            <a:r>
              <a:rPr lang="en-US" sz="1800"/>
              <a:t>You will need to follow the same naming conventions as objects and other inputs in Alice:</a:t>
            </a:r>
            <a:endParaRPr sz="1800"/>
          </a:p>
          <a:p>
            <a:pPr indent="-342900" lvl="0" marL="457200" rtl="0" algn="l">
              <a:spcBef>
                <a:spcPts val="2100"/>
              </a:spcBef>
              <a:spcAft>
                <a:spcPts val="0"/>
              </a:spcAft>
              <a:buSzPts val="1800"/>
              <a:buChar char="●"/>
            </a:pPr>
            <a:r>
              <a:rPr lang="en-US" sz="1800"/>
              <a:t>Names must be one continuous word with no spaces</a:t>
            </a:r>
            <a:endParaRPr sz="1800"/>
          </a:p>
          <a:p>
            <a:pPr indent="-342900" lvl="0" marL="457200" rtl="0" algn="l">
              <a:spcBef>
                <a:spcPts val="0"/>
              </a:spcBef>
              <a:spcAft>
                <a:spcPts val="0"/>
              </a:spcAft>
              <a:buSzPts val="1800"/>
              <a:buChar char="●"/>
            </a:pPr>
            <a:r>
              <a:rPr lang="en-US" sz="1800"/>
              <a:t>For names with multiple words try using camelCase</a:t>
            </a:r>
            <a:endParaRPr sz="1800"/>
          </a:p>
          <a:p>
            <a:pPr indent="-342900" lvl="0" marL="457200" rtl="0" algn="l">
              <a:spcBef>
                <a:spcPts val="0"/>
              </a:spcBef>
              <a:spcAft>
                <a:spcPts val="0"/>
              </a:spcAft>
              <a:buSzPts val="1800"/>
              <a:buChar char="●"/>
            </a:pPr>
            <a:r>
              <a:rPr lang="en-US" sz="1800"/>
              <a:t>The first space has to be a letter and not a number</a:t>
            </a:r>
            <a:endParaRPr sz="1800"/>
          </a:p>
          <a:p>
            <a:pPr indent="-342900" lvl="0" marL="457200" rtl="0" algn="l">
              <a:spcBef>
                <a:spcPts val="0"/>
              </a:spcBef>
              <a:spcAft>
                <a:spcPts val="0"/>
              </a:spcAft>
              <a:buSzPts val="1800"/>
              <a:buChar char="●"/>
            </a:pPr>
            <a:r>
              <a:rPr lang="en-US" sz="1800"/>
              <a:t>No special characters such as a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61"/>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Initializing a Variable</a:t>
            </a:r>
            <a:endParaRPr/>
          </a:p>
        </p:txBody>
      </p:sp>
      <p:sp>
        <p:nvSpPr>
          <p:cNvPr id="389" name="Google Shape;389;p61"/>
          <p:cNvSpPr txBox="1"/>
          <p:nvPr>
            <p:ph type="title"/>
          </p:nvPr>
        </p:nvSpPr>
        <p:spPr>
          <a:xfrm>
            <a:off x="0" y="372633"/>
            <a:ext cx="37935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a:t>Variables</a:t>
            </a:r>
            <a:endParaRPr/>
          </a:p>
        </p:txBody>
      </p:sp>
      <p:pic>
        <p:nvPicPr>
          <p:cNvPr id="390" name="Google Shape;390;p61"/>
          <p:cNvPicPr preferRelativeResize="0"/>
          <p:nvPr/>
        </p:nvPicPr>
        <p:blipFill rotWithShape="1">
          <a:blip r:embed="rId3">
            <a:alphaModFix/>
          </a:blip>
          <a:srcRect b="0" l="0" r="0" t="0"/>
          <a:stretch/>
        </p:blipFill>
        <p:spPr>
          <a:xfrm>
            <a:off x="1071425" y="1947925"/>
            <a:ext cx="3526300" cy="2135200"/>
          </a:xfrm>
          <a:prstGeom prst="rect">
            <a:avLst/>
          </a:prstGeom>
          <a:noFill/>
          <a:ln>
            <a:noFill/>
          </a:ln>
        </p:spPr>
      </p:pic>
      <p:pic>
        <p:nvPicPr>
          <p:cNvPr id="391" name="Google Shape;391;p61"/>
          <p:cNvPicPr preferRelativeResize="0"/>
          <p:nvPr/>
        </p:nvPicPr>
        <p:blipFill rotWithShape="1">
          <a:blip r:embed="rId4">
            <a:alphaModFix/>
          </a:blip>
          <a:srcRect b="0" l="0" r="0" t="0"/>
          <a:stretch/>
        </p:blipFill>
        <p:spPr>
          <a:xfrm>
            <a:off x="1071425" y="4083134"/>
            <a:ext cx="3526301" cy="2170491"/>
          </a:xfrm>
          <a:prstGeom prst="rect">
            <a:avLst/>
          </a:prstGeom>
          <a:noFill/>
          <a:ln>
            <a:noFill/>
          </a:ln>
        </p:spPr>
      </p:pic>
      <p:sp>
        <p:nvSpPr>
          <p:cNvPr id="392" name="Google Shape;392;p61"/>
          <p:cNvSpPr txBox="1"/>
          <p:nvPr>
            <p:ph idx="1" type="body"/>
          </p:nvPr>
        </p:nvSpPr>
        <p:spPr>
          <a:xfrm>
            <a:off x="6218967" y="1947933"/>
            <a:ext cx="5126700" cy="4143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Most</a:t>
            </a:r>
            <a:r>
              <a:rPr lang="en-US"/>
              <a:t> variables has to have a </a:t>
            </a:r>
            <a:r>
              <a:rPr lang="en-US"/>
              <a:t>value</a:t>
            </a:r>
            <a:r>
              <a:rPr lang="en-US"/>
              <a:t> when you set it up (initializer).  You will need to define the initial value when you set it up.</a:t>
            </a:r>
            <a:endParaRPr/>
          </a:p>
          <a:p>
            <a:pPr indent="0" lvl="0" marL="0" rtl="0" algn="l">
              <a:spcBef>
                <a:spcPts val="2100"/>
              </a:spcBef>
              <a:spcAft>
                <a:spcPts val="2100"/>
              </a:spcAft>
              <a:buNone/>
            </a:pPr>
            <a:r>
              <a:rPr lang="en-US"/>
              <a:t>Similar to other procedures in Alice that require a value, you can use a placeholder when first creating the variable.   This value can then be replaced by adding a function or other logic that will set the value of the variable based on user input or information from the world.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62"/>
          <p:cNvSpPr txBox="1"/>
          <p:nvPr>
            <p:ph idx="1" type="body"/>
          </p:nvPr>
        </p:nvSpPr>
        <p:spPr>
          <a:xfrm>
            <a:off x="415600" y="1852800"/>
            <a:ext cx="5148000" cy="4239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1800"/>
              <a:t>When added to the properties of a class you will see the Data type, variable name, and initial value listed on the </a:t>
            </a:r>
            <a:r>
              <a:rPr lang="en-US" sz="1800"/>
              <a:t>properties</a:t>
            </a:r>
            <a:r>
              <a:rPr lang="en-US" sz="1800"/>
              <a:t> of the class.  This indicates that any object created for that class will be created with that variable set to that value.</a:t>
            </a:r>
            <a:endParaRPr sz="1800"/>
          </a:p>
          <a:p>
            <a:pPr indent="0" lvl="0" marL="0" rtl="0" algn="l">
              <a:spcBef>
                <a:spcPts val="2100"/>
              </a:spcBef>
              <a:spcAft>
                <a:spcPts val="2100"/>
              </a:spcAft>
              <a:buNone/>
            </a:pPr>
            <a:r>
              <a:rPr lang="en-US" sz="1800"/>
              <a:t>When declared in code you will see the resulting declarative statement with the data type, variable name, and </a:t>
            </a:r>
            <a:r>
              <a:rPr lang="en-US" sz="1800"/>
              <a:t>initial</a:t>
            </a:r>
            <a:r>
              <a:rPr lang="en-US" sz="1800"/>
              <a:t> value.</a:t>
            </a:r>
            <a:endParaRPr sz="1800"/>
          </a:p>
        </p:txBody>
      </p:sp>
      <p:sp>
        <p:nvSpPr>
          <p:cNvPr id="399" name="Google Shape;399;p62"/>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Resulting Variable </a:t>
            </a:r>
            <a:endParaRPr/>
          </a:p>
        </p:txBody>
      </p:sp>
      <p:sp>
        <p:nvSpPr>
          <p:cNvPr id="400" name="Google Shape;400;p62"/>
          <p:cNvSpPr txBox="1"/>
          <p:nvPr>
            <p:ph type="title"/>
          </p:nvPr>
        </p:nvSpPr>
        <p:spPr>
          <a:xfrm>
            <a:off x="0" y="372633"/>
            <a:ext cx="115563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a:t>Variables</a:t>
            </a:r>
            <a:endParaRPr/>
          </a:p>
        </p:txBody>
      </p:sp>
      <p:pic>
        <p:nvPicPr>
          <p:cNvPr id="401" name="Google Shape;401;p62"/>
          <p:cNvPicPr preferRelativeResize="0"/>
          <p:nvPr/>
        </p:nvPicPr>
        <p:blipFill rotWithShape="1">
          <a:blip r:embed="rId3">
            <a:alphaModFix/>
          </a:blip>
          <a:srcRect b="0" l="0" r="0" t="0"/>
          <a:stretch/>
        </p:blipFill>
        <p:spPr>
          <a:xfrm>
            <a:off x="6308452" y="2357100"/>
            <a:ext cx="5308300" cy="957975"/>
          </a:xfrm>
          <a:prstGeom prst="rect">
            <a:avLst/>
          </a:prstGeom>
          <a:noFill/>
          <a:ln>
            <a:noFill/>
          </a:ln>
        </p:spPr>
      </p:pic>
      <p:pic>
        <p:nvPicPr>
          <p:cNvPr id="402" name="Google Shape;402;p62"/>
          <p:cNvPicPr preferRelativeResize="0"/>
          <p:nvPr/>
        </p:nvPicPr>
        <p:blipFill rotWithShape="1">
          <a:blip r:embed="rId4">
            <a:alphaModFix/>
          </a:blip>
          <a:srcRect b="0" l="0" r="0" t="0"/>
          <a:stretch/>
        </p:blipFill>
        <p:spPr>
          <a:xfrm>
            <a:off x="6308450" y="3639019"/>
            <a:ext cx="5308300" cy="17938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63"/>
          <p:cNvSpPr txBox="1"/>
          <p:nvPr>
            <p:ph idx="1" type="body"/>
          </p:nvPr>
        </p:nvSpPr>
        <p:spPr>
          <a:xfrm>
            <a:off x="415600" y="1852800"/>
            <a:ext cx="5148000" cy="42392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Clr>
                <a:schemeClr val="dk1"/>
              </a:buClr>
              <a:buSzPts val="1500"/>
              <a:buFont typeface="Arial"/>
              <a:buNone/>
            </a:pPr>
            <a:r>
              <a:rPr lang="en-US" sz="1900"/>
              <a:t>When adding a parameter to a method you create a variable.  Unlike the other variables you do not need to initialize (define) the initial value of the variable when you create it. Whatever value is given to the parameter when the method is called will replace this variable.</a:t>
            </a:r>
            <a:endParaRPr sz="1900"/>
          </a:p>
        </p:txBody>
      </p:sp>
      <p:sp>
        <p:nvSpPr>
          <p:cNvPr id="409" name="Google Shape;409;p63"/>
          <p:cNvSpPr txBox="1"/>
          <p:nvPr>
            <p:ph idx="2" type="title"/>
          </p:nvPr>
        </p:nvSpPr>
        <p:spPr>
          <a:xfrm>
            <a:off x="359167" y="907767"/>
            <a:ext cx="11360800" cy="763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Parameters are Variables</a:t>
            </a:r>
            <a:endParaRPr/>
          </a:p>
        </p:txBody>
      </p:sp>
      <p:sp>
        <p:nvSpPr>
          <p:cNvPr id="410" name="Google Shape;410;p63"/>
          <p:cNvSpPr txBox="1"/>
          <p:nvPr>
            <p:ph type="title"/>
          </p:nvPr>
        </p:nvSpPr>
        <p:spPr>
          <a:xfrm>
            <a:off x="0" y="372633"/>
            <a:ext cx="115564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lang="en-US" sz="1900"/>
              <a:t>Using Parameters</a:t>
            </a:r>
            <a:endParaRPr sz="1900"/>
          </a:p>
        </p:txBody>
      </p:sp>
      <p:pic>
        <p:nvPicPr>
          <p:cNvPr id="411" name="Google Shape;411;p63"/>
          <p:cNvPicPr preferRelativeResize="0"/>
          <p:nvPr/>
        </p:nvPicPr>
        <p:blipFill rotWithShape="1">
          <a:blip r:embed="rId3">
            <a:alphaModFix/>
          </a:blip>
          <a:srcRect b="0" l="0" r="0" t="0"/>
          <a:stretch/>
        </p:blipFill>
        <p:spPr>
          <a:xfrm>
            <a:off x="6324800" y="2785253"/>
            <a:ext cx="5148000" cy="23742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64"/>
          <p:cNvSpPr txBox="1"/>
          <p:nvPr>
            <p:ph type="title"/>
          </p:nvPr>
        </p:nvSpPr>
        <p:spPr>
          <a:xfrm>
            <a:off x="1318667" y="2229967"/>
            <a:ext cx="9399600" cy="2361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Using a Variable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65"/>
          <p:cNvSpPr txBox="1"/>
          <p:nvPr>
            <p:ph idx="1" type="body"/>
          </p:nvPr>
        </p:nvSpPr>
        <p:spPr>
          <a:xfrm>
            <a:off x="415600" y="1852800"/>
            <a:ext cx="5148000" cy="423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sz="1800"/>
              <a:t>To access a variable that has been created in the current method or as a property of the class that the method belongs to:</a:t>
            </a:r>
            <a:endParaRPr sz="1800"/>
          </a:p>
          <a:p>
            <a:pPr indent="-342900" lvl="0" marL="457200" rtl="0" algn="l">
              <a:spcBef>
                <a:spcPts val="2100"/>
              </a:spcBef>
              <a:spcAft>
                <a:spcPts val="0"/>
              </a:spcAft>
              <a:buSzPts val="1800"/>
              <a:buChar char="-"/>
            </a:pPr>
            <a:r>
              <a:rPr lang="en-US" sz="1800"/>
              <a:t>Find the variable in the parameter drop down menu.  It will only show in the drop down of parameters of matching data types</a:t>
            </a:r>
            <a:br>
              <a:rPr lang="en-US" sz="1800"/>
            </a:br>
            <a:endParaRPr sz="1800"/>
          </a:p>
          <a:p>
            <a:pPr indent="-342900" lvl="0" marL="457200" rtl="0" algn="l">
              <a:spcBef>
                <a:spcPts val="0"/>
              </a:spcBef>
              <a:spcAft>
                <a:spcPts val="0"/>
              </a:spcAft>
              <a:buSzPts val="1800"/>
              <a:buChar char="-"/>
            </a:pPr>
            <a:r>
              <a:rPr lang="en-US" sz="1800"/>
              <a:t>If there is an instance of the variable visible in the code you can drag the variable to a parameter of the same data type.  The acceptable locations will highlight with a box around them.</a:t>
            </a:r>
            <a:endParaRPr sz="1800"/>
          </a:p>
          <a:p>
            <a:pPr indent="0" lvl="0" marL="0" rtl="0" algn="l">
              <a:spcBef>
                <a:spcPts val="2100"/>
              </a:spcBef>
              <a:spcAft>
                <a:spcPts val="2100"/>
              </a:spcAft>
              <a:buNone/>
            </a:pPr>
            <a:r>
              <a:t/>
            </a:r>
            <a:endParaRPr sz="1800"/>
          </a:p>
        </p:txBody>
      </p:sp>
      <p:sp>
        <p:nvSpPr>
          <p:cNvPr id="424" name="Google Shape;424;p65"/>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Using a Variable</a:t>
            </a:r>
            <a:endParaRPr/>
          </a:p>
        </p:txBody>
      </p:sp>
      <p:sp>
        <p:nvSpPr>
          <p:cNvPr id="425" name="Google Shape;425;p65"/>
          <p:cNvSpPr txBox="1"/>
          <p:nvPr>
            <p:ph type="title"/>
          </p:nvPr>
        </p:nvSpPr>
        <p:spPr>
          <a:xfrm>
            <a:off x="0" y="372633"/>
            <a:ext cx="115563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a:t>Variables</a:t>
            </a:r>
            <a:endParaRPr/>
          </a:p>
        </p:txBody>
      </p:sp>
      <p:pic>
        <p:nvPicPr>
          <p:cNvPr id="426" name="Google Shape;426;p65"/>
          <p:cNvPicPr preferRelativeResize="0"/>
          <p:nvPr/>
        </p:nvPicPr>
        <p:blipFill rotWithShape="1">
          <a:blip r:embed="rId3">
            <a:alphaModFix/>
          </a:blip>
          <a:srcRect b="22154" l="0" r="41176" t="0"/>
          <a:stretch/>
        </p:blipFill>
        <p:spPr>
          <a:xfrm>
            <a:off x="7256450" y="1863224"/>
            <a:ext cx="3290423" cy="2963887"/>
          </a:xfrm>
          <a:prstGeom prst="rect">
            <a:avLst/>
          </a:prstGeom>
          <a:noFill/>
          <a:ln>
            <a:noFill/>
          </a:ln>
        </p:spPr>
      </p:pic>
      <p:pic>
        <p:nvPicPr>
          <p:cNvPr id="427" name="Google Shape;427;p65"/>
          <p:cNvPicPr preferRelativeResize="0"/>
          <p:nvPr/>
        </p:nvPicPr>
        <p:blipFill rotWithShape="1">
          <a:blip r:embed="rId4">
            <a:alphaModFix/>
          </a:blip>
          <a:srcRect b="57869" l="0" r="41176" t="0"/>
          <a:stretch/>
        </p:blipFill>
        <p:spPr>
          <a:xfrm>
            <a:off x="7256450" y="4831812"/>
            <a:ext cx="3290425" cy="16650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66"/>
          <p:cNvSpPr txBox="1"/>
          <p:nvPr>
            <p:ph idx="1" type="body"/>
          </p:nvPr>
        </p:nvSpPr>
        <p:spPr>
          <a:xfrm>
            <a:off x="6218967" y="1947933"/>
            <a:ext cx="5126700" cy="4143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You can change the data stored in a variable that is within the current method or a property of the current class using the assign control block.</a:t>
            </a:r>
            <a:endParaRPr/>
          </a:p>
          <a:p>
            <a:pPr indent="0" lvl="0" marL="0" rtl="0" algn="l">
              <a:spcBef>
                <a:spcPts val="2100"/>
              </a:spcBef>
              <a:spcAft>
                <a:spcPts val="2100"/>
              </a:spcAft>
              <a:buNone/>
            </a:pPr>
            <a:r>
              <a:rPr lang="en-US"/>
              <a:t>To assign a </a:t>
            </a:r>
            <a:r>
              <a:rPr lang="en-US"/>
              <a:t>math</a:t>
            </a:r>
            <a:r>
              <a:rPr lang="en-US"/>
              <a:t> or relational strings or set the variable with a function set a default value from the drop down.  Use the edit drop down to access the full options list or drag a function into place.</a:t>
            </a:r>
            <a:endParaRPr/>
          </a:p>
        </p:txBody>
      </p:sp>
      <p:sp>
        <p:nvSpPr>
          <p:cNvPr id="434" name="Google Shape;434;p66"/>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Changing the Value of  a Variable</a:t>
            </a:r>
            <a:endParaRPr/>
          </a:p>
        </p:txBody>
      </p:sp>
      <p:sp>
        <p:nvSpPr>
          <p:cNvPr id="435" name="Google Shape;435;p66"/>
          <p:cNvSpPr txBox="1"/>
          <p:nvPr>
            <p:ph type="title"/>
          </p:nvPr>
        </p:nvSpPr>
        <p:spPr>
          <a:xfrm>
            <a:off x="0" y="372633"/>
            <a:ext cx="37935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a:t>Variables</a:t>
            </a:r>
            <a:endParaRPr/>
          </a:p>
        </p:txBody>
      </p:sp>
      <p:pic>
        <p:nvPicPr>
          <p:cNvPr id="436" name="Google Shape;436;p66"/>
          <p:cNvPicPr preferRelativeResize="0"/>
          <p:nvPr/>
        </p:nvPicPr>
        <p:blipFill>
          <a:blip r:embed="rId3">
            <a:alphaModFix/>
          </a:blip>
          <a:stretch>
            <a:fillRect/>
          </a:stretch>
        </p:blipFill>
        <p:spPr>
          <a:xfrm>
            <a:off x="359175" y="2457001"/>
            <a:ext cx="5012051" cy="3398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67"/>
          <p:cNvSpPr txBox="1"/>
          <p:nvPr>
            <p:ph idx="1" type="body"/>
          </p:nvPr>
        </p:nvSpPr>
        <p:spPr>
          <a:xfrm>
            <a:off x="6218967" y="1947933"/>
            <a:ext cx="5126700" cy="4143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1600"/>
              <a:t>When a property variable is declared Alice automatically creates a procedure and a function for the variable. </a:t>
            </a:r>
            <a:endParaRPr sz="1600"/>
          </a:p>
          <a:p>
            <a:pPr indent="0" lvl="0" marL="0" rtl="0" algn="l">
              <a:spcBef>
                <a:spcPts val="2100"/>
              </a:spcBef>
              <a:spcAft>
                <a:spcPts val="0"/>
              </a:spcAft>
              <a:buNone/>
            </a:pPr>
            <a:r>
              <a:rPr lang="en-US" sz="1600"/>
              <a:t>set procedure - For setting the variable to a new value</a:t>
            </a:r>
            <a:endParaRPr sz="1600"/>
          </a:p>
          <a:p>
            <a:pPr indent="0" lvl="0" marL="0" rtl="0" algn="l">
              <a:spcBef>
                <a:spcPts val="2100"/>
              </a:spcBef>
              <a:spcAft>
                <a:spcPts val="0"/>
              </a:spcAft>
              <a:buNone/>
            </a:pPr>
            <a:r>
              <a:rPr lang="en-US" sz="1600"/>
              <a:t>get function - for returning the current value of the variable </a:t>
            </a:r>
            <a:endParaRPr sz="1600"/>
          </a:p>
          <a:p>
            <a:pPr indent="0" lvl="0" marL="0" rtl="0" algn="l">
              <a:spcBef>
                <a:spcPts val="2100"/>
              </a:spcBef>
              <a:spcAft>
                <a:spcPts val="0"/>
              </a:spcAft>
              <a:buNone/>
            </a:pPr>
            <a:r>
              <a:rPr lang="en-US" sz="1600"/>
              <a:t>These methods will be found in the objects procedure and function tabs.  </a:t>
            </a:r>
            <a:endParaRPr sz="1600"/>
          </a:p>
          <a:p>
            <a:pPr indent="0" lvl="0" marL="0" rtl="0" algn="l">
              <a:spcBef>
                <a:spcPts val="2100"/>
              </a:spcBef>
              <a:spcAft>
                <a:spcPts val="2100"/>
              </a:spcAft>
              <a:buNone/>
            </a:pPr>
            <a:r>
              <a:rPr lang="en-US" sz="1600"/>
              <a:t>In scene methods you can access these variables for all of the  managed classes (objects in the scene).</a:t>
            </a:r>
            <a:endParaRPr sz="1600"/>
          </a:p>
        </p:txBody>
      </p:sp>
      <p:sp>
        <p:nvSpPr>
          <p:cNvPr id="443" name="Google Shape;443;p67"/>
          <p:cNvSpPr txBox="1"/>
          <p:nvPr>
            <p:ph type="title"/>
          </p:nvPr>
        </p:nvSpPr>
        <p:spPr>
          <a:xfrm>
            <a:off x="0" y="372633"/>
            <a:ext cx="37935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 name="Google Shape;444;p67"/>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Using set and get Methods</a:t>
            </a:r>
            <a:endParaRPr/>
          </a:p>
        </p:txBody>
      </p:sp>
      <p:pic>
        <p:nvPicPr>
          <p:cNvPr id="445" name="Google Shape;445;p67"/>
          <p:cNvPicPr preferRelativeResize="0"/>
          <p:nvPr/>
        </p:nvPicPr>
        <p:blipFill>
          <a:blip r:embed="rId3">
            <a:alphaModFix/>
          </a:blip>
          <a:stretch>
            <a:fillRect/>
          </a:stretch>
        </p:blipFill>
        <p:spPr>
          <a:xfrm>
            <a:off x="296432" y="2252725"/>
            <a:ext cx="5203476" cy="1967900"/>
          </a:xfrm>
          <a:prstGeom prst="rect">
            <a:avLst/>
          </a:prstGeom>
          <a:noFill/>
          <a:ln>
            <a:noFill/>
          </a:ln>
        </p:spPr>
      </p:pic>
      <p:pic>
        <p:nvPicPr>
          <p:cNvPr id="446" name="Google Shape;446;p67"/>
          <p:cNvPicPr preferRelativeResize="0"/>
          <p:nvPr/>
        </p:nvPicPr>
        <p:blipFill>
          <a:blip r:embed="rId4">
            <a:alphaModFix/>
          </a:blip>
          <a:stretch>
            <a:fillRect/>
          </a:stretch>
        </p:blipFill>
        <p:spPr>
          <a:xfrm>
            <a:off x="296425" y="4327691"/>
            <a:ext cx="5203475" cy="140928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68"/>
          <p:cNvSpPr txBox="1"/>
          <p:nvPr>
            <p:ph type="title"/>
          </p:nvPr>
        </p:nvSpPr>
        <p:spPr>
          <a:xfrm>
            <a:off x="0" y="372633"/>
            <a:ext cx="34905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3" name="Google Shape;453;p68"/>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The Location of the Variable</a:t>
            </a:r>
            <a:endParaRPr/>
          </a:p>
        </p:txBody>
      </p:sp>
      <p:sp>
        <p:nvSpPr>
          <p:cNvPr id="454" name="Google Shape;454;p68"/>
          <p:cNvSpPr txBox="1"/>
          <p:nvPr>
            <p:ph idx="1" type="body"/>
          </p:nvPr>
        </p:nvSpPr>
        <p:spPr>
          <a:xfrm>
            <a:off x="415600" y="1863300"/>
            <a:ext cx="11360700" cy="422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1800"/>
              <a:t>Scene  Variables - </a:t>
            </a:r>
            <a:r>
              <a:rPr lang="en-US" sz="1800"/>
              <a:t>The scene is the parent object that manages all of the other objects.</a:t>
            </a:r>
            <a:r>
              <a:rPr lang="en-US" sz="1800"/>
              <a:t>  This relationship allows the scene to manage (set and get) other objects</a:t>
            </a:r>
            <a:r>
              <a:rPr lang="en-US" sz="1800"/>
              <a:t>’</a:t>
            </a:r>
            <a:r>
              <a:rPr lang="en-US" sz="1800"/>
              <a:t> variables.  However, this is a one way relationship so variables that are a property of the scene can’t be accessed directly by other objects using set or get methods</a:t>
            </a:r>
            <a:r>
              <a:rPr lang="en-US" sz="1800"/>
              <a:t>.  For other classes to access variables of the scene you will need to pass them as a parameter into a method or create an instance variable for that object and set that variable to the scene variable.  To pass a new value back out to the scene you would use a custom function or the get function.</a:t>
            </a:r>
            <a:endParaRPr sz="1800"/>
          </a:p>
          <a:p>
            <a:pPr indent="0" lvl="0" marL="0" rtl="0" algn="l">
              <a:spcBef>
                <a:spcPts val="2100"/>
              </a:spcBef>
              <a:spcAft>
                <a:spcPts val="0"/>
              </a:spcAft>
              <a:buNone/>
            </a:pPr>
            <a:r>
              <a:rPr lang="en-US" sz="1800"/>
              <a:t>Gallery Class (Biped, Flyer, Etc) - Gallery class property variables can be accessed and managed by the parent scene class.  These variables will also be inherited by any subclasses.  </a:t>
            </a:r>
            <a:r>
              <a:rPr lang="en-US" sz="1800"/>
              <a:t>Each instance of that gallery class will have its own unique version of the variable.</a:t>
            </a:r>
            <a:endParaRPr sz="1800"/>
          </a:p>
          <a:p>
            <a:pPr indent="0" lvl="0" marL="0" rtl="0" algn="l">
              <a:spcBef>
                <a:spcPts val="2100"/>
              </a:spcBef>
              <a:spcAft>
                <a:spcPts val="2100"/>
              </a:spcAft>
              <a:buNone/>
            </a:pPr>
            <a:r>
              <a:rPr lang="en-US" sz="1800"/>
              <a:t>Object Class - (ex Cheshire Cat) - Object class property variables will be accessible to the specific object  class and the scene class but not the gallery class.  Each instance of the object will have its own unique </a:t>
            </a:r>
            <a:r>
              <a:rPr lang="en-US" sz="1800"/>
              <a:t>version </a:t>
            </a:r>
            <a:r>
              <a:rPr lang="en-US" sz="1800"/>
              <a:t>of </a:t>
            </a:r>
            <a:r>
              <a:rPr lang="en-US" sz="1800"/>
              <a:t> the variable that can be managed separately.</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69"/>
          <p:cNvSpPr txBox="1"/>
          <p:nvPr>
            <p:ph type="ctrTitle"/>
          </p:nvPr>
        </p:nvSpPr>
        <p:spPr>
          <a:xfrm>
            <a:off x="2884082" y="3473918"/>
            <a:ext cx="6410100" cy="698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Examples in Alice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52"/>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What is a Variable</a:t>
            </a:r>
            <a:endParaRPr/>
          </a:p>
        </p:txBody>
      </p:sp>
      <p:sp>
        <p:nvSpPr>
          <p:cNvPr id="312" name="Google Shape;312;p52"/>
          <p:cNvSpPr txBox="1"/>
          <p:nvPr>
            <p:ph idx="1" type="body"/>
          </p:nvPr>
        </p:nvSpPr>
        <p:spPr>
          <a:xfrm>
            <a:off x="415600" y="1863300"/>
            <a:ext cx="11360700" cy="4924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sz="2200"/>
              <a:t>A variable is a named location in the computer’s memory where a value may be stored.</a:t>
            </a:r>
            <a:endParaRPr sz="2200"/>
          </a:p>
          <a:p>
            <a:pPr indent="0" lvl="0" marL="0" rtl="0" algn="l">
              <a:spcBef>
                <a:spcPts val="2100"/>
              </a:spcBef>
              <a:spcAft>
                <a:spcPts val="0"/>
              </a:spcAft>
              <a:buNone/>
            </a:pPr>
            <a:r>
              <a:rPr lang="en-US" sz="2200"/>
              <a:t>The type of data stored in the variable is defined by the data type.  This helps the program:</a:t>
            </a:r>
            <a:endParaRPr sz="2200"/>
          </a:p>
          <a:p>
            <a:pPr indent="-368300" lvl="0" marL="457200" rtl="0" algn="l">
              <a:spcBef>
                <a:spcPts val="2100"/>
              </a:spcBef>
              <a:spcAft>
                <a:spcPts val="0"/>
              </a:spcAft>
              <a:buSzPts val="2200"/>
              <a:buChar char="-"/>
            </a:pPr>
            <a:r>
              <a:rPr lang="en-US" sz="2200"/>
              <a:t>allot the right amount of space for the data to be stored</a:t>
            </a:r>
            <a:endParaRPr sz="2200"/>
          </a:p>
          <a:p>
            <a:pPr indent="-368300" lvl="0" marL="457200" rtl="0" algn="l">
              <a:spcBef>
                <a:spcPts val="0"/>
              </a:spcBef>
              <a:spcAft>
                <a:spcPts val="0"/>
              </a:spcAft>
              <a:buSzPts val="2200"/>
              <a:buChar char="-"/>
            </a:pPr>
            <a:r>
              <a:rPr lang="en-US" sz="2200"/>
              <a:t>allow the program to check that the type of data will match the type of data requested</a:t>
            </a:r>
            <a:endParaRPr sz="2200"/>
          </a:p>
          <a:p>
            <a:pPr indent="-368300" lvl="0" marL="457200" rtl="0" algn="l">
              <a:spcBef>
                <a:spcPts val="0"/>
              </a:spcBef>
              <a:spcAft>
                <a:spcPts val="0"/>
              </a:spcAft>
              <a:buSzPts val="2200"/>
              <a:buChar char="-"/>
            </a:pPr>
            <a:r>
              <a:rPr lang="en-US" sz="2200"/>
              <a:t>inform the computer the operations that are allowed to be performed with that variable</a:t>
            </a:r>
            <a:endParaRPr sz="2200"/>
          </a:p>
          <a:p>
            <a:pPr indent="0" lvl="0" marL="0" rtl="0" algn="l">
              <a:spcBef>
                <a:spcPts val="2100"/>
              </a:spcBef>
              <a:spcAft>
                <a:spcPts val="2100"/>
              </a:spcAft>
              <a:buNone/>
            </a:pPr>
            <a:r>
              <a:rPr lang="en-US" sz="2200"/>
              <a:t>The value of a variable can be changed during the execution of a program.</a:t>
            </a:r>
            <a:endParaRPr sz="2200"/>
          </a:p>
        </p:txBody>
      </p:sp>
      <p:sp>
        <p:nvSpPr>
          <p:cNvPr id="313" name="Google Shape;313;p52"/>
          <p:cNvSpPr txBox="1"/>
          <p:nvPr>
            <p:ph type="title"/>
          </p:nvPr>
        </p:nvSpPr>
        <p:spPr>
          <a:xfrm>
            <a:off x="0" y="372633"/>
            <a:ext cx="34905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Variables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70"/>
          <p:cNvSpPr txBox="1"/>
          <p:nvPr>
            <p:ph idx="1" type="body"/>
          </p:nvPr>
        </p:nvSpPr>
        <p:spPr>
          <a:xfrm>
            <a:off x="415600" y="1852800"/>
            <a:ext cx="5148000" cy="4239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Declare a list of variables that are replaced by user inputs to create a user driven dialogue (madlib) replacing parameters from your animation with user created inputs.</a:t>
            </a:r>
            <a:endParaRPr/>
          </a:p>
          <a:p>
            <a:pPr indent="0" lvl="0" marL="0" rtl="0" algn="l">
              <a:spcBef>
                <a:spcPts val="2100"/>
              </a:spcBef>
              <a:spcAft>
                <a:spcPts val="0"/>
              </a:spcAft>
              <a:buNone/>
            </a:pPr>
            <a:r>
              <a:rPr lang="en-US"/>
              <a:t>In this example you are using the variable to store the user inputs so that you can use them later to be able to play the whole animation straight through.</a:t>
            </a:r>
            <a:endParaRPr/>
          </a:p>
          <a:p>
            <a:pPr indent="0" lvl="0" marL="0" rtl="0" algn="l">
              <a:spcBef>
                <a:spcPts val="2100"/>
              </a:spcBef>
              <a:spcAft>
                <a:spcPts val="0"/>
              </a:spcAft>
              <a:buNone/>
            </a:pPr>
            <a:r>
              <a:rPr lang="en-US"/>
              <a:t>If you build the whole animation in one method you can create the variables locally to the animation procedures.</a:t>
            </a:r>
            <a:endParaRPr/>
          </a:p>
        </p:txBody>
      </p:sp>
      <p:sp>
        <p:nvSpPr>
          <p:cNvPr id="467" name="Google Shape;467;p70"/>
          <p:cNvSpPr txBox="1"/>
          <p:nvPr>
            <p:ph type="title"/>
          </p:nvPr>
        </p:nvSpPr>
        <p:spPr>
          <a:xfrm>
            <a:off x="0" y="372633"/>
            <a:ext cx="115563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 name="Google Shape;468;p70"/>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A Mad Libs™ Example</a:t>
            </a:r>
            <a:endParaRPr/>
          </a:p>
        </p:txBody>
      </p:sp>
      <p:pic>
        <p:nvPicPr>
          <p:cNvPr id="469" name="Google Shape;469;p70"/>
          <p:cNvPicPr preferRelativeResize="0"/>
          <p:nvPr/>
        </p:nvPicPr>
        <p:blipFill rotWithShape="1">
          <a:blip r:embed="rId3">
            <a:alphaModFix/>
          </a:blip>
          <a:srcRect b="0" l="0" r="12487" t="0"/>
          <a:stretch/>
        </p:blipFill>
        <p:spPr>
          <a:xfrm>
            <a:off x="6084825" y="2480375"/>
            <a:ext cx="5787448" cy="3010400"/>
          </a:xfrm>
          <a:prstGeom prst="rect">
            <a:avLst/>
          </a:prstGeom>
          <a:noFill/>
          <a:ln>
            <a:noFill/>
          </a:ln>
        </p:spPr>
      </p:pic>
      <p:sp>
        <p:nvSpPr>
          <p:cNvPr id="470" name="Google Shape;470;p70"/>
          <p:cNvSpPr/>
          <p:nvPr/>
        </p:nvSpPr>
        <p:spPr>
          <a:xfrm>
            <a:off x="7241300" y="3405900"/>
            <a:ext cx="692700" cy="196200"/>
          </a:xfrm>
          <a:prstGeom prst="rect">
            <a:avLst/>
          </a:prstGeom>
          <a:noFill/>
          <a:ln cap="flat" cmpd="sng" w="28575">
            <a:solidFill>
              <a:srgbClr val="266F8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0"/>
          <p:cNvSpPr/>
          <p:nvPr/>
        </p:nvSpPr>
        <p:spPr>
          <a:xfrm>
            <a:off x="7382159" y="3662225"/>
            <a:ext cx="817500" cy="196200"/>
          </a:xfrm>
          <a:prstGeom prst="rect">
            <a:avLst/>
          </a:prstGeom>
          <a:noFill/>
          <a:ln cap="flat" cmpd="sng" w="28575">
            <a:solidFill>
              <a:srgbClr val="266F8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2" name="Google Shape;472;p70"/>
          <p:cNvCxnSpPr>
            <a:stCxn id="470" idx="1"/>
          </p:cNvCxnSpPr>
          <p:nvPr/>
        </p:nvCxnSpPr>
        <p:spPr>
          <a:xfrm>
            <a:off x="7241300" y="3504000"/>
            <a:ext cx="0" cy="537000"/>
          </a:xfrm>
          <a:prstGeom prst="straightConnector1">
            <a:avLst/>
          </a:prstGeom>
          <a:noFill/>
          <a:ln cap="flat" cmpd="sng" w="28575">
            <a:solidFill>
              <a:schemeClr val="dk2"/>
            </a:solidFill>
            <a:prstDash val="solid"/>
            <a:round/>
            <a:headEnd len="med" w="med" type="none"/>
            <a:tailEnd len="med" w="med" type="triangle"/>
          </a:ln>
        </p:spPr>
      </p:cxnSp>
      <p:cxnSp>
        <p:nvCxnSpPr>
          <p:cNvPr id="473" name="Google Shape;473;p70"/>
          <p:cNvCxnSpPr>
            <a:stCxn id="471" idx="3"/>
          </p:cNvCxnSpPr>
          <p:nvPr/>
        </p:nvCxnSpPr>
        <p:spPr>
          <a:xfrm flipH="1">
            <a:off x="7957259" y="3760325"/>
            <a:ext cx="242400" cy="4539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71"/>
          <p:cNvSpPr txBox="1"/>
          <p:nvPr>
            <p:ph idx="1" type="body"/>
          </p:nvPr>
        </p:nvSpPr>
        <p:spPr>
          <a:xfrm>
            <a:off x="415600" y="1852800"/>
            <a:ext cx="5148000" cy="423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Some examples of global variables that you might want to create at the scene level and increment are timers and score keepers.</a:t>
            </a:r>
            <a:endParaRPr/>
          </a:p>
          <a:p>
            <a:pPr indent="0" lvl="0" marL="0" rtl="0" algn="l">
              <a:spcBef>
                <a:spcPts val="2100"/>
              </a:spcBef>
              <a:spcAft>
                <a:spcPts val="0"/>
              </a:spcAft>
              <a:buNone/>
            </a:pPr>
            <a:r>
              <a:rPr lang="en-US"/>
              <a:t>A timer is a variable that you would want to decrement each time a certain amount of time has passed.  This variable can then be used for a number of interactions.</a:t>
            </a:r>
            <a:endParaRPr/>
          </a:p>
          <a:p>
            <a:pPr indent="0" lvl="0" marL="0" rtl="0" algn="l">
              <a:spcBef>
                <a:spcPts val="2100"/>
              </a:spcBef>
              <a:spcAft>
                <a:spcPts val="0"/>
              </a:spcAft>
              <a:buNone/>
            </a:pPr>
            <a:r>
              <a:rPr lang="en-US"/>
              <a:t>A score variable is an example of a variable that you might want to increment when things happen.</a:t>
            </a:r>
            <a:endParaRPr/>
          </a:p>
          <a:p>
            <a:pPr indent="0" lvl="0" marL="0" rtl="0" algn="l">
              <a:spcBef>
                <a:spcPts val="2100"/>
              </a:spcBef>
              <a:spcAft>
                <a:spcPts val="2100"/>
              </a:spcAft>
              <a:buNone/>
            </a:pPr>
            <a:r>
              <a:rPr lang="en-US"/>
              <a:t>This same pattern can be attached to collecting objects, </a:t>
            </a:r>
            <a:r>
              <a:rPr lang="en-US"/>
              <a:t>collision</a:t>
            </a:r>
            <a:r>
              <a:rPr lang="en-US"/>
              <a:t> events, correct answers to questions and much more.</a:t>
            </a:r>
            <a:endParaRPr/>
          </a:p>
        </p:txBody>
      </p:sp>
      <p:sp>
        <p:nvSpPr>
          <p:cNvPr id="480" name="Google Shape;480;p71"/>
          <p:cNvSpPr txBox="1"/>
          <p:nvPr>
            <p:ph type="title"/>
          </p:nvPr>
        </p:nvSpPr>
        <p:spPr>
          <a:xfrm>
            <a:off x="0" y="372633"/>
            <a:ext cx="115563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 name="Google Shape;481;p71"/>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Timer and Score Variables</a:t>
            </a:r>
            <a:endParaRPr/>
          </a:p>
        </p:txBody>
      </p:sp>
      <p:pic>
        <p:nvPicPr>
          <p:cNvPr id="482" name="Google Shape;482;p71"/>
          <p:cNvPicPr preferRelativeResize="0"/>
          <p:nvPr/>
        </p:nvPicPr>
        <p:blipFill>
          <a:blip r:embed="rId3">
            <a:alphaModFix/>
          </a:blip>
          <a:stretch>
            <a:fillRect/>
          </a:stretch>
        </p:blipFill>
        <p:spPr>
          <a:xfrm>
            <a:off x="6357550" y="1863218"/>
            <a:ext cx="5286126" cy="4515884"/>
          </a:xfrm>
          <a:prstGeom prst="rect">
            <a:avLst/>
          </a:prstGeom>
          <a:noFill/>
          <a:ln>
            <a:noFill/>
          </a:ln>
        </p:spPr>
      </p:pic>
      <p:sp>
        <p:nvSpPr>
          <p:cNvPr id="483" name="Google Shape;483;p71"/>
          <p:cNvSpPr/>
          <p:nvPr/>
        </p:nvSpPr>
        <p:spPr>
          <a:xfrm>
            <a:off x="6904175" y="2978700"/>
            <a:ext cx="3336600" cy="343200"/>
          </a:xfrm>
          <a:prstGeom prst="rect">
            <a:avLst/>
          </a:prstGeom>
          <a:noFill/>
          <a:ln cap="flat" cmpd="sng" w="28575">
            <a:solidFill>
              <a:srgbClr val="266F8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1"/>
          <p:cNvSpPr/>
          <p:nvPr/>
        </p:nvSpPr>
        <p:spPr>
          <a:xfrm>
            <a:off x="6904175" y="5301625"/>
            <a:ext cx="3821400" cy="343200"/>
          </a:xfrm>
          <a:prstGeom prst="rect">
            <a:avLst/>
          </a:prstGeom>
          <a:noFill/>
          <a:ln cap="flat" cmpd="sng" w="28575">
            <a:solidFill>
              <a:srgbClr val="266F8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72"/>
          <p:cNvSpPr txBox="1"/>
          <p:nvPr>
            <p:ph idx="1" type="body"/>
          </p:nvPr>
        </p:nvSpPr>
        <p:spPr>
          <a:xfrm>
            <a:off x="415600" y="1852800"/>
            <a:ext cx="5148000" cy="4239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You can use variables that change based on other variables in order to activate or deactivate elements of an interactive world or game.</a:t>
            </a:r>
            <a:endParaRPr/>
          </a:p>
          <a:p>
            <a:pPr indent="0" lvl="0" marL="0" rtl="0" algn="l">
              <a:spcBef>
                <a:spcPts val="2100"/>
              </a:spcBef>
              <a:spcAft>
                <a:spcPts val="2100"/>
              </a:spcAft>
              <a:buNone/>
            </a:pPr>
            <a:r>
              <a:rPr lang="en-US"/>
              <a:t>A boolean variable that impacts a conditional statement that can be switched on and off can be used for managing things like game is active or over, or for door interactions to be locked or unlocked and much more. </a:t>
            </a:r>
            <a:endParaRPr/>
          </a:p>
        </p:txBody>
      </p:sp>
      <p:sp>
        <p:nvSpPr>
          <p:cNvPr id="491" name="Google Shape;491;p72"/>
          <p:cNvSpPr txBox="1"/>
          <p:nvPr>
            <p:ph type="title"/>
          </p:nvPr>
        </p:nvSpPr>
        <p:spPr>
          <a:xfrm>
            <a:off x="0" y="372633"/>
            <a:ext cx="115563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 name="Google Shape;492;p72"/>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World States</a:t>
            </a:r>
            <a:endParaRPr/>
          </a:p>
        </p:txBody>
      </p:sp>
      <p:pic>
        <p:nvPicPr>
          <p:cNvPr id="493" name="Google Shape;493;p72"/>
          <p:cNvPicPr preferRelativeResize="0"/>
          <p:nvPr/>
        </p:nvPicPr>
        <p:blipFill>
          <a:blip r:embed="rId3">
            <a:alphaModFix/>
          </a:blip>
          <a:stretch>
            <a:fillRect/>
          </a:stretch>
        </p:blipFill>
        <p:spPr>
          <a:xfrm>
            <a:off x="6962900" y="1717448"/>
            <a:ext cx="3866801" cy="4881933"/>
          </a:xfrm>
          <a:prstGeom prst="rect">
            <a:avLst/>
          </a:prstGeom>
          <a:noFill/>
          <a:ln>
            <a:noFill/>
          </a:ln>
        </p:spPr>
      </p:pic>
      <p:sp>
        <p:nvSpPr>
          <p:cNvPr id="494" name="Google Shape;494;p72"/>
          <p:cNvSpPr/>
          <p:nvPr/>
        </p:nvSpPr>
        <p:spPr>
          <a:xfrm>
            <a:off x="7354450" y="2343700"/>
            <a:ext cx="1835700" cy="196200"/>
          </a:xfrm>
          <a:prstGeom prst="rect">
            <a:avLst/>
          </a:prstGeom>
          <a:noFill/>
          <a:ln cap="flat" cmpd="sng" w="28575">
            <a:solidFill>
              <a:srgbClr val="266F8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2"/>
          <p:cNvSpPr/>
          <p:nvPr/>
        </p:nvSpPr>
        <p:spPr>
          <a:xfrm>
            <a:off x="7354450" y="5243925"/>
            <a:ext cx="1893300" cy="196200"/>
          </a:xfrm>
          <a:prstGeom prst="rect">
            <a:avLst/>
          </a:prstGeom>
          <a:noFill/>
          <a:ln cap="flat" cmpd="sng" w="28575">
            <a:solidFill>
              <a:srgbClr val="266F8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73"/>
          <p:cNvSpPr txBox="1"/>
          <p:nvPr>
            <p:ph type="title"/>
          </p:nvPr>
        </p:nvSpPr>
        <p:spPr>
          <a:xfrm>
            <a:off x="3039200" y="3287703"/>
            <a:ext cx="6261600" cy="711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Tips and Tricks</a:t>
            </a:r>
            <a:endParaRPr/>
          </a:p>
        </p:txBody>
      </p:sp>
      <p:sp>
        <p:nvSpPr>
          <p:cNvPr id="502" name="Google Shape;502;p73"/>
          <p:cNvSpPr txBox="1"/>
          <p:nvPr>
            <p:ph idx="2" type="title"/>
          </p:nvPr>
        </p:nvSpPr>
        <p:spPr>
          <a:xfrm>
            <a:off x="5669431" y="2579439"/>
            <a:ext cx="6112800" cy="524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Variable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74"/>
          <p:cNvSpPr txBox="1"/>
          <p:nvPr>
            <p:ph idx="1" type="body"/>
          </p:nvPr>
        </p:nvSpPr>
        <p:spPr>
          <a:xfrm>
            <a:off x="415600" y="1863300"/>
            <a:ext cx="11360700" cy="422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1800"/>
              <a:t>A variable will not be able to be applied to a parameter if the data type doesn’t match the expected data type.  Some mismatched data types can be used when the data type inherits from the specified data type. </a:t>
            </a:r>
            <a:endParaRPr sz="1800"/>
          </a:p>
          <a:p>
            <a:pPr indent="-342900" lvl="0" marL="457200" rtl="0" algn="l">
              <a:spcBef>
                <a:spcPts val="2100"/>
              </a:spcBef>
              <a:spcAft>
                <a:spcPts val="0"/>
              </a:spcAft>
              <a:buSzPts val="1800"/>
              <a:buChar char="-"/>
            </a:pPr>
            <a:r>
              <a:rPr lang="en-US" sz="1800"/>
              <a:t>An sThing parameter can accept a biped, quadruped, or other data types that are more specific types of things</a:t>
            </a:r>
            <a:endParaRPr sz="1800"/>
          </a:p>
          <a:p>
            <a:pPr indent="-342900" lvl="0" marL="457200" rtl="0" algn="l">
              <a:spcBef>
                <a:spcPts val="0"/>
              </a:spcBef>
              <a:spcAft>
                <a:spcPts val="0"/>
              </a:spcAft>
              <a:buSzPts val="1800"/>
              <a:buChar char="-"/>
            </a:pPr>
            <a:r>
              <a:rPr lang="en-US" sz="1800"/>
              <a:t>A decimal parameter can accept a whole number variable because a whole number will not include data not expected by a decimal</a:t>
            </a:r>
            <a:endParaRPr sz="1800"/>
          </a:p>
          <a:p>
            <a:pPr indent="0" lvl="0" marL="0" rtl="0" algn="l">
              <a:spcBef>
                <a:spcPts val="2100"/>
              </a:spcBef>
              <a:spcAft>
                <a:spcPts val="0"/>
              </a:spcAft>
              <a:buNone/>
            </a:pPr>
            <a:r>
              <a:rPr lang="en-US" sz="1800"/>
              <a:t>The reverse of these will not work because the value could be something other than what information would be expected.</a:t>
            </a:r>
            <a:endParaRPr sz="1800"/>
          </a:p>
          <a:p>
            <a:pPr indent="-342900" lvl="0" marL="457200" rtl="0" algn="l">
              <a:spcBef>
                <a:spcPts val="2100"/>
              </a:spcBef>
              <a:spcAft>
                <a:spcPts val="0"/>
              </a:spcAft>
              <a:buSzPts val="1800"/>
              <a:buChar char="-"/>
            </a:pPr>
            <a:r>
              <a:rPr lang="en-US" sz="1800"/>
              <a:t>A biped </a:t>
            </a:r>
            <a:r>
              <a:rPr lang="en-US" sz="1800"/>
              <a:t>parameter</a:t>
            </a:r>
            <a:r>
              <a:rPr lang="en-US" sz="1800"/>
              <a:t> can’t accept an sThing variable because the value of that variable could be an object other than a biped.</a:t>
            </a:r>
            <a:endParaRPr sz="1800"/>
          </a:p>
          <a:p>
            <a:pPr indent="-342900" lvl="0" marL="457200" rtl="0" algn="l">
              <a:spcBef>
                <a:spcPts val="0"/>
              </a:spcBef>
              <a:spcAft>
                <a:spcPts val="0"/>
              </a:spcAft>
              <a:buSzPts val="1800"/>
              <a:buChar char="-"/>
            </a:pPr>
            <a:r>
              <a:rPr lang="en-US" sz="1800"/>
              <a:t>A whole number parameter can’t accept a decimal variable because the parameter may not be able to handle decimal values. </a:t>
            </a:r>
            <a:endParaRPr sz="1800"/>
          </a:p>
        </p:txBody>
      </p:sp>
      <p:sp>
        <p:nvSpPr>
          <p:cNvPr id="509" name="Google Shape;509;p74"/>
          <p:cNvSpPr txBox="1"/>
          <p:nvPr>
            <p:ph type="title"/>
          </p:nvPr>
        </p:nvSpPr>
        <p:spPr>
          <a:xfrm>
            <a:off x="0" y="372633"/>
            <a:ext cx="34905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a:t>Variables</a:t>
            </a:r>
            <a:endParaRPr/>
          </a:p>
        </p:txBody>
      </p:sp>
      <p:sp>
        <p:nvSpPr>
          <p:cNvPr id="510" name="Google Shape;510;p74"/>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Data Type Mismatch</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75"/>
          <p:cNvSpPr txBox="1"/>
          <p:nvPr>
            <p:ph idx="1" type="body"/>
          </p:nvPr>
        </p:nvSpPr>
        <p:spPr>
          <a:xfrm>
            <a:off x="415600" y="1852800"/>
            <a:ext cx="5148000" cy="42393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US"/>
              <a:t>You can use the rounding function to translate a variable or </a:t>
            </a:r>
            <a:r>
              <a:rPr lang="en-US"/>
              <a:t>function</a:t>
            </a:r>
            <a:r>
              <a:rPr lang="en-US"/>
              <a:t> that might return a decimal number into a whole number to be able to use it where a whole number is required such as a count loop.</a:t>
            </a:r>
            <a:endParaRPr/>
          </a:p>
        </p:txBody>
      </p:sp>
      <p:sp>
        <p:nvSpPr>
          <p:cNvPr id="517" name="Google Shape;517;p75"/>
          <p:cNvSpPr txBox="1"/>
          <p:nvPr>
            <p:ph type="title"/>
          </p:nvPr>
        </p:nvSpPr>
        <p:spPr>
          <a:xfrm>
            <a:off x="0" y="372633"/>
            <a:ext cx="115563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Variables</a:t>
            </a:r>
            <a:endParaRPr/>
          </a:p>
        </p:txBody>
      </p:sp>
      <p:sp>
        <p:nvSpPr>
          <p:cNvPr id="518" name="Google Shape;518;p75"/>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Using Rounding</a:t>
            </a:r>
            <a:endParaRPr/>
          </a:p>
        </p:txBody>
      </p:sp>
      <p:pic>
        <p:nvPicPr>
          <p:cNvPr id="519" name="Google Shape;519;p75"/>
          <p:cNvPicPr preferRelativeResize="0"/>
          <p:nvPr/>
        </p:nvPicPr>
        <p:blipFill rotWithShape="1">
          <a:blip r:embed="rId3">
            <a:alphaModFix/>
          </a:blip>
          <a:srcRect b="0" l="0" r="0" t="0"/>
          <a:stretch/>
        </p:blipFill>
        <p:spPr>
          <a:xfrm>
            <a:off x="6172198" y="2190223"/>
            <a:ext cx="5579540" cy="35266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53"/>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What are they used for?</a:t>
            </a:r>
            <a:endParaRPr/>
          </a:p>
        </p:txBody>
      </p:sp>
      <p:sp>
        <p:nvSpPr>
          <p:cNvPr id="320" name="Google Shape;320;p53"/>
          <p:cNvSpPr txBox="1"/>
          <p:nvPr>
            <p:ph idx="1" type="body"/>
          </p:nvPr>
        </p:nvSpPr>
        <p:spPr>
          <a:xfrm>
            <a:off x="415600" y="1863300"/>
            <a:ext cx="11360700" cy="4924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Short Term Storage - </a:t>
            </a:r>
            <a:r>
              <a:rPr lang="en-US"/>
              <a:t>Some things in Alice, such as arithmetic expressions, will store the result in a variable for immediate usage.  Some control structures will have you set up variables to be able to process individual actions such as an individual object of an array for use in a for each in loop. </a:t>
            </a:r>
            <a:endParaRPr/>
          </a:p>
          <a:p>
            <a:pPr indent="0" lvl="0" marL="0" rtl="0" algn="l">
              <a:spcBef>
                <a:spcPts val="2100"/>
              </a:spcBef>
              <a:spcAft>
                <a:spcPts val="0"/>
              </a:spcAft>
              <a:buNone/>
            </a:pPr>
            <a:r>
              <a:rPr lang="en-US"/>
              <a:t>Long Term Storage - In other cases you may want to create use a variable to keep track of information for later use.  These variables can have the data stored in them changed as needed to track things like items collected, time passed, or if a game state has changed.</a:t>
            </a:r>
            <a:endParaRPr/>
          </a:p>
          <a:p>
            <a:pPr indent="0" lvl="0" marL="0" rtl="0" algn="l">
              <a:spcBef>
                <a:spcPts val="2100"/>
              </a:spcBef>
              <a:spcAft>
                <a:spcPts val="2100"/>
              </a:spcAft>
              <a:buNone/>
            </a:pPr>
            <a:r>
              <a:t/>
            </a:r>
            <a:endParaRPr/>
          </a:p>
        </p:txBody>
      </p:sp>
      <p:sp>
        <p:nvSpPr>
          <p:cNvPr id="321" name="Google Shape;321;p53"/>
          <p:cNvSpPr txBox="1"/>
          <p:nvPr>
            <p:ph type="title"/>
          </p:nvPr>
        </p:nvSpPr>
        <p:spPr>
          <a:xfrm>
            <a:off x="0" y="372633"/>
            <a:ext cx="34905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Variables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54"/>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Where to Declare (Create) them?</a:t>
            </a:r>
            <a:endParaRPr/>
          </a:p>
        </p:txBody>
      </p:sp>
      <p:sp>
        <p:nvSpPr>
          <p:cNvPr id="328" name="Google Shape;328;p54"/>
          <p:cNvSpPr txBox="1"/>
          <p:nvPr>
            <p:ph idx="1" type="body"/>
          </p:nvPr>
        </p:nvSpPr>
        <p:spPr>
          <a:xfrm>
            <a:off x="415600" y="1863300"/>
            <a:ext cx="11360700" cy="4924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1800"/>
              <a:t>There are a couple different places you can declare variables in Alice.  Where you declare the variable will affect the type of data that can be used as well as where you will be able to access and use the variable.</a:t>
            </a:r>
            <a:endParaRPr sz="1800"/>
          </a:p>
          <a:p>
            <a:pPr indent="0" lvl="0" marL="0" rtl="0" algn="l">
              <a:spcBef>
                <a:spcPts val="2100"/>
              </a:spcBef>
              <a:spcAft>
                <a:spcPts val="0"/>
              </a:spcAft>
              <a:buNone/>
            </a:pPr>
            <a:r>
              <a:rPr lang="en-US" sz="1800"/>
              <a:t>As a parameter - Declaring a variable as a parameter of a method allows you to pass data between methods.</a:t>
            </a:r>
            <a:endParaRPr sz="1800"/>
          </a:p>
          <a:p>
            <a:pPr indent="0" lvl="0" marL="0" rtl="0" algn="l">
              <a:spcBef>
                <a:spcPts val="2100"/>
              </a:spcBef>
              <a:spcAft>
                <a:spcPts val="0"/>
              </a:spcAft>
              <a:buNone/>
            </a:pPr>
            <a:r>
              <a:rPr lang="en-US" sz="1800"/>
              <a:t>Object </a:t>
            </a:r>
            <a:r>
              <a:rPr lang="en-US" sz="1800"/>
              <a:t>Properties</a:t>
            </a:r>
            <a:r>
              <a:rPr lang="en-US" sz="1800"/>
              <a:t> - Declare a property variable that is a part of the class definition.  These variables will be </a:t>
            </a:r>
            <a:r>
              <a:rPr lang="en-US" sz="1800"/>
              <a:t>accessible</a:t>
            </a:r>
            <a:r>
              <a:rPr lang="en-US" sz="1800"/>
              <a:t> in all methods for all instances of that class.</a:t>
            </a:r>
            <a:endParaRPr sz="1800"/>
          </a:p>
          <a:p>
            <a:pPr indent="0" lvl="0" marL="0" rtl="0" algn="l">
              <a:spcBef>
                <a:spcPts val="2100"/>
              </a:spcBef>
              <a:spcAft>
                <a:spcPts val="0"/>
              </a:spcAft>
              <a:buNone/>
            </a:pPr>
            <a:r>
              <a:rPr lang="en-US" sz="1800"/>
              <a:t>Using a code statement - You can declare a variable using code inside of a method.  Variables declared using code statements will only be accessible in that method and after it has been declared.</a:t>
            </a:r>
            <a:endParaRPr sz="1800"/>
          </a:p>
          <a:p>
            <a:pPr indent="0" lvl="0" marL="0" rtl="0" algn="l">
              <a:spcBef>
                <a:spcPts val="2100"/>
              </a:spcBef>
              <a:spcAft>
                <a:spcPts val="0"/>
              </a:spcAft>
              <a:buNone/>
            </a:pPr>
            <a:r>
              <a:rPr lang="en-US" sz="1800"/>
              <a:t>Inside a Control Structure - You can declare a variable inside of a control structure.  For some control structures Alice will force you declare a local variable in order to service the control structure.  A locally declared variable will only be accessible within that control structure for use.</a:t>
            </a:r>
            <a:endParaRPr sz="1800"/>
          </a:p>
          <a:p>
            <a:pPr indent="0" lvl="0" marL="0" rtl="0" algn="l">
              <a:spcBef>
                <a:spcPts val="2100"/>
              </a:spcBef>
              <a:spcAft>
                <a:spcPts val="0"/>
              </a:spcAft>
              <a:buNone/>
            </a:pPr>
            <a:r>
              <a:t/>
            </a:r>
            <a:endParaRPr sz="1800"/>
          </a:p>
          <a:p>
            <a:pPr indent="0" lvl="0" marL="0" rtl="0" algn="l">
              <a:spcBef>
                <a:spcPts val="2100"/>
              </a:spcBef>
              <a:spcAft>
                <a:spcPts val="2100"/>
              </a:spcAft>
              <a:buNone/>
            </a:pPr>
            <a:r>
              <a:t/>
            </a:r>
            <a:endParaRPr sz="1800"/>
          </a:p>
        </p:txBody>
      </p:sp>
      <p:sp>
        <p:nvSpPr>
          <p:cNvPr id="329" name="Google Shape;329;p54"/>
          <p:cNvSpPr txBox="1"/>
          <p:nvPr>
            <p:ph type="title"/>
          </p:nvPr>
        </p:nvSpPr>
        <p:spPr>
          <a:xfrm>
            <a:off x="0" y="372633"/>
            <a:ext cx="34905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Variables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55"/>
          <p:cNvSpPr txBox="1"/>
          <p:nvPr>
            <p:ph type="title"/>
          </p:nvPr>
        </p:nvSpPr>
        <p:spPr>
          <a:xfrm>
            <a:off x="1318667" y="2229967"/>
            <a:ext cx="9399600" cy="2361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Declaring (creating) a Variable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56"/>
          <p:cNvSpPr txBox="1"/>
          <p:nvPr>
            <p:ph idx="1" type="body"/>
          </p:nvPr>
        </p:nvSpPr>
        <p:spPr>
          <a:xfrm>
            <a:off x="6218975" y="1947924"/>
            <a:ext cx="5126700" cy="4447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1800"/>
              <a:t>You can declare variables on the class page (yellow tab) for each type of class.</a:t>
            </a:r>
            <a:endParaRPr sz="1800"/>
          </a:p>
          <a:p>
            <a:pPr indent="0" lvl="0" marL="0" rtl="0" algn="l">
              <a:spcBef>
                <a:spcPts val="2100"/>
              </a:spcBef>
              <a:spcAft>
                <a:spcPts val="0"/>
              </a:spcAft>
              <a:buNone/>
            </a:pPr>
            <a:r>
              <a:rPr lang="en-US" sz="1800"/>
              <a:t>On the scene class tab you declare variables in the unmanaged properties section.  </a:t>
            </a:r>
            <a:r>
              <a:rPr lang="en-US" sz="1800"/>
              <a:t>Click add scene property to declare a new variable.</a:t>
            </a:r>
            <a:endParaRPr sz="1800"/>
          </a:p>
          <a:p>
            <a:pPr indent="0" lvl="0" marL="0" rtl="0" algn="l">
              <a:spcBef>
                <a:spcPts val="2100"/>
              </a:spcBef>
              <a:spcAft>
                <a:spcPts val="2100"/>
              </a:spcAft>
              <a:buNone/>
            </a:pPr>
            <a:r>
              <a:rPr lang="en-US" sz="1800"/>
              <a:t>Only the scene class tab will have a managed (the list of objects added to the scene) and unmanaged properties sections.</a:t>
            </a:r>
            <a:endParaRPr sz="1800"/>
          </a:p>
        </p:txBody>
      </p:sp>
      <p:sp>
        <p:nvSpPr>
          <p:cNvPr id="342" name="Google Shape;342;p56"/>
          <p:cNvSpPr txBox="1"/>
          <p:nvPr>
            <p:ph type="title"/>
          </p:nvPr>
        </p:nvSpPr>
        <p:spPr>
          <a:xfrm>
            <a:off x="0" y="372633"/>
            <a:ext cx="37935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a:t>Variables</a:t>
            </a:r>
            <a:endParaRPr/>
          </a:p>
        </p:txBody>
      </p:sp>
      <p:sp>
        <p:nvSpPr>
          <p:cNvPr id="343" name="Google Shape;343;p56"/>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Adding a Variable to a Class</a:t>
            </a:r>
            <a:endParaRPr/>
          </a:p>
        </p:txBody>
      </p:sp>
      <p:pic>
        <p:nvPicPr>
          <p:cNvPr id="344" name="Google Shape;344;p56"/>
          <p:cNvPicPr preferRelativeResize="0"/>
          <p:nvPr/>
        </p:nvPicPr>
        <p:blipFill rotWithShape="1">
          <a:blip r:embed="rId3">
            <a:alphaModFix/>
          </a:blip>
          <a:srcRect b="0" l="0" r="0" t="0"/>
          <a:stretch/>
        </p:blipFill>
        <p:spPr>
          <a:xfrm>
            <a:off x="806026" y="2309788"/>
            <a:ext cx="4358476" cy="3420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57"/>
          <p:cNvSpPr txBox="1"/>
          <p:nvPr>
            <p:ph idx="1" type="body"/>
          </p:nvPr>
        </p:nvSpPr>
        <p:spPr>
          <a:xfrm>
            <a:off x="415600" y="1852800"/>
            <a:ext cx="5148000" cy="4239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000"/>
              <a:t>To declare a variable in line you simply drag the variable block from the control structure bar and add it to your code.</a:t>
            </a:r>
            <a:endParaRPr sz="2000"/>
          </a:p>
          <a:p>
            <a:pPr indent="0" lvl="0" marL="0" rtl="0" algn="l">
              <a:spcBef>
                <a:spcPts val="2100"/>
              </a:spcBef>
              <a:spcAft>
                <a:spcPts val="2100"/>
              </a:spcAft>
              <a:buNone/>
            </a:pPr>
            <a:r>
              <a:rPr lang="en-US" sz="2000"/>
              <a:t>The placement of it within the method will determine if the value will be recognized when called, so be sure it is </a:t>
            </a:r>
            <a:r>
              <a:rPr lang="en-US" sz="2000"/>
              <a:t>placed</a:t>
            </a:r>
            <a:r>
              <a:rPr lang="en-US" sz="2000"/>
              <a:t> before code that needs to use the variable. </a:t>
            </a:r>
            <a:endParaRPr sz="2000"/>
          </a:p>
        </p:txBody>
      </p:sp>
      <p:sp>
        <p:nvSpPr>
          <p:cNvPr id="351" name="Google Shape;351;p57"/>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Declaring a Variable in Code</a:t>
            </a:r>
            <a:endParaRPr/>
          </a:p>
        </p:txBody>
      </p:sp>
      <p:sp>
        <p:nvSpPr>
          <p:cNvPr id="352" name="Google Shape;352;p57"/>
          <p:cNvSpPr txBox="1"/>
          <p:nvPr>
            <p:ph type="title"/>
          </p:nvPr>
        </p:nvSpPr>
        <p:spPr>
          <a:xfrm>
            <a:off x="0" y="372633"/>
            <a:ext cx="115563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Variables</a:t>
            </a:r>
            <a:endParaRPr/>
          </a:p>
        </p:txBody>
      </p:sp>
      <p:pic>
        <p:nvPicPr>
          <p:cNvPr id="353" name="Google Shape;353;p57"/>
          <p:cNvPicPr preferRelativeResize="0"/>
          <p:nvPr/>
        </p:nvPicPr>
        <p:blipFill rotWithShape="1">
          <a:blip r:embed="rId3">
            <a:alphaModFix/>
          </a:blip>
          <a:srcRect b="0" l="0" r="0" t="0"/>
          <a:stretch/>
        </p:blipFill>
        <p:spPr>
          <a:xfrm>
            <a:off x="6211975" y="2639750"/>
            <a:ext cx="5239126" cy="3063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58"/>
          <p:cNvSpPr txBox="1"/>
          <p:nvPr>
            <p:ph idx="1" type="body"/>
          </p:nvPr>
        </p:nvSpPr>
        <p:spPr>
          <a:xfrm>
            <a:off x="415600" y="1852800"/>
            <a:ext cx="5148000" cy="4239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000"/>
              <a:t>Control structures that make use of arrays will require you to declare a variable to store an element of the array for use in the statements you construct inside the control structure.  (for each in_ and each in_ together)</a:t>
            </a:r>
            <a:endParaRPr sz="2000"/>
          </a:p>
          <a:p>
            <a:pPr indent="0" lvl="0" marL="0" rtl="0" algn="l">
              <a:spcBef>
                <a:spcPts val="2100"/>
              </a:spcBef>
              <a:spcAft>
                <a:spcPts val="2100"/>
              </a:spcAft>
              <a:buNone/>
            </a:pPr>
            <a:r>
              <a:rPr lang="en-US" sz="2000"/>
              <a:t>The variable is used to replace the parameter.  This variable will be replaced by an element from the array on each iteration of the code block.</a:t>
            </a:r>
            <a:endParaRPr sz="2000"/>
          </a:p>
        </p:txBody>
      </p:sp>
      <p:sp>
        <p:nvSpPr>
          <p:cNvPr id="360" name="Google Shape;360;p58"/>
          <p:cNvSpPr txBox="1"/>
          <p:nvPr>
            <p:ph type="title"/>
          </p:nvPr>
        </p:nvSpPr>
        <p:spPr>
          <a:xfrm>
            <a:off x="0" y="372633"/>
            <a:ext cx="115563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58"/>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Control Structure Variable</a:t>
            </a:r>
            <a:endParaRPr/>
          </a:p>
        </p:txBody>
      </p:sp>
      <p:pic>
        <p:nvPicPr>
          <p:cNvPr id="362" name="Google Shape;362;p58"/>
          <p:cNvPicPr preferRelativeResize="0"/>
          <p:nvPr/>
        </p:nvPicPr>
        <p:blipFill>
          <a:blip r:embed="rId3">
            <a:alphaModFix/>
          </a:blip>
          <a:stretch>
            <a:fillRect/>
          </a:stretch>
        </p:blipFill>
        <p:spPr>
          <a:xfrm>
            <a:off x="6194273" y="1971225"/>
            <a:ext cx="5525600" cy="423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59"/>
          <p:cNvSpPr txBox="1"/>
          <p:nvPr>
            <p:ph idx="1" type="body"/>
          </p:nvPr>
        </p:nvSpPr>
        <p:spPr>
          <a:xfrm>
            <a:off x="6218967" y="1947933"/>
            <a:ext cx="5126700" cy="4143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Enter a value type (</a:t>
            </a:r>
            <a:r>
              <a:rPr lang="en-US" u="sng">
                <a:solidFill>
                  <a:schemeClr val="hlink"/>
                </a:solidFill>
                <a:hlinkClick r:id="rId3"/>
              </a:rPr>
              <a:t>data typ</a:t>
            </a:r>
            <a:r>
              <a:rPr lang="en-US" u="sng">
                <a:solidFill>
                  <a:schemeClr val="hlink"/>
                </a:solidFill>
                <a:hlinkClick r:id="rId4"/>
              </a:rPr>
              <a:t>e</a:t>
            </a:r>
            <a:r>
              <a:rPr lang="en-US"/>
              <a:t>).</a:t>
            </a:r>
            <a:endParaRPr/>
          </a:p>
          <a:p>
            <a:pPr indent="0" lvl="0" marL="0" rtl="0" algn="l">
              <a:spcBef>
                <a:spcPts val="2100"/>
              </a:spcBef>
              <a:spcAft>
                <a:spcPts val="0"/>
              </a:spcAft>
              <a:buNone/>
            </a:pPr>
            <a:r>
              <a:rPr lang="en-US"/>
              <a:t>Depending on where you declare the variable some data types may not be available.  </a:t>
            </a:r>
            <a:endParaRPr/>
          </a:p>
          <a:p>
            <a:pPr indent="-349250" lvl="0" marL="457200" rtl="0" algn="l">
              <a:spcBef>
                <a:spcPts val="2100"/>
              </a:spcBef>
              <a:spcAft>
                <a:spcPts val="0"/>
              </a:spcAft>
              <a:buSzPts val="1900"/>
              <a:buChar char="-"/>
            </a:pPr>
            <a:r>
              <a:rPr lang="en-US"/>
              <a:t>A gallery class object will not be </a:t>
            </a:r>
            <a:r>
              <a:rPr lang="en-US"/>
              <a:t>available</a:t>
            </a:r>
            <a:r>
              <a:rPr lang="en-US"/>
              <a:t> as a data type for a variable being added to a specific object class such as a Biped.</a:t>
            </a:r>
            <a:endParaRPr/>
          </a:p>
          <a:p>
            <a:pPr indent="-349250" lvl="0" marL="457200" rtl="0" algn="l">
              <a:spcBef>
                <a:spcPts val="0"/>
              </a:spcBef>
              <a:spcAft>
                <a:spcPts val="0"/>
              </a:spcAft>
              <a:buSzPts val="1900"/>
              <a:buChar char="-"/>
            </a:pPr>
            <a:r>
              <a:rPr lang="en-US"/>
              <a:t>A joint data type will not be available for a non jointed object such as a box or even the scene.</a:t>
            </a:r>
            <a:endParaRPr/>
          </a:p>
        </p:txBody>
      </p:sp>
      <p:sp>
        <p:nvSpPr>
          <p:cNvPr id="369" name="Google Shape;369;p59"/>
          <p:cNvSpPr txBox="1"/>
          <p:nvPr>
            <p:ph idx="2" type="title"/>
          </p:nvPr>
        </p:nvSpPr>
        <p:spPr>
          <a:xfrm>
            <a:off x="359167" y="907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Selecting the Data Type</a:t>
            </a:r>
            <a:endParaRPr/>
          </a:p>
        </p:txBody>
      </p:sp>
      <p:sp>
        <p:nvSpPr>
          <p:cNvPr id="370" name="Google Shape;370;p59"/>
          <p:cNvSpPr txBox="1"/>
          <p:nvPr>
            <p:ph type="title"/>
          </p:nvPr>
        </p:nvSpPr>
        <p:spPr>
          <a:xfrm>
            <a:off x="0" y="372633"/>
            <a:ext cx="3793500" cy="3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US"/>
              <a:t>Variables</a:t>
            </a:r>
            <a:endParaRPr/>
          </a:p>
        </p:txBody>
      </p:sp>
      <p:pic>
        <p:nvPicPr>
          <p:cNvPr id="371" name="Google Shape;371;p59"/>
          <p:cNvPicPr preferRelativeResize="0"/>
          <p:nvPr/>
        </p:nvPicPr>
        <p:blipFill rotWithShape="1">
          <a:blip r:embed="rId5">
            <a:alphaModFix/>
          </a:blip>
          <a:srcRect b="0" l="0" r="0" t="0"/>
          <a:stretch/>
        </p:blipFill>
        <p:spPr>
          <a:xfrm>
            <a:off x="1149750" y="1947925"/>
            <a:ext cx="3911276" cy="2423775"/>
          </a:xfrm>
          <a:prstGeom prst="rect">
            <a:avLst/>
          </a:prstGeom>
          <a:noFill/>
          <a:ln>
            <a:noFill/>
          </a:ln>
        </p:spPr>
      </p:pic>
      <p:pic>
        <p:nvPicPr>
          <p:cNvPr id="372" name="Google Shape;372;p59"/>
          <p:cNvPicPr preferRelativeResize="0"/>
          <p:nvPr/>
        </p:nvPicPr>
        <p:blipFill rotWithShape="1">
          <a:blip r:embed="rId6">
            <a:alphaModFix/>
          </a:blip>
          <a:srcRect b="0" l="0" r="0" t="0"/>
          <a:stretch/>
        </p:blipFill>
        <p:spPr>
          <a:xfrm>
            <a:off x="1149750" y="4286450"/>
            <a:ext cx="3911275" cy="2256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lice Theme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lice Theme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